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0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91" r:id="rId4"/>
    <p:sldMasterId id="2147483700" r:id="rId5"/>
    <p:sldMasterId id="2147483709" r:id="rId6"/>
    <p:sldMasterId id="2147483718" r:id="rId7"/>
    <p:sldMasterId id="2147483744" r:id="rId8"/>
    <p:sldMasterId id="2147483757" r:id="rId9"/>
    <p:sldMasterId id="2147483769" r:id="rId10"/>
    <p:sldMasterId id="2147483781" r:id="rId11"/>
  </p:sldMasterIdLst>
  <p:notesMasterIdLst>
    <p:notesMasterId r:id="rId40"/>
  </p:notesMasterIdLst>
  <p:sldIdLst>
    <p:sldId id="256" r:id="rId12"/>
    <p:sldId id="259" r:id="rId13"/>
    <p:sldId id="337" r:id="rId14"/>
    <p:sldId id="267" r:id="rId15"/>
    <p:sldId id="268" r:id="rId16"/>
    <p:sldId id="269" r:id="rId17"/>
    <p:sldId id="338" r:id="rId18"/>
    <p:sldId id="270" r:id="rId19"/>
    <p:sldId id="266" r:id="rId20"/>
    <p:sldId id="302" r:id="rId21"/>
    <p:sldId id="304" r:id="rId22"/>
    <p:sldId id="305" r:id="rId23"/>
    <p:sldId id="339" r:id="rId24"/>
    <p:sldId id="321" r:id="rId25"/>
    <p:sldId id="322" r:id="rId26"/>
    <p:sldId id="340" r:id="rId27"/>
    <p:sldId id="324" r:id="rId28"/>
    <p:sldId id="325" r:id="rId29"/>
    <p:sldId id="326" r:id="rId30"/>
    <p:sldId id="309" r:id="rId31"/>
    <p:sldId id="311" r:id="rId32"/>
    <p:sldId id="314" r:id="rId33"/>
    <p:sldId id="306" r:id="rId34"/>
    <p:sldId id="313" r:id="rId35"/>
    <p:sldId id="307" r:id="rId36"/>
    <p:sldId id="335" r:id="rId37"/>
    <p:sldId id="336" r:id="rId38"/>
    <p:sldId id="26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udy Stoddert, ELS" initials="T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75"/>
    <a:srgbClr val="FF9900"/>
    <a:srgbClr val="FFD89F"/>
    <a:srgbClr val="FF6600"/>
    <a:srgbClr val="99CCFF"/>
    <a:srgbClr val="E6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432" y="-96"/>
      </p:cViewPr>
      <p:guideLst>
        <p:guide orient="horz" pos="2160"/>
        <p:guide orient="horz" pos="4176"/>
        <p:guide orient="horz" pos="624"/>
        <p:guide orient="horz" pos="528"/>
        <p:guide pos="2880"/>
        <p:guide pos="340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FF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00FF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CC66FF"/>
              </a:solidFill>
            </c:spPr>
          </c:dPt>
          <c:dPt>
            <c:idx val="4"/>
            <c:invertIfNegative val="0"/>
            <c:bubble3D val="0"/>
            <c:spPr>
              <a:solidFill>
                <a:srgbClr val="99CCFF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99CCFF"/>
              </a:solidFill>
            </c:spPr>
          </c:dPt>
          <c:dPt>
            <c:idx val="6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7"/>
            <c:invertIfNegative val="0"/>
            <c:bubble3D val="0"/>
            <c:spPr>
              <a:solidFill>
                <a:srgbClr val="A50021"/>
              </a:solidFill>
            </c:spPr>
          </c:dPt>
          <c:dPt>
            <c:idx val="8"/>
            <c:invertIfNegative val="0"/>
            <c:bubble3D val="0"/>
            <c:spPr>
              <a:solidFill>
                <a:srgbClr val="FF6600"/>
              </a:solidFill>
            </c:spPr>
          </c:dPt>
          <c:dPt>
            <c:idx val="9"/>
            <c:invertIfNegative val="0"/>
            <c:bubble3D val="0"/>
            <c:spPr>
              <a:solidFill>
                <a:srgbClr val="FFCC00"/>
              </a:solidFill>
            </c:spPr>
          </c:dPt>
          <c:cat>
            <c:strRef>
              <c:f>Sheet1!$A$2:$A$11</c:f>
              <c:strCache>
                <c:ptCount val="10"/>
                <c:pt idx="0">
                  <c:v>EOX</c:v>
                </c:pt>
                <c:pt idx="1">
                  <c:v>ECX</c:v>
                </c:pt>
                <c:pt idx="2">
                  <c:v>XP</c:v>
                </c:pt>
                <c:pt idx="3">
                  <c:v>DCF</c:v>
                </c:pt>
                <c:pt idx="4">
                  <c:v>EOF</c:v>
                </c:pt>
                <c:pt idx="5">
                  <c:v>ECF</c:v>
                </c:pt>
                <c:pt idx="6">
                  <c:v>FLO</c:v>
                </c:pt>
                <c:pt idx="7">
                  <c:v>PLF</c:v>
                </c:pt>
                <c:pt idx="8">
                  <c:v>FAMTX</c:v>
                </c:pt>
                <c:pt idx="9">
                  <c:v>BSC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11.2</c:v>
                </c:pt>
                <c:pt idx="1">
                  <c:v>9.9</c:v>
                </c:pt>
                <c:pt idx="2">
                  <c:v>10.5</c:v>
                </c:pt>
                <c:pt idx="3">
                  <c:v>9.1999999999999993</c:v>
                </c:pt>
                <c:pt idx="4">
                  <c:v>9.3000000000000007</c:v>
                </c:pt>
                <c:pt idx="5">
                  <c:v>9.9</c:v>
                </c:pt>
                <c:pt idx="6">
                  <c:v>10.7</c:v>
                </c:pt>
                <c:pt idx="7">
                  <c:v>8.8000000000000007</c:v>
                </c:pt>
                <c:pt idx="8">
                  <c:v>6.7</c:v>
                </c:pt>
                <c:pt idx="9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8"/>
        <c:axId val="31786496"/>
        <c:axId val="31788032"/>
      </c:barChart>
      <c:catAx>
        <c:axId val="3178649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788032"/>
        <c:crosses val="autoZero"/>
        <c:auto val="1"/>
        <c:lblAlgn val="ctr"/>
        <c:lblOffset val="100"/>
        <c:noMultiLvlLbl val="0"/>
      </c:catAx>
      <c:valAx>
        <c:axId val="31788032"/>
        <c:scaling>
          <c:orientation val="minMax"/>
          <c:max val="1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3178649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 b="1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5865412656751234E-2"/>
          <c:y val="2.1943180256484698E-2"/>
          <c:w val="0.87925415573053367"/>
          <c:h val="0.8179189710565464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RAM+PAC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xVal>
            <c:numRef>
              <c:f>Sheet1!$A$2:$A$1500</c:f>
              <c:numCache>
                <c:formatCode>General</c:formatCode>
                <c:ptCount val="1499"/>
                <c:pt idx="0">
                  <c:v>0</c:v>
                </c:pt>
                <c:pt idx="1">
                  <c:v>0.13141683778234087</c:v>
                </c:pt>
                <c:pt idx="2">
                  <c:v>0.13141683778234087</c:v>
                </c:pt>
                <c:pt idx="3">
                  <c:v>0.45995893223819301</c:v>
                </c:pt>
                <c:pt idx="4">
                  <c:v>0.45995893223819301</c:v>
                </c:pt>
                <c:pt idx="5">
                  <c:v>0.49281314168377821</c:v>
                </c:pt>
                <c:pt idx="6">
                  <c:v>0.49281314168377821</c:v>
                </c:pt>
                <c:pt idx="7">
                  <c:v>0.7885010266940452</c:v>
                </c:pt>
                <c:pt idx="8">
                  <c:v>0.7885010266940452</c:v>
                </c:pt>
                <c:pt idx="9">
                  <c:v>0.88706365503080087</c:v>
                </c:pt>
                <c:pt idx="10">
                  <c:v>0.88706365503080087</c:v>
                </c:pt>
                <c:pt idx="11">
                  <c:v>0.95277207392197127</c:v>
                </c:pt>
                <c:pt idx="12">
                  <c:v>0.95277207392197127</c:v>
                </c:pt>
                <c:pt idx="13">
                  <c:v>1.0841889117043122</c:v>
                </c:pt>
                <c:pt idx="14">
                  <c:v>1.0841889117043122</c:v>
                </c:pt>
                <c:pt idx="15">
                  <c:v>1.215605749486653</c:v>
                </c:pt>
                <c:pt idx="16">
                  <c:v>1.215605749486653</c:v>
                </c:pt>
                <c:pt idx="17">
                  <c:v>1.2813141683778233</c:v>
                </c:pt>
                <c:pt idx="18">
                  <c:v>1.2813141683778233</c:v>
                </c:pt>
                <c:pt idx="19">
                  <c:v>1.4127310061601643</c:v>
                </c:pt>
                <c:pt idx="20">
                  <c:v>1.4127310061601643</c:v>
                </c:pt>
                <c:pt idx="21">
                  <c:v>1.4784394250513346</c:v>
                </c:pt>
                <c:pt idx="22">
                  <c:v>1.4784394250513346</c:v>
                </c:pt>
                <c:pt idx="23">
                  <c:v>1.5441478439425051</c:v>
                </c:pt>
                <c:pt idx="24">
                  <c:v>1.5441478439425051</c:v>
                </c:pt>
                <c:pt idx="25">
                  <c:v>1.6427104722792607</c:v>
                </c:pt>
                <c:pt idx="26">
                  <c:v>1.6427104722792607</c:v>
                </c:pt>
                <c:pt idx="27">
                  <c:v>1.7084188911704312</c:v>
                </c:pt>
                <c:pt idx="28">
                  <c:v>1.7084188911704312</c:v>
                </c:pt>
                <c:pt idx="29">
                  <c:v>1.7741273100616017</c:v>
                </c:pt>
                <c:pt idx="30">
                  <c:v>1.7741273100616017</c:v>
                </c:pt>
                <c:pt idx="31">
                  <c:v>1.8726899383983573</c:v>
                </c:pt>
                <c:pt idx="32">
                  <c:v>1.8726899383983573</c:v>
                </c:pt>
                <c:pt idx="33">
                  <c:v>1.9055441478439425</c:v>
                </c:pt>
                <c:pt idx="34">
                  <c:v>1.9055441478439425</c:v>
                </c:pt>
                <c:pt idx="35">
                  <c:v>2.2012320328542097</c:v>
                </c:pt>
                <c:pt idx="36">
                  <c:v>2.2012320328542097</c:v>
                </c:pt>
                <c:pt idx="37">
                  <c:v>2.3326488706365502</c:v>
                </c:pt>
                <c:pt idx="38">
                  <c:v>2.3326488706365502</c:v>
                </c:pt>
                <c:pt idx="39">
                  <c:v>2.3983572895277208</c:v>
                </c:pt>
                <c:pt idx="40">
                  <c:v>2.3983572895277208</c:v>
                </c:pt>
                <c:pt idx="41">
                  <c:v>2.4969199178644765</c:v>
                </c:pt>
                <c:pt idx="42">
                  <c:v>2.4969199178644765</c:v>
                </c:pt>
                <c:pt idx="43">
                  <c:v>2.5954825462012319</c:v>
                </c:pt>
                <c:pt idx="44">
                  <c:v>2.5954825462012319</c:v>
                </c:pt>
                <c:pt idx="45">
                  <c:v>2.7597535934291582</c:v>
                </c:pt>
                <c:pt idx="46">
                  <c:v>2.7597535934291582</c:v>
                </c:pt>
                <c:pt idx="47">
                  <c:v>2.7926078028747434</c:v>
                </c:pt>
                <c:pt idx="48">
                  <c:v>2.7926078028747434</c:v>
                </c:pt>
                <c:pt idx="49">
                  <c:v>2.8583162217659139</c:v>
                </c:pt>
                <c:pt idx="50">
                  <c:v>2.8583162217659139</c:v>
                </c:pt>
                <c:pt idx="51">
                  <c:v>2.924024640657084</c:v>
                </c:pt>
                <c:pt idx="52">
                  <c:v>2.924024640657084</c:v>
                </c:pt>
                <c:pt idx="53">
                  <c:v>2.9568788501026693</c:v>
                </c:pt>
                <c:pt idx="54">
                  <c:v>2.9568788501026693</c:v>
                </c:pt>
                <c:pt idx="55">
                  <c:v>2.9897330595482545</c:v>
                </c:pt>
                <c:pt idx="56">
                  <c:v>2.9897330595482545</c:v>
                </c:pt>
                <c:pt idx="57">
                  <c:v>3.0225872689938398</c:v>
                </c:pt>
                <c:pt idx="58">
                  <c:v>3.0225872689938398</c:v>
                </c:pt>
                <c:pt idx="59">
                  <c:v>3.1211498973305956</c:v>
                </c:pt>
                <c:pt idx="60">
                  <c:v>3.1211498973305956</c:v>
                </c:pt>
                <c:pt idx="61">
                  <c:v>3.1868583162217661</c:v>
                </c:pt>
                <c:pt idx="62">
                  <c:v>3.1868583162217661</c:v>
                </c:pt>
                <c:pt idx="63">
                  <c:v>3.2197125256673513</c:v>
                </c:pt>
                <c:pt idx="64">
                  <c:v>3.2197125256673513</c:v>
                </c:pt>
                <c:pt idx="65">
                  <c:v>3.2525667351129361</c:v>
                </c:pt>
                <c:pt idx="66">
                  <c:v>3.2525667351129361</c:v>
                </c:pt>
                <c:pt idx="67">
                  <c:v>3.3182751540041067</c:v>
                </c:pt>
                <c:pt idx="68">
                  <c:v>3.3182751540041067</c:v>
                </c:pt>
                <c:pt idx="69">
                  <c:v>3.3839835728952772</c:v>
                </c:pt>
                <c:pt idx="70">
                  <c:v>3.3839835728952772</c:v>
                </c:pt>
                <c:pt idx="71">
                  <c:v>3.4168377823408624</c:v>
                </c:pt>
                <c:pt idx="72">
                  <c:v>3.4168377823408624</c:v>
                </c:pt>
                <c:pt idx="73">
                  <c:v>3.4496919917864477</c:v>
                </c:pt>
                <c:pt idx="74">
                  <c:v>3.4496919917864477</c:v>
                </c:pt>
                <c:pt idx="75">
                  <c:v>3.5482546201232035</c:v>
                </c:pt>
                <c:pt idx="76">
                  <c:v>3.5482546201232035</c:v>
                </c:pt>
                <c:pt idx="77">
                  <c:v>3.5811088295687883</c:v>
                </c:pt>
                <c:pt idx="78">
                  <c:v>3.5811088295687883</c:v>
                </c:pt>
                <c:pt idx="79">
                  <c:v>3.6796714579055441</c:v>
                </c:pt>
                <c:pt idx="80">
                  <c:v>3.6796714579055441</c:v>
                </c:pt>
                <c:pt idx="81">
                  <c:v>3.7125256673511293</c:v>
                </c:pt>
                <c:pt idx="82">
                  <c:v>3.7125256673511293</c:v>
                </c:pt>
                <c:pt idx="83">
                  <c:v>3.8110882956878851</c:v>
                </c:pt>
                <c:pt idx="84">
                  <c:v>3.8110882956878851</c:v>
                </c:pt>
                <c:pt idx="85">
                  <c:v>3.8767967145790556</c:v>
                </c:pt>
                <c:pt idx="86">
                  <c:v>3.8767967145790556</c:v>
                </c:pt>
                <c:pt idx="87">
                  <c:v>3.9096509240246409</c:v>
                </c:pt>
                <c:pt idx="88">
                  <c:v>3.9096509240246409</c:v>
                </c:pt>
                <c:pt idx="89">
                  <c:v>4.0410677618069819</c:v>
                </c:pt>
                <c:pt idx="90">
                  <c:v>4.0410677618069819</c:v>
                </c:pt>
                <c:pt idx="91">
                  <c:v>4.1724845995893221</c:v>
                </c:pt>
                <c:pt idx="92">
                  <c:v>4.1724845995893221</c:v>
                </c:pt>
                <c:pt idx="93">
                  <c:v>4.2053388090349078</c:v>
                </c:pt>
                <c:pt idx="94">
                  <c:v>4.2053388090349078</c:v>
                </c:pt>
                <c:pt idx="95">
                  <c:v>4.3367556468172488</c:v>
                </c:pt>
                <c:pt idx="96">
                  <c:v>4.3367556468172488</c:v>
                </c:pt>
                <c:pt idx="97">
                  <c:v>4.4024640657084193</c:v>
                </c:pt>
                <c:pt idx="98">
                  <c:v>4.4024640657084193</c:v>
                </c:pt>
                <c:pt idx="99">
                  <c:v>4.4353182751540041</c:v>
                </c:pt>
                <c:pt idx="100">
                  <c:v>4.4353182751540041</c:v>
                </c:pt>
                <c:pt idx="101">
                  <c:v>4.5338809034907595</c:v>
                </c:pt>
                <c:pt idx="102">
                  <c:v>4.5338809034907595</c:v>
                </c:pt>
                <c:pt idx="103">
                  <c:v>4.5667351129363452</c:v>
                </c:pt>
                <c:pt idx="104">
                  <c:v>4.5667351129363452</c:v>
                </c:pt>
                <c:pt idx="105">
                  <c:v>4.59958932238193</c:v>
                </c:pt>
                <c:pt idx="106">
                  <c:v>4.59958932238193</c:v>
                </c:pt>
                <c:pt idx="107">
                  <c:v>4.6981519507186862</c:v>
                </c:pt>
                <c:pt idx="108">
                  <c:v>4.6981519507186862</c:v>
                </c:pt>
                <c:pt idx="109">
                  <c:v>4.731006160164271</c:v>
                </c:pt>
                <c:pt idx="110">
                  <c:v>4.731006160164271</c:v>
                </c:pt>
                <c:pt idx="111">
                  <c:v>4.7638603696098567</c:v>
                </c:pt>
                <c:pt idx="112">
                  <c:v>4.7638603696098567</c:v>
                </c:pt>
                <c:pt idx="113">
                  <c:v>4.8952772073921968</c:v>
                </c:pt>
                <c:pt idx="114">
                  <c:v>4.8952772073921968</c:v>
                </c:pt>
                <c:pt idx="115">
                  <c:v>4.9281314168377826</c:v>
                </c:pt>
                <c:pt idx="116">
                  <c:v>4.9281314168377826</c:v>
                </c:pt>
                <c:pt idx="117">
                  <c:v>5.0266940451745379</c:v>
                </c:pt>
                <c:pt idx="118">
                  <c:v>5.0266940451745379</c:v>
                </c:pt>
                <c:pt idx="119">
                  <c:v>5.0595482546201236</c:v>
                </c:pt>
                <c:pt idx="120">
                  <c:v>5.0595482546201236</c:v>
                </c:pt>
                <c:pt idx="121">
                  <c:v>5.1581108829568789</c:v>
                </c:pt>
                <c:pt idx="122">
                  <c:v>5.1581108829568789</c:v>
                </c:pt>
                <c:pt idx="123">
                  <c:v>5.1909650924024637</c:v>
                </c:pt>
                <c:pt idx="124">
                  <c:v>5.1909650924024637</c:v>
                </c:pt>
                <c:pt idx="125">
                  <c:v>5.2238193018480494</c:v>
                </c:pt>
                <c:pt idx="126">
                  <c:v>5.2238193018480494</c:v>
                </c:pt>
                <c:pt idx="127">
                  <c:v>5.28952772073922</c:v>
                </c:pt>
                <c:pt idx="128">
                  <c:v>5.28952772073922</c:v>
                </c:pt>
                <c:pt idx="129">
                  <c:v>5.3223819301848048</c:v>
                </c:pt>
                <c:pt idx="130">
                  <c:v>5.3223819301848048</c:v>
                </c:pt>
                <c:pt idx="131">
                  <c:v>5.3880903490759753</c:v>
                </c:pt>
                <c:pt idx="132">
                  <c:v>5.3880903490759753</c:v>
                </c:pt>
                <c:pt idx="133">
                  <c:v>5.4866529774127306</c:v>
                </c:pt>
                <c:pt idx="134">
                  <c:v>5.4866529774127306</c:v>
                </c:pt>
                <c:pt idx="135">
                  <c:v>5.5523613963039011</c:v>
                </c:pt>
                <c:pt idx="136">
                  <c:v>5.5523613963039011</c:v>
                </c:pt>
                <c:pt idx="137">
                  <c:v>5.5852156057494868</c:v>
                </c:pt>
                <c:pt idx="138">
                  <c:v>5.5852156057494868</c:v>
                </c:pt>
                <c:pt idx="139">
                  <c:v>5.7166324435318279</c:v>
                </c:pt>
                <c:pt idx="140">
                  <c:v>5.7166324435318279</c:v>
                </c:pt>
                <c:pt idx="141">
                  <c:v>5.7494866529774127</c:v>
                </c:pt>
                <c:pt idx="142">
                  <c:v>5.7494866529774127</c:v>
                </c:pt>
                <c:pt idx="143">
                  <c:v>5.8809034907597537</c:v>
                </c:pt>
                <c:pt idx="144">
                  <c:v>5.8809034907597537</c:v>
                </c:pt>
                <c:pt idx="145">
                  <c:v>5.9137577002053385</c:v>
                </c:pt>
                <c:pt idx="146">
                  <c:v>5.9137577002053385</c:v>
                </c:pt>
                <c:pt idx="147">
                  <c:v>6.0123203285420947</c:v>
                </c:pt>
                <c:pt idx="148">
                  <c:v>6.0123203285420947</c:v>
                </c:pt>
                <c:pt idx="149">
                  <c:v>6.0451745379876796</c:v>
                </c:pt>
                <c:pt idx="150">
                  <c:v>6.0451745379876796</c:v>
                </c:pt>
                <c:pt idx="151">
                  <c:v>6.0780287474332653</c:v>
                </c:pt>
                <c:pt idx="152">
                  <c:v>6.0780287474332653</c:v>
                </c:pt>
                <c:pt idx="153">
                  <c:v>6.1765913757700206</c:v>
                </c:pt>
                <c:pt idx="154">
                  <c:v>6.1765913757700206</c:v>
                </c:pt>
                <c:pt idx="155">
                  <c:v>6.2422997946611911</c:v>
                </c:pt>
                <c:pt idx="156">
                  <c:v>6.2422997946611911</c:v>
                </c:pt>
                <c:pt idx="157">
                  <c:v>6.3408624229979464</c:v>
                </c:pt>
                <c:pt idx="158">
                  <c:v>6.3408624229979464</c:v>
                </c:pt>
                <c:pt idx="159">
                  <c:v>6.406570841889117</c:v>
                </c:pt>
                <c:pt idx="160">
                  <c:v>6.406570841889117</c:v>
                </c:pt>
                <c:pt idx="161">
                  <c:v>6.4722792607802875</c:v>
                </c:pt>
                <c:pt idx="162">
                  <c:v>6.4722792607802875</c:v>
                </c:pt>
                <c:pt idx="163">
                  <c:v>6.5708418891170428</c:v>
                </c:pt>
                <c:pt idx="164">
                  <c:v>6.5708418891170428</c:v>
                </c:pt>
                <c:pt idx="165">
                  <c:v>6.6365503080082133</c:v>
                </c:pt>
                <c:pt idx="166">
                  <c:v>6.6365503080082133</c:v>
                </c:pt>
                <c:pt idx="167">
                  <c:v>6.7022587268993838</c:v>
                </c:pt>
                <c:pt idx="168">
                  <c:v>6.7022587268993838</c:v>
                </c:pt>
                <c:pt idx="169">
                  <c:v>6.7679671457905544</c:v>
                </c:pt>
                <c:pt idx="170">
                  <c:v>6.7679671457905544</c:v>
                </c:pt>
                <c:pt idx="171">
                  <c:v>6.8336755646817249</c:v>
                </c:pt>
                <c:pt idx="172">
                  <c:v>6.8336755646817249</c:v>
                </c:pt>
                <c:pt idx="173">
                  <c:v>6.8665297741273097</c:v>
                </c:pt>
                <c:pt idx="174">
                  <c:v>6.8665297741273097</c:v>
                </c:pt>
                <c:pt idx="175">
                  <c:v>6.8993839835728954</c:v>
                </c:pt>
                <c:pt idx="176">
                  <c:v>6.8993839835728954</c:v>
                </c:pt>
                <c:pt idx="177">
                  <c:v>6.9322381930184802</c:v>
                </c:pt>
                <c:pt idx="178">
                  <c:v>6.9322381930184802</c:v>
                </c:pt>
                <c:pt idx="179">
                  <c:v>7.0308008213552364</c:v>
                </c:pt>
                <c:pt idx="180">
                  <c:v>7.0308008213552364</c:v>
                </c:pt>
                <c:pt idx="181">
                  <c:v>7.0636550308008212</c:v>
                </c:pt>
                <c:pt idx="182">
                  <c:v>7.0636550308008212</c:v>
                </c:pt>
                <c:pt idx="183">
                  <c:v>7.1622176591375766</c:v>
                </c:pt>
                <c:pt idx="184">
                  <c:v>7.1622176591375766</c:v>
                </c:pt>
                <c:pt idx="185">
                  <c:v>7.2279260780287471</c:v>
                </c:pt>
                <c:pt idx="186">
                  <c:v>7.2279260780287471</c:v>
                </c:pt>
                <c:pt idx="187">
                  <c:v>7.2607802874743328</c:v>
                </c:pt>
                <c:pt idx="188">
                  <c:v>7.2607802874743328</c:v>
                </c:pt>
                <c:pt idx="189">
                  <c:v>7.2936344969199176</c:v>
                </c:pt>
                <c:pt idx="190">
                  <c:v>7.2936344969199176</c:v>
                </c:pt>
                <c:pt idx="191">
                  <c:v>7.3593429158110881</c:v>
                </c:pt>
                <c:pt idx="192">
                  <c:v>7.3593429158110881</c:v>
                </c:pt>
                <c:pt idx="193">
                  <c:v>7.4250513347022586</c:v>
                </c:pt>
                <c:pt idx="194">
                  <c:v>7.4250513347022586</c:v>
                </c:pt>
                <c:pt idx="195">
                  <c:v>7.4579055441478443</c:v>
                </c:pt>
                <c:pt idx="196">
                  <c:v>7.4579055441478443</c:v>
                </c:pt>
                <c:pt idx="197">
                  <c:v>7.5893223819301845</c:v>
                </c:pt>
                <c:pt idx="198">
                  <c:v>7.5893223819301845</c:v>
                </c:pt>
                <c:pt idx="199">
                  <c:v>7.655030800821355</c:v>
                </c:pt>
                <c:pt idx="200">
                  <c:v>7.655030800821355</c:v>
                </c:pt>
                <c:pt idx="201">
                  <c:v>7.7535934291581112</c:v>
                </c:pt>
                <c:pt idx="202">
                  <c:v>7.7535934291581112</c:v>
                </c:pt>
                <c:pt idx="203">
                  <c:v>7.786447638603696</c:v>
                </c:pt>
                <c:pt idx="204">
                  <c:v>7.786447638603696</c:v>
                </c:pt>
                <c:pt idx="205">
                  <c:v>7.8850102669404514</c:v>
                </c:pt>
                <c:pt idx="206">
                  <c:v>7.8850102669404514</c:v>
                </c:pt>
                <c:pt idx="207">
                  <c:v>7.9178644763860371</c:v>
                </c:pt>
                <c:pt idx="208">
                  <c:v>7.9178644763860371</c:v>
                </c:pt>
                <c:pt idx="209">
                  <c:v>7.9507186858316219</c:v>
                </c:pt>
                <c:pt idx="210">
                  <c:v>7.9507186858316219</c:v>
                </c:pt>
                <c:pt idx="211">
                  <c:v>7.9835728952772076</c:v>
                </c:pt>
                <c:pt idx="212">
                  <c:v>7.9835728952772076</c:v>
                </c:pt>
                <c:pt idx="213">
                  <c:v>8.0164271047227924</c:v>
                </c:pt>
                <c:pt idx="214">
                  <c:v>8.0164271047227924</c:v>
                </c:pt>
                <c:pt idx="215">
                  <c:v>8.0821355236139638</c:v>
                </c:pt>
                <c:pt idx="216">
                  <c:v>8.0821355236139638</c:v>
                </c:pt>
                <c:pt idx="217">
                  <c:v>8.1478439425051334</c:v>
                </c:pt>
                <c:pt idx="218">
                  <c:v>8.1478439425051334</c:v>
                </c:pt>
                <c:pt idx="219">
                  <c:v>8.1806981519507183</c:v>
                </c:pt>
                <c:pt idx="220">
                  <c:v>8.1806981519507183</c:v>
                </c:pt>
                <c:pt idx="221">
                  <c:v>8.2135523613963031</c:v>
                </c:pt>
                <c:pt idx="222">
                  <c:v>8.2135523613963031</c:v>
                </c:pt>
                <c:pt idx="223">
                  <c:v>8.2464065708418897</c:v>
                </c:pt>
                <c:pt idx="224">
                  <c:v>8.2464065708418897</c:v>
                </c:pt>
                <c:pt idx="225">
                  <c:v>8.3449691991786441</c:v>
                </c:pt>
                <c:pt idx="226">
                  <c:v>8.3449691991786441</c:v>
                </c:pt>
                <c:pt idx="227">
                  <c:v>8.4763860369609851</c:v>
                </c:pt>
                <c:pt idx="228">
                  <c:v>8.4763860369609851</c:v>
                </c:pt>
                <c:pt idx="229">
                  <c:v>8.5420944558521565</c:v>
                </c:pt>
                <c:pt idx="230">
                  <c:v>8.5420944558521565</c:v>
                </c:pt>
                <c:pt idx="231">
                  <c:v>8.5749486652977414</c:v>
                </c:pt>
                <c:pt idx="232">
                  <c:v>8.5749486652977414</c:v>
                </c:pt>
                <c:pt idx="233">
                  <c:v>8.640657084188911</c:v>
                </c:pt>
                <c:pt idx="234">
                  <c:v>8.640657084188911</c:v>
                </c:pt>
                <c:pt idx="235">
                  <c:v>8.6735112936344976</c:v>
                </c:pt>
                <c:pt idx="236">
                  <c:v>8.6735112936344976</c:v>
                </c:pt>
                <c:pt idx="237">
                  <c:v>9.0349075975359341</c:v>
                </c:pt>
                <c:pt idx="238">
                  <c:v>9.0349075975359341</c:v>
                </c:pt>
                <c:pt idx="239">
                  <c:v>9.1991786447638599</c:v>
                </c:pt>
                <c:pt idx="240">
                  <c:v>9.1991786447638599</c:v>
                </c:pt>
                <c:pt idx="241">
                  <c:v>9.2320328542094447</c:v>
                </c:pt>
                <c:pt idx="242">
                  <c:v>9.2320328542094447</c:v>
                </c:pt>
                <c:pt idx="243">
                  <c:v>9.2648870636550313</c:v>
                </c:pt>
                <c:pt idx="244">
                  <c:v>9.2648870636550313</c:v>
                </c:pt>
                <c:pt idx="245">
                  <c:v>9.2977412731006162</c:v>
                </c:pt>
                <c:pt idx="246">
                  <c:v>9.2977412731006162</c:v>
                </c:pt>
                <c:pt idx="247">
                  <c:v>9.330595482546201</c:v>
                </c:pt>
                <c:pt idx="248">
                  <c:v>9.330595482546201</c:v>
                </c:pt>
                <c:pt idx="249">
                  <c:v>9.4291581108829572</c:v>
                </c:pt>
                <c:pt idx="250">
                  <c:v>9.4291581108829572</c:v>
                </c:pt>
                <c:pt idx="251">
                  <c:v>9.5605749486652982</c:v>
                </c:pt>
                <c:pt idx="252">
                  <c:v>9.5605749486652982</c:v>
                </c:pt>
                <c:pt idx="253">
                  <c:v>9.593429158110883</c:v>
                </c:pt>
                <c:pt idx="254">
                  <c:v>9.593429158110883</c:v>
                </c:pt>
                <c:pt idx="255">
                  <c:v>9.6262833675564679</c:v>
                </c:pt>
                <c:pt idx="256">
                  <c:v>9.6262833675564679</c:v>
                </c:pt>
                <c:pt idx="257">
                  <c:v>9.6919917864476393</c:v>
                </c:pt>
                <c:pt idx="258">
                  <c:v>9.6919917864476393</c:v>
                </c:pt>
                <c:pt idx="259">
                  <c:v>9.7248459958932241</c:v>
                </c:pt>
                <c:pt idx="260">
                  <c:v>9.7248459958932241</c:v>
                </c:pt>
                <c:pt idx="261">
                  <c:v>9.7905544147843937</c:v>
                </c:pt>
                <c:pt idx="262">
                  <c:v>9.7905544147843937</c:v>
                </c:pt>
                <c:pt idx="263">
                  <c:v>9.9548254620123195</c:v>
                </c:pt>
                <c:pt idx="264">
                  <c:v>9.9548254620123195</c:v>
                </c:pt>
                <c:pt idx="265">
                  <c:v>9.9876796714579061</c:v>
                </c:pt>
                <c:pt idx="266">
                  <c:v>9.9876796714579061</c:v>
                </c:pt>
                <c:pt idx="267">
                  <c:v>10.151950718685832</c:v>
                </c:pt>
                <c:pt idx="268">
                  <c:v>10.151950718685832</c:v>
                </c:pt>
                <c:pt idx="269">
                  <c:v>10.184804928131417</c:v>
                </c:pt>
                <c:pt idx="270">
                  <c:v>10.184804928131417</c:v>
                </c:pt>
                <c:pt idx="271">
                  <c:v>10.217659137577002</c:v>
                </c:pt>
                <c:pt idx="272">
                  <c:v>10.217659137577002</c:v>
                </c:pt>
                <c:pt idx="273">
                  <c:v>10.250513347022586</c:v>
                </c:pt>
                <c:pt idx="274">
                  <c:v>10.250513347022586</c:v>
                </c:pt>
                <c:pt idx="275">
                  <c:v>10.611909650924025</c:v>
                </c:pt>
                <c:pt idx="276">
                  <c:v>10.611909650924025</c:v>
                </c:pt>
                <c:pt idx="277">
                  <c:v>10.64476386036961</c:v>
                </c:pt>
                <c:pt idx="278">
                  <c:v>10.64476386036961</c:v>
                </c:pt>
                <c:pt idx="279">
                  <c:v>10.710472279260781</c:v>
                </c:pt>
                <c:pt idx="280">
                  <c:v>10.710472279260781</c:v>
                </c:pt>
                <c:pt idx="281">
                  <c:v>10.743326488706366</c:v>
                </c:pt>
                <c:pt idx="282">
                  <c:v>10.743326488706366</c:v>
                </c:pt>
                <c:pt idx="283">
                  <c:v>10.809034907597535</c:v>
                </c:pt>
                <c:pt idx="284">
                  <c:v>10.809034907597535</c:v>
                </c:pt>
                <c:pt idx="285">
                  <c:v>10.841889117043122</c:v>
                </c:pt>
                <c:pt idx="286">
                  <c:v>10.841889117043122</c:v>
                </c:pt>
                <c:pt idx="287">
                  <c:v>10.973305954825461</c:v>
                </c:pt>
                <c:pt idx="288">
                  <c:v>10.973305954825461</c:v>
                </c:pt>
                <c:pt idx="289">
                  <c:v>11.039014373716633</c:v>
                </c:pt>
                <c:pt idx="290">
                  <c:v>11.039014373716633</c:v>
                </c:pt>
                <c:pt idx="291">
                  <c:v>11.071868583162217</c:v>
                </c:pt>
                <c:pt idx="292">
                  <c:v>11.071868583162217</c:v>
                </c:pt>
                <c:pt idx="293">
                  <c:v>11.170431211498974</c:v>
                </c:pt>
                <c:pt idx="294">
                  <c:v>11.170431211498974</c:v>
                </c:pt>
                <c:pt idx="295">
                  <c:v>11.203285420944558</c:v>
                </c:pt>
                <c:pt idx="296">
                  <c:v>11.203285420944558</c:v>
                </c:pt>
                <c:pt idx="297">
                  <c:v>11.268993839835728</c:v>
                </c:pt>
                <c:pt idx="298">
                  <c:v>11.268993839835728</c:v>
                </c:pt>
                <c:pt idx="299">
                  <c:v>11.400410677618069</c:v>
                </c:pt>
                <c:pt idx="300">
                  <c:v>11.400410677618069</c:v>
                </c:pt>
                <c:pt idx="301">
                  <c:v>11.433264887063656</c:v>
                </c:pt>
                <c:pt idx="302">
                  <c:v>11.433264887063656</c:v>
                </c:pt>
                <c:pt idx="303">
                  <c:v>11.466119096509241</c:v>
                </c:pt>
                <c:pt idx="304">
                  <c:v>11.466119096509241</c:v>
                </c:pt>
                <c:pt idx="305">
                  <c:v>11.564681724845997</c:v>
                </c:pt>
                <c:pt idx="306">
                  <c:v>11.564681724845997</c:v>
                </c:pt>
                <c:pt idx="307">
                  <c:v>11.597535934291582</c:v>
                </c:pt>
                <c:pt idx="308">
                  <c:v>11.597535934291582</c:v>
                </c:pt>
                <c:pt idx="309">
                  <c:v>12.057494866529774</c:v>
                </c:pt>
                <c:pt idx="310">
                  <c:v>12.057494866529774</c:v>
                </c:pt>
                <c:pt idx="311">
                  <c:v>12.123203285420944</c:v>
                </c:pt>
                <c:pt idx="312">
                  <c:v>12.123203285420944</c:v>
                </c:pt>
                <c:pt idx="313">
                  <c:v>12.156057494866531</c:v>
                </c:pt>
                <c:pt idx="314">
                  <c:v>12.156057494866531</c:v>
                </c:pt>
                <c:pt idx="315">
                  <c:v>12.2217659137577</c:v>
                </c:pt>
                <c:pt idx="316">
                  <c:v>12.2217659137577</c:v>
                </c:pt>
                <c:pt idx="317">
                  <c:v>12.254620123203285</c:v>
                </c:pt>
                <c:pt idx="318">
                  <c:v>12.254620123203285</c:v>
                </c:pt>
                <c:pt idx="319">
                  <c:v>12.320328542094456</c:v>
                </c:pt>
                <c:pt idx="320">
                  <c:v>12.320328542094456</c:v>
                </c:pt>
                <c:pt idx="321">
                  <c:v>12.386036960985626</c:v>
                </c:pt>
                <c:pt idx="322">
                  <c:v>12.386036960985626</c:v>
                </c:pt>
                <c:pt idx="323">
                  <c:v>12.418891170431211</c:v>
                </c:pt>
                <c:pt idx="324">
                  <c:v>12.418891170431211</c:v>
                </c:pt>
                <c:pt idx="325">
                  <c:v>12.451745379876797</c:v>
                </c:pt>
                <c:pt idx="326">
                  <c:v>12.451745379876797</c:v>
                </c:pt>
                <c:pt idx="327">
                  <c:v>12.550308008213552</c:v>
                </c:pt>
                <c:pt idx="328">
                  <c:v>12.550308008213552</c:v>
                </c:pt>
                <c:pt idx="329">
                  <c:v>12.583162217659138</c:v>
                </c:pt>
                <c:pt idx="330">
                  <c:v>12.583162217659138</c:v>
                </c:pt>
                <c:pt idx="331">
                  <c:v>12.648870636550308</c:v>
                </c:pt>
                <c:pt idx="332">
                  <c:v>12.648870636550308</c:v>
                </c:pt>
                <c:pt idx="333">
                  <c:v>12.714579055441478</c:v>
                </c:pt>
                <c:pt idx="334">
                  <c:v>12.714579055441478</c:v>
                </c:pt>
                <c:pt idx="335">
                  <c:v>12.747433264887064</c:v>
                </c:pt>
                <c:pt idx="336">
                  <c:v>12.747433264887064</c:v>
                </c:pt>
                <c:pt idx="337">
                  <c:v>12.944558521560575</c:v>
                </c:pt>
                <c:pt idx="338">
                  <c:v>12.944558521560575</c:v>
                </c:pt>
                <c:pt idx="339">
                  <c:v>13.010266940451745</c:v>
                </c:pt>
                <c:pt idx="340">
                  <c:v>13.010266940451745</c:v>
                </c:pt>
                <c:pt idx="341">
                  <c:v>13.108829568788501</c:v>
                </c:pt>
                <c:pt idx="342">
                  <c:v>13.108829568788501</c:v>
                </c:pt>
                <c:pt idx="343">
                  <c:v>13.240246406570842</c:v>
                </c:pt>
                <c:pt idx="344">
                  <c:v>13.240246406570842</c:v>
                </c:pt>
                <c:pt idx="345">
                  <c:v>13.338809034907598</c:v>
                </c:pt>
                <c:pt idx="346">
                  <c:v>13.338809034907598</c:v>
                </c:pt>
                <c:pt idx="347">
                  <c:v>13.568788501026694</c:v>
                </c:pt>
                <c:pt idx="348">
                  <c:v>13.568788501026694</c:v>
                </c:pt>
                <c:pt idx="349">
                  <c:v>13.634496919917865</c:v>
                </c:pt>
                <c:pt idx="350">
                  <c:v>13.634496919917865</c:v>
                </c:pt>
                <c:pt idx="351">
                  <c:v>13.963039014373717</c:v>
                </c:pt>
                <c:pt idx="352">
                  <c:v>13.963039014373717</c:v>
                </c:pt>
                <c:pt idx="353">
                  <c:v>14.193018480492814</c:v>
                </c:pt>
                <c:pt idx="354">
                  <c:v>14.193018480492814</c:v>
                </c:pt>
                <c:pt idx="355">
                  <c:v>14.225872689938399</c:v>
                </c:pt>
                <c:pt idx="356">
                  <c:v>14.225872689938399</c:v>
                </c:pt>
                <c:pt idx="357">
                  <c:v>14.291581108829568</c:v>
                </c:pt>
                <c:pt idx="358">
                  <c:v>14.291581108829568</c:v>
                </c:pt>
                <c:pt idx="359">
                  <c:v>14.488706365503081</c:v>
                </c:pt>
                <c:pt idx="360">
                  <c:v>14.488706365503081</c:v>
                </c:pt>
                <c:pt idx="361">
                  <c:v>14.55441478439425</c:v>
                </c:pt>
                <c:pt idx="362">
                  <c:v>14.55441478439425</c:v>
                </c:pt>
                <c:pt idx="363">
                  <c:v>14.620123203285422</c:v>
                </c:pt>
                <c:pt idx="364">
                  <c:v>14.620123203285422</c:v>
                </c:pt>
                <c:pt idx="365">
                  <c:v>15.24435318275154</c:v>
                </c:pt>
                <c:pt idx="366">
                  <c:v>15.24435318275154</c:v>
                </c:pt>
                <c:pt idx="367">
                  <c:v>15.375770020533881</c:v>
                </c:pt>
                <c:pt idx="368">
                  <c:v>15.375770020533881</c:v>
                </c:pt>
                <c:pt idx="369">
                  <c:v>15.540041067761807</c:v>
                </c:pt>
                <c:pt idx="370">
                  <c:v>15.540041067761807</c:v>
                </c:pt>
                <c:pt idx="371">
                  <c:v>15.704312114989733</c:v>
                </c:pt>
                <c:pt idx="372">
                  <c:v>15.704312114989733</c:v>
                </c:pt>
                <c:pt idx="373">
                  <c:v>16.164271047227928</c:v>
                </c:pt>
                <c:pt idx="374">
                  <c:v>16.164271047227928</c:v>
                </c:pt>
                <c:pt idx="375">
                  <c:v>16.262833675564682</c:v>
                </c:pt>
                <c:pt idx="376">
                  <c:v>16.262833675564682</c:v>
                </c:pt>
                <c:pt idx="377">
                  <c:v>16.361396303901437</c:v>
                </c:pt>
                <c:pt idx="378">
                  <c:v>16.361396303901437</c:v>
                </c:pt>
                <c:pt idx="379">
                  <c:v>16.427104722792606</c:v>
                </c:pt>
                <c:pt idx="380">
                  <c:v>16.427104722792606</c:v>
                </c:pt>
                <c:pt idx="381">
                  <c:v>16.887063655030801</c:v>
                </c:pt>
                <c:pt idx="382">
                  <c:v>16.887063655030801</c:v>
                </c:pt>
                <c:pt idx="383">
                  <c:v>16.985626283367555</c:v>
                </c:pt>
                <c:pt idx="384">
                  <c:v>16.985626283367555</c:v>
                </c:pt>
                <c:pt idx="385">
                  <c:v>17.149897330595483</c:v>
                </c:pt>
                <c:pt idx="386">
                  <c:v>17.149897330595483</c:v>
                </c:pt>
                <c:pt idx="387">
                  <c:v>17.642710472279262</c:v>
                </c:pt>
                <c:pt idx="388">
                  <c:v>17.642710472279262</c:v>
                </c:pt>
                <c:pt idx="389">
                  <c:v>17.872689938398356</c:v>
                </c:pt>
                <c:pt idx="390">
                  <c:v>17.872689938398356</c:v>
                </c:pt>
                <c:pt idx="391">
                  <c:v>17.938398357289529</c:v>
                </c:pt>
                <c:pt idx="392">
                  <c:v>17.938398357289529</c:v>
                </c:pt>
                <c:pt idx="393">
                  <c:v>18.135523613963038</c:v>
                </c:pt>
                <c:pt idx="394">
                  <c:v>18.135523613963038</c:v>
                </c:pt>
                <c:pt idx="395">
                  <c:v>18.201232032854211</c:v>
                </c:pt>
                <c:pt idx="396">
                  <c:v>18.201232032854211</c:v>
                </c:pt>
                <c:pt idx="397">
                  <c:v>18.234086242299796</c:v>
                </c:pt>
                <c:pt idx="398">
                  <c:v>18.234086242299796</c:v>
                </c:pt>
                <c:pt idx="399">
                  <c:v>18.792607802874745</c:v>
                </c:pt>
                <c:pt idx="400">
                  <c:v>18.792607802874745</c:v>
                </c:pt>
                <c:pt idx="401">
                  <c:v>19.383983572895279</c:v>
                </c:pt>
                <c:pt idx="402">
                  <c:v>19.383983572895279</c:v>
                </c:pt>
                <c:pt idx="403">
                  <c:v>19.71252566735113</c:v>
                </c:pt>
                <c:pt idx="404">
                  <c:v>19.71252566735113</c:v>
                </c:pt>
                <c:pt idx="405">
                  <c:v>19.745379876796715</c:v>
                </c:pt>
                <c:pt idx="406">
                  <c:v>19.745379876796715</c:v>
                </c:pt>
                <c:pt idx="407">
                  <c:v>20.041067761806982</c:v>
                </c:pt>
                <c:pt idx="408">
                  <c:v>20.041067761806982</c:v>
                </c:pt>
                <c:pt idx="409">
                  <c:v>20.172484599589321</c:v>
                </c:pt>
                <c:pt idx="410">
                  <c:v>20.172484599589321</c:v>
                </c:pt>
                <c:pt idx="411">
                  <c:v>20.205338809034906</c:v>
                </c:pt>
                <c:pt idx="412">
                  <c:v>20.205338809034906</c:v>
                </c:pt>
                <c:pt idx="413">
                  <c:v>20.369609856262834</c:v>
                </c:pt>
                <c:pt idx="414">
                  <c:v>20.369609856262834</c:v>
                </c:pt>
                <c:pt idx="415">
                  <c:v>21.289527720739219</c:v>
                </c:pt>
                <c:pt idx="416">
                  <c:v>21.289527720739219</c:v>
                </c:pt>
                <c:pt idx="417">
                  <c:v>21.388090349075977</c:v>
                </c:pt>
                <c:pt idx="418">
                  <c:v>21.388090349075977</c:v>
                </c:pt>
                <c:pt idx="419">
                  <c:v>27.498973305954827</c:v>
                </c:pt>
                <c:pt idx="421">
                  <c:v>0</c:v>
                </c:pt>
                <c:pt idx="422">
                  <c:v>9.856262833675565E-2</c:v>
                </c:pt>
                <c:pt idx="423">
                  <c:v>9.856262833675565E-2</c:v>
                </c:pt>
                <c:pt idx="424">
                  <c:v>0.3613963039014374</c:v>
                </c:pt>
                <c:pt idx="425">
                  <c:v>0.3613963039014374</c:v>
                </c:pt>
                <c:pt idx="426">
                  <c:v>0.3942505133470226</c:v>
                </c:pt>
                <c:pt idx="427">
                  <c:v>0.3942505133470226</c:v>
                </c:pt>
                <c:pt idx="428">
                  <c:v>0.55852156057494862</c:v>
                </c:pt>
                <c:pt idx="429">
                  <c:v>0.55852156057494862</c:v>
                </c:pt>
                <c:pt idx="430">
                  <c:v>0.7227926078028748</c:v>
                </c:pt>
                <c:pt idx="431">
                  <c:v>0.7227926078028748</c:v>
                </c:pt>
                <c:pt idx="432">
                  <c:v>0.82135523613963035</c:v>
                </c:pt>
                <c:pt idx="433">
                  <c:v>0.82135523613963035</c:v>
                </c:pt>
                <c:pt idx="434">
                  <c:v>0.88706365503080087</c:v>
                </c:pt>
                <c:pt idx="435">
                  <c:v>0.88706365503080087</c:v>
                </c:pt>
                <c:pt idx="436">
                  <c:v>1.0513347022587269</c:v>
                </c:pt>
                <c:pt idx="437">
                  <c:v>1.0513347022587269</c:v>
                </c:pt>
                <c:pt idx="438">
                  <c:v>1.1827515400410678</c:v>
                </c:pt>
                <c:pt idx="439">
                  <c:v>1.1827515400410678</c:v>
                </c:pt>
                <c:pt idx="440">
                  <c:v>1.2484599589322383</c:v>
                </c:pt>
                <c:pt idx="441">
                  <c:v>1.2484599589322383</c:v>
                </c:pt>
                <c:pt idx="442">
                  <c:v>1.2813141683778233</c:v>
                </c:pt>
                <c:pt idx="443">
                  <c:v>1.2813141683778233</c:v>
                </c:pt>
                <c:pt idx="444">
                  <c:v>1.3141683778234086</c:v>
                </c:pt>
                <c:pt idx="445">
                  <c:v>1.3141683778234086</c:v>
                </c:pt>
                <c:pt idx="446">
                  <c:v>1.3798767967145791</c:v>
                </c:pt>
                <c:pt idx="447">
                  <c:v>1.3798767967145791</c:v>
                </c:pt>
                <c:pt idx="448">
                  <c:v>1.4127310061601643</c:v>
                </c:pt>
                <c:pt idx="449">
                  <c:v>1.4127310061601643</c:v>
                </c:pt>
                <c:pt idx="450">
                  <c:v>1.4455852156057496</c:v>
                </c:pt>
                <c:pt idx="451">
                  <c:v>1.4455852156057496</c:v>
                </c:pt>
                <c:pt idx="452">
                  <c:v>1.4784394250513346</c:v>
                </c:pt>
                <c:pt idx="453">
                  <c:v>1.4784394250513346</c:v>
                </c:pt>
                <c:pt idx="454">
                  <c:v>1.5112936344969199</c:v>
                </c:pt>
                <c:pt idx="455">
                  <c:v>1.5112936344969199</c:v>
                </c:pt>
                <c:pt idx="456">
                  <c:v>1.5770020533880904</c:v>
                </c:pt>
                <c:pt idx="457">
                  <c:v>1.5770020533880904</c:v>
                </c:pt>
                <c:pt idx="458">
                  <c:v>1.7741273100616017</c:v>
                </c:pt>
                <c:pt idx="459">
                  <c:v>1.7741273100616017</c:v>
                </c:pt>
                <c:pt idx="460">
                  <c:v>1.839835728952772</c:v>
                </c:pt>
                <c:pt idx="461">
                  <c:v>1.839835728952772</c:v>
                </c:pt>
                <c:pt idx="462">
                  <c:v>1.8726899383983573</c:v>
                </c:pt>
                <c:pt idx="463">
                  <c:v>1.8726899383983573</c:v>
                </c:pt>
                <c:pt idx="464">
                  <c:v>1.9055441478439425</c:v>
                </c:pt>
                <c:pt idx="465">
                  <c:v>1.9055441478439425</c:v>
                </c:pt>
                <c:pt idx="466">
                  <c:v>1.9383983572895278</c:v>
                </c:pt>
                <c:pt idx="467">
                  <c:v>1.9383983572895278</c:v>
                </c:pt>
                <c:pt idx="468">
                  <c:v>1.9712525667351128</c:v>
                </c:pt>
                <c:pt idx="469">
                  <c:v>1.9712525667351128</c:v>
                </c:pt>
                <c:pt idx="470">
                  <c:v>2.0041067761806981</c:v>
                </c:pt>
                <c:pt idx="471">
                  <c:v>2.0041067761806981</c:v>
                </c:pt>
                <c:pt idx="472">
                  <c:v>2.0369609856262834</c:v>
                </c:pt>
                <c:pt idx="473">
                  <c:v>2.0369609856262834</c:v>
                </c:pt>
                <c:pt idx="474">
                  <c:v>2.2012320328542097</c:v>
                </c:pt>
                <c:pt idx="475">
                  <c:v>2.2012320328542097</c:v>
                </c:pt>
                <c:pt idx="476">
                  <c:v>2.2340862422997945</c:v>
                </c:pt>
                <c:pt idx="477">
                  <c:v>2.2340862422997945</c:v>
                </c:pt>
                <c:pt idx="478">
                  <c:v>2.2669404517453797</c:v>
                </c:pt>
                <c:pt idx="479">
                  <c:v>2.2669404517453797</c:v>
                </c:pt>
                <c:pt idx="480">
                  <c:v>2.299794661190965</c:v>
                </c:pt>
                <c:pt idx="481">
                  <c:v>2.299794661190965</c:v>
                </c:pt>
                <c:pt idx="482">
                  <c:v>2.3326488706365502</c:v>
                </c:pt>
                <c:pt idx="483">
                  <c:v>2.3326488706365502</c:v>
                </c:pt>
                <c:pt idx="484">
                  <c:v>2.3655030800821355</c:v>
                </c:pt>
                <c:pt idx="485">
                  <c:v>2.3655030800821355</c:v>
                </c:pt>
                <c:pt idx="486">
                  <c:v>2.3983572895277208</c:v>
                </c:pt>
                <c:pt idx="487">
                  <c:v>2.3983572895277208</c:v>
                </c:pt>
                <c:pt idx="488">
                  <c:v>2.431211498973306</c:v>
                </c:pt>
                <c:pt idx="489">
                  <c:v>2.431211498973306</c:v>
                </c:pt>
                <c:pt idx="490">
                  <c:v>2.5297741273100618</c:v>
                </c:pt>
                <c:pt idx="491">
                  <c:v>2.5297741273100618</c:v>
                </c:pt>
                <c:pt idx="492">
                  <c:v>2.5626283367556466</c:v>
                </c:pt>
                <c:pt idx="493">
                  <c:v>2.5626283367556466</c:v>
                </c:pt>
                <c:pt idx="494">
                  <c:v>2.5954825462012319</c:v>
                </c:pt>
                <c:pt idx="495">
                  <c:v>2.5954825462012319</c:v>
                </c:pt>
                <c:pt idx="496">
                  <c:v>2.6283367556468171</c:v>
                </c:pt>
                <c:pt idx="497">
                  <c:v>2.6283367556468171</c:v>
                </c:pt>
                <c:pt idx="498">
                  <c:v>2.7268993839835729</c:v>
                </c:pt>
                <c:pt idx="499">
                  <c:v>2.7268993839835729</c:v>
                </c:pt>
                <c:pt idx="500">
                  <c:v>2.8254620123203287</c:v>
                </c:pt>
                <c:pt idx="501">
                  <c:v>2.8254620123203287</c:v>
                </c:pt>
                <c:pt idx="502">
                  <c:v>2.9897330595482545</c:v>
                </c:pt>
                <c:pt idx="503">
                  <c:v>2.9897330595482545</c:v>
                </c:pt>
                <c:pt idx="504">
                  <c:v>3.0225872689938398</c:v>
                </c:pt>
                <c:pt idx="505">
                  <c:v>3.0225872689938398</c:v>
                </c:pt>
                <c:pt idx="506">
                  <c:v>3.055441478439425</c:v>
                </c:pt>
                <c:pt idx="507">
                  <c:v>3.055441478439425</c:v>
                </c:pt>
                <c:pt idx="508">
                  <c:v>3.0882956878850103</c:v>
                </c:pt>
                <c:pt idx="509">
                  <c:v>3.0882956878850103</c:v>
                </c:pt>
                <c:pt idx="510">
                  <c:v>3.1211498973305956</c:v>
                </c:pt>
                <c:pt idx="511">
                  <c:v>3.1211498973305956</c:v>
                </c:pt>
                <c:pt idx="512">
                  <c:v>3.1540041067761808</c:v>
                </c:pt>
                <c:pt idx="513">
                  <c:v>3.1540041067761808</c:v>
                </c:pt>
                <c:pt idx="514">
                  <c:v>3.1868583162217661</c:v>
                </c:pt>
                <c:pt idx="515">
                  <c:v>3.1868583162217661</c:v>
                </c:pt>
                <c:pt idx="516">
                  <c:v>3.2525667351129361</c:v>
                </c:pt>
                <c:pt idx="517">
                  <c:v>3.2525667351129361</c:v>
                </c:pt>
                <c:pt idx="518">
                  <c:v>3.2854209445585214</c:v>
                </c:pt>
                <c:pt idx="519">
                  <c:v>3.2854209445585214</c:v>
                </c:pt>
                <c:pt idx="520">
                  <c:v>3.3511293634496919</c:v>
                </c:pt>
                <c:pt idx="521">
                  <c:v>3.3511293634496919</c:v>
                </c:pt>
                <c:pt idx="522">
                  <c:v>3.482546201232033</c:v>
                </c:pt>
                <c:pt idx="523">
                  <c:v>3.482546201232033</c:v>
                </c:pt>
                <c:pt idx="524">
                  <c:v>3.5154004106776182</c:v>
                </c:pt>
                <c:pt idx="525">
                  <c:v>3.5154004106776182</c:v>
                </c:pt>
                <c:pt idx="526">
                  <c:v>3.5811088295687883</c:v>
                </c:pt>
                <c:pt idx="527">
                  <c:v>3.5811088295687883</c:v>
                </c:pt>
                <c:pt idx="528">
                  <c:v>3.6468172484599588</c:v>
                </c:pt>
                <c:pt idx="529">
                  <c:v>3.6468172484599588</c:v>
                </c:pt>
                <c:pt idx="530">
                  <c:v>3.6796714579055441</c:v>
                </c:pt>
                <c:pt idx="531">
                  <c:v>3.6796714579055441</c:v>
                </c:pt>
                <c:pt idx="532">
                  <c:v>3.7125256673511293</c:v>
                </c:pt>
                <c:pt idx="533">
                  <c:v>3.7125256673511293</c:v>
                </c:pt>
                <c:pt idx="534">
                  <c:v>3.7782340862422998</c:v>
                </c:pt>
                <c:pt idx="535">
                  <c:v>3.7782340862422998</c:v>
                </c:pt>
                <c:pt idx="536">
                  <c:v>3.8110882956878851</c:v>
                </c:pt>
                <c:pt idx="537">
                  <c:v>3.8110882956878851</c:v>
                </c:pt>
                <c:pt idx="538">
                  <c:v>3.8767967145790556</c:v>
                </c:pt>
                <c:pt idx="539">
                  <c:v>3.8767967145790556</c:v>
                </c:pt>
                <c:pt idx="540">
                  <c:v>3.9096509240246409</c:v>
                </c:pt>
                <c:pt idx="541">
                  <c:v>3.9096509240246409</c:v>
                </c:pt>
                <c:pt idx="542">
                  <c:v>3.9425051334702257</c:v>
                </c:pt>
                <c:pt idx="543">
                  <c:v>3.9425051334702257</c:v>
                </c:pt>
                <c:pt idx="544">
                  <c:v>3.9753593429158109</c:v>
                </c:pt>
                <c:pt idx="545">
                  <c:v>3.9753593429158109</c:v>
                </c:pt>
                <c:pt idx="546">
                  <c:v>4.0082135523613962</c:v>
                </c:pt>
                <c:pt idx="547">
                  <c:v>4.0082135523613962</c:v>
                </c:pt>
                <c:pt idx="548">
                  <c:v>4.0739219712525667</c:v>
                </c:pt>
                <c:pt idx="549">
                  <c:v>4.0739219712525667</c:v>
                </c:pt>
                <c:pt idx="550">
                  <c:v>4.1067761806981515</c:v>
                </c:pt>
                <c:pt idx="551">
                  <c:v>4.1067761806981515</c:v>
                </c:pt>
                <c:pt idx="552">
                  <c:v>4.1724845995893221</c:v>
                </c:pt>
                <c:pt idx="553">
                  <c:v>4.1724845995893221</c:v>
                </c:pt>
                <c:pt idx="554">
                  <c:v>4.2053388090349078</c:v>
                </c:pt>
                <c:pt idx="555">
                  <c:v>4.2053388090349078</c:v>
                </c:pt>
                <c:pt idx="556">
                  <c:v>4.2381930184804926</c:v>
                </c:pt>
                <c:pt idx="557">
                  <c:v>4.2381930184804926</c:v>
                </c:pt>
                <c:pt idx="558">
                  <c:v>4.2710472279260783</c:v>
                </c:pt>
                <c:pt idx="559">
                  <c:v>4.2710472279260783</c:v>
                </c:pt>
                <c:pt idx="560">
                  <c:v>4.4024640657084193</c:v>
                </c:pt>
                <c:pt idx="561">
                  <c:v>4.4024640657084193</c:v>
                </c:pt>
                <c:pt idx="562">
                  <c:v>4.4353182751540041</c:v>
                </c:pt>
                <c:pt idx="563">
                  <c:v>4.4353182751540041</c:v>
                </c:pt>
                <c:pt idx="564">
                  <c:v>4.4681724845995889</c:v>
                </c:pt>
                <c:pt idx="565">
                  <c:v>4.4681724845995889</c:v>
                </c:pt>
                <c:pt idx="566">
                  <c:v>4.5667351129363452</c:v>
                </c:pt>
                <c:pt idx="567">
                  <c:v>4.5667351129363452</c:v>
                </c:pt>
                <c:pt idx="568">
                  <c:v>4.59958932238193</c:v>
                </c:pt>
                <c:pt idx="569">
                  <c:v>4.59958932238193</c:v>
                </c:pt>
                <c:pt idx="570">
                  <c:v>4.6324435318275157</c:v>
                </c:pt>
                <c:pt idx="571">
                  <c:v>4.6324435318275157</c:v>
                </c:pt>
                <c:pt idx="572">
                  <c:v>4.6652977412731005</c:v>
                </c:pt>
                <c:pt idx="573">
                  <c:v>4.6652977412731005</c:v>
                </c:pt>
                <c:pt idx="574">
                  <c:v>4.6981519507186862</c:v>
                </c:pt>
                <c:pt idx="575">
                  <c:v>4.6981519507186862</c:v>
                </c:pt>
                <c:pt idx="576">
                  <c:v>4.731006160164271</c:v>
                </c:pt>
                <c:pt idx="577">
                  <c:v>4.731006160164271</c:v>
                </c:pt>
                <c:pt idx="578">
                  <c:v>4.7967145790554415</c:v>
                </c:pt>
                <c:pt idx="579">
                  <c:v>4.7967145790554415</c:v>
                </c:pt>
                <c:pt idx="580">
                  <c:v>4.8295687885010263</c:v>
                </c:pt>
                <c:pt idx="581">
                  <c:v>4.8295687885010263</c:v>
                </c:pt>
                <c:pt idx="582">
                  <c:v>4.9281314168377826</c:v>
                </c:pt>
                <c:pt idx="583">
                  <c:v>4.9281314168377826</c:v>
                </c:pt>
                <c:pt idx="584">
                  <c:v>4.9938398357289531</c:v>
                </c:pt>
                <c:pt idx="585">
                  <c:v>4.9938398357289531</c:v>
                </c:pt>
                <c:pt idx="586">
                  <c:v>5.0595482546201236</c:v>
                </c:pt>
                <c:pt idx="587">
                  <c:v>5.0595482546201236</c:v>
                </c:pt>
                <c:pt idx="588">
                  <c:v>5.1252566735112932</c:v>
                </c:pt>
                <c:pt idx="589">
                  <c:v>5.1252566735112932</c:v>
                </c:pt>
                <c:pt idx="590">
                  <c:v>5.1581108829568789</c:v>
                </c:pt>
                <c:pt idx="591">
                  <c:v>5.1581108829568789</c:v>
                </c:pt>
                <c:pt idx="592">
                  <c:v>5.1909650924024637</c:v>
                </c:pt>
                <c:pt idx="593">
                  <c:v>5.1909650924024637</c:v>
                </c:pt>
                <c:pt idx="594">
                  <c:v>5.2238193018480494</c:v>
                </c:pt>
                <c:pt idx="595">
                  <c:v>5.2238193018480494</c:v>
                </c:pt>
                <c:pt idx="596">
                  <c:v>5.28952772073922</c:v>
                </c:pt>
                <c:pt idx="597">
                  <c:v>5.28952772073922</c:v>
                </c:pt>
                <c:pt idx="598">
                  <c:v>5.3223819301848048</c:v>
                </c:pt>
                <c:pt idx="599">
                  <c:v>5.3223819301848048</c:v>
                </c:pt>
                <c:pt idx="600">
                  <c:v>5.3552361396303905</c:v>
                </c:pt>
                <c:pt idx="601">
                  <c:v>5.3552361396303905</c:v>
                </c:pt>
                <c:pt idx="602">
                  <c:v>5.420944558521561</c:v>
                </c:pt>
                <c:pt idx="603">
                  <c:v>5.420944558521561</c:v>
                </c:pt>
                <c:pt idx="604">
                  <c:v>5.4537987679671458</c:v>
                </c:pt>
                <c:pt idx="605">
                  <c:v>5.4537987679671458</c:v>
                </c:pt>
                <c:pt idx="606">
                  <c:v>5.4866529774127306</c:v>
                </c:pt>
                <c:pt idx="607">
                  <c:v>5.4866529774127306</c:v>
                </c:pt>
                <c:pt idx="608">
                  <c:v>5.5195071868583163</c:v>
                </c:pt>
                <c:pt idx="609">
                  <c:v>5.5195071868583163</c:v>
                </c:pt>
                <c:pt idx="610">
                  <c:v>5.6180698151950716</c:v>
                </c:pt>
                <c:pt idx="611">
                  <c:v>5.6180698151950716</c:v>
                </c:pt>
                <c:pt idx="612">
                  <c:v>5.7494866529774127</c:v>
                </c:pt>
                <c:pt idx="613">
                  <c:v>5.7494866529774127</c:v>
                </c:pt>
                <c:pt idx="614">
                  <c:v>5.9137577002053385</c:v>
                </c:pt>
                <c:pt idx="615">
                  <c:v>5.9137577002053385</c:v>
                </c:pt>
                <c:pt idx="616">
                  <c:v>6.0451745379876796</c:v>
                </c:pt>
                <c:pt idx="617">
                  <c:v>6.0451745379876796</c:v>
                </c:pt>
                <c:pt idx="618">
                  <c:v>6.1765913757700206</c:v>
                </c:pt>
                <c:pt idx="619">
                  <c:v>6.1765913757700206</c:v>
                </c:pt>
                <c:pt idx="620">
                  <c:v>6.2751540041067759</c:v>
                </c:pt>
                <c:pt idx="621">
                  <c:v>6.2751540041067759</c:v>
                </c:pt>
                <c:pt idx="622">
                  <c:v>6.3080082135523616</c:v>
                </c:pt>
                <c:pt idx="623">
                  <c:v>6.3080082135523616</c:v>
                </c:pt>
                <c:pt idx="624">
                  <c:v>6.5708418891170428</c:v>
                </c:pt>
                <c:pt idx="625">
                  <c:v>6.5708418891170428</c:v>
                </c:pt>
                <c:pt idx="626">
                  <c:v>6.6036960985626285</c:v>
                </c:pt>
                <c:pt idx="627">
                  <c:v>6.6036960985626285</c:v>
                </c:pt>
                <c:pt idx="628">
                  <c:v>6.6365503080082133</c:v>
                </c:pt>
                <c:pt idx="629">
                  <c:v>6.6365503080082133</c:v>
                </c:pt>
                <c:pt idx="630">
                  <c:v>6.669404517453799</c:v>
                </c:pt>
                <c:pt idx="631">
                  <c:v>6.669404517453799</c:v>
                </c:pt>
                <c:pt idx="632">
                  <c:v>6.8008213552361401</c:v>
                </c:pt>
                <c:pt idx="633">
                  <c:v>6.8008213552361401</c:v>
                </c:pt>
                <c:pt idx="634">
                  <c:v>6.8336755646817249</c:v>
                </c:pt>
                <c:pt idx="635">
                  <c:v>6.8336755646817249</c:v>
                </c:pt>
                <c:pt idx="636">
                  <c:v>6.8665297741273097</c:v>
                </c:pt>
                <c:pt idx="637">
                  <c:v>6.8665297741273097</c:v>
                </c:pt>
                <c:pt idx="638">
                  <c:v>6.9322381930184802</c:v>
                </c:pt>
                <c:pt idx="639">
                  <c:v>6.9322381930184802</c:v>
                </c:pt>
                <c:pt idx="640">
                  <c:v>7.0308008213552364</c:v>
                </c:pt>
                <c:pt idx="641">
                  <c:v>7.0308008213552364</c:v>
                </c:pt>
                <c:pt idx="642">
                  <c:v>7.0636550308008212</c:v>
                </c:pt>
                <c:pt idx="643">
                  <c:v>7.0636550308008212</c:v>
                </c:pt>
                <c:pt idx="644">
                  <c:v>7.1622176591375766</c:v>
                </c:pt>
                <c:pt idx="645">
                  <c:v>7.1622176591375766</c:v>
                </c:pt>
                <c:pt idx="646">
                  <c:v>7.2279260780287471</c:v>
                </c:pt>
                <c:pt idx="647">
                  <c:v>7.2279260780287471</c:v>
                </c:pt>
                <c:pt idx="648">
                  <c:v>7.3264887063655033</c:v>
                </c:pt>
                <c:pt idx="649">
                  <c:v>7.3264887063655033</c:v>
                </c:pt>
                <c:pt idx="650">
                  <c:v>7.3593429158110881</c:v>
                </c:pt>
                <c:pt idx="651">
                  <c:v>7.3593429158110881</c:v>
                </c:pt>
                <c:pt idx="652">
                  <c:v>7.3921971252566738</c:v>
                </c:pt>
                <c:pt idx="653">
                  <c:v>7.3921971252566738</c:v>
                </c:pt>
                <c:pt idx="654">
                  <c:v>7.4579055441478443</c:v>
                </c:pt>
                <c:pt idx="655">
                  <c:v>7.4579055441478443</c:v>
                </c:pt>
                <c:pt idx="656">
                  <c:v>7.4907597535934292</c:v>
                </c:pt>
                <c:pt idx="657">
                  <c:v>7.4907597535934292</c:v>
                </c:pt>
                <c:pt idx="658">
                  <c:v>7.523613963039014</c:v>
                </c:pt>
                <c:pt idx="659">
                  <c:v>7.523613963039014</c:v>
                </c:pt>
                <c:pt idx="660">
                  <c:v>7.5893223819301845</c:v>
                </c:pt>
                <c:pt idx="661">
                  <c:v>7.5893223819301845</c:v>
                </c:pt>
                <c:pt idx="662">
                  <c:v>7.655030800821355</c:v>
                </c:pt>
                <c:pt idx="663">
                  <c:v>7.655030800821355</c:v>
                </c:pt>
                <c:pt idx="664">
                  <c:v>7.6878850102669407</c:v>
                </c:pt>
                <c:pt idx="665">
                  <c:v>7.6878850102669407</c:v>
                </c:pt>
                <c:pt idx="666">
                  <c:v>7.7535934291581112</c:v>
                </c:pt>
                <c:pt idx="667">
                  <c:v>7.7535934291581112</c:v>
                </c:pt>
                <c:pt idx="668">
                  <c:v>7.8193018480492817</c:v>
                </c:pt>
                <c:pt idx="669">
                  <c:v>7.8193018480492817</c:v>
                </c:pt>
                <c:pt idx="670">
                  <c:v>8.0821355236139638</c:v>
                </c:pt>
                <c:pt idx="671">
                  <c:v>8.0821355236139638</c:v>
                </c:pt>
                <c:pt idx="672">
                  <c:v>8.1149897330595486</c:v>
                </c:pt>
                <c:pt idx="673">
                  <c:v>8.1149897330595486</c:v>
                </c:pt>
                <c:pt idx="674">
                  <c:v>8.2135523613963031</c:v>
                </c:pt>
                <c:pt idx="675">
                  <c:v>8.2135523613963031</c:v>
                </c:pt>
                <c:pt idx="676">
                  <c:v>8.3778234086242307</c:v>
                </c:pt>
                <c:pt idx="677">
                  <c:v>8.3778234086242307</c:v>
                </c:pt>
                <c:pt idx="678">
                  <c:v>8.4435318275154003</c:v>
                </c:pt>
                <c:pt idx="679">
                  <c:v>8.4435318275154003</c:v>
                </c:pt>
                <c:pt idx="680">
                  <c:v>8.4763860369609851</c:v>
                </c:pt>
                <c:pt idx="681">
                  <c:v>8.4763860369609851</c:v>
                </c:pt>
                <c:pt idx="682">
                  <c:v>8.5749486652977414</c:v>
                </c:pt>
                <c:pt idx="683">
                  <c:v>8.5749486652977414</c:v>
                </c:pt>
                <c:pt idx="684">
                  <c:v>8.6078028747433262</c:v>
                </c:pt>
                <c:pt idx="685">
                  <c:v>8.6078028747433262</c:v>
                </c:pt>
                <c:pt idx="686">
                  <c:v>8.640657084188911</c:v>
                </c:pt>
                <c:pt idx="687">
                  <c:v>8.640657084188911</c:v>
                </c:pt>
                <c:pt idx="688">
                  <c:v>8.6735112936344976</c:v>
                </c:pt>
                <c:pt idx="689">
                  <c:v>8.6735112936344976</c:v>
                </c:pt>
                <c:pt idx="690">
                  <c:v>8.7392197125256672</c:v>
                </c:pt>
                <c:pt idx="691">
                  <c:v>8.7392197125256672</c:v>
                </c:pt>
                <c:pt idx="692">
                  <c:v>8.772073921971252</c:v>
                </c:pt>
                <c:pt idx="693">
                  <c:v>8.772073921971252</c:v>
                </c:pt>
                <c:pt idx="694">
                  <c:v>8.8049281314168386</c:v>
                </c:pt>
                <c:pt idx="695">
                  <c:v>8.8049281314168386</c:v>
                </c:pt>
                <c:pt idx="696">
                  <c:v>8.9691991786447645</c:v>
                </c:pt>
                <c:pt idx="697">
                  <c:v>8.9691991786447645</c:v>
                </c:pt>
                <c:pt idx="698">
                  <c:v>9.0020533880903493</c:v>
                </c:pt>
                <c:pt idx="699">
                  <c:v>9.0020533880903493</c:v>
                </c:pt>
                <c:pt idx="700">
                  <c:v>9.2320328542094447</c:v>
                </c:pt>
                <c:pt idx="701">
                  <c:v>9.2320328542094447</c:v>
                </c:pt>
                <c:pt idx="702">
                  <c:v>9.3963039014373724</c:v>
                </c:pt>
                <c:pt idx="703">
                  <c:v>9.3963039014373724</c:v>
                </c:pt>
                <c:pt idx="704">
                  <c:v>9.462012320328542</c:v>
                </c:pt>
                <c:pt idx="705">
                  <c:v>9.462012320328542</c:v>
                </c:pt>
                <c:pt idx="706">
                  <c:v>9.593429158110883</c:v>
                </c:pt>
                <c:pt idx="707">
                  <c:v>9.593429158110883</c:v>
                </c:pt>
                <c:pt idx="708">
                  <c:v>9.6262833675564679</c:v>
                </c:pt>
                <c:pt idx="709">
                  <c:v>9.6262833675564679</c:v>
                </c:pt>
                <c:pt idx="710">
                  <c:v>9.6591375770020527</c:v>
                </c:pt>
                <c:pt idx="711">
                  <c:v>9.6591375770020527</c:v>
                </c:pt>
                <c:pt idx="712">
                  <c:v>9.7248459958932241</c:v>
                </c:pt>
                <c:pt idx="713">
                  <c:v>9.7248459958932241</c:v>
                </c:pt>
                <c:pt idx="714">
                  <c:v>9.7905544147843937</c:v>
                </c:pt>
                <c:pt idx="715">
                  <c:v>9.7905544147843937</c:v>
                </c:pt>
                <c:pt idx="716">
                  <c:v>9.8891170431211499</c:v>
                </c:pt>
                <c:pt idx="717">
                  <c:v>9.8891170431211499</c:v>
                </c:pt>
                <c:pt idx="718">
                  <c:v>9.9219712525667347</c:v>
                </c:pt>
                <c:pt idx="719">
                  <c:v>9.9219712525667347</c:v>
                </c:pt>
                <c:pt idx="720">
                  <c:v>10.119096509240247</c:v>
                </c:pt>
                <c:pt idx="721">
                  <c:v>10.119096509240247</c:v>
                </c:pt>
                <c:pt idx="722">
                  <c:v>10.480492813141684</c:v>
                </c:pt>
                <c:pt idx="723">
                  <c:v>10.480492813141684</c:v>
                </c:pt>
                <c:pt idx="724">
                  <c:v>10.611909650924025</c:v>
                </c:pt>
                <c:pt idx="725">
                  <c:v>10.611909650924025</c:v>
                </c:pt>
                <c:pt idx="726">
                  <c:v>10.677618069815194</c:v>
                </c:pt>
                <c:pt idx="727">
                  <c:v>10.677618069815194</c:v>
                </c:pt>
                <c:pt idx="728">
                  <c:v>10.710472279260781</c:v>
                </c:pt>
                <c:pt idx="729">
                  <c:v>10.710472279260781</c:v>
                </c:pt>
                <c:pt idx="730">
                  <c:v>10.809034907597535</c:v>
                </c:pt>
                <c:pt idx="731">
                  <c:v>10.809034907597535</c:v>
                </c:pt>
                <c:pt idx="732">
                  <c:v>10.874743326488707</c:v>
                </c:pt>
                <c:pt idx="733">
                  <c:v>10.874743326488707</c:v>
                </c:pt>
                <c:pt idx="734">
                  <c:v>10.907597535934292</c:v>
                </c:pt>
                <c:pt idx="735">
                  <c:v>10.907597535934292</c:v>
                </c:pt>
                <c:pt idx="736">
                  <c:v>10.973305954825461</c:v>
                </c:pt>
                <c:pt idx="737">
                  <c:v>10.973305954825461</c:v>
                </c:pt>
                <c:pt idx="738">
                  <c:v>11.006160164271048</c:v>
                </c:pt>
                <c:pt idx="739">
                  <c:v>11.006160164271048</c:v>
                </c:pt>
                <c:pt idx="740">
                  <c:v>11.53182751540041</c:v>
                </c:pt>
                <c:pt idx="741">
                  <c:v>11.53182751540041</c:v>
                </c:pt>
                <c:pt idx="742">
                  <c:v>11.597535934291582</c:v>
                </c:pt>
                <c:pt idx="743">
                  <c:v>11.597535934291582</c:v>
                </c:pt>
                <c:pt idx="744">
                  <c:v>11.728952772073923</c:v>
                </c:pt>
                <c:pt idx="745">
                  <c:v>11.728952772073923</c:v>
                </c:pt>
                <c:pt idx="746">
                  <c:v>11.991786447638603</c:v>
                </c:pt>
                <c:pt idx="747">
                  <c:v>11.991786447638603</c:v>
                </c:pt>
                <c:pt idx="748">
                  <c:v>13.010266940451745</c:v>
                </c:pt>
                <c:pt idx="749">
                  <c:v>13.010266940451745</c:v>
                </c:pt>
                <c:pt idx="750">
                  <c:v>13.207392197125257</c:v>
                </c:pt>
                <c:pt idx="751">
                  <c:v>13.207392197125257</c:v>
                </c:pt>
                <c:pt idx="752">
                  <c:v>13.404517453798768</c:v>
                </c:pt>
                <c:pt idx="753">
                  <c:v>13.404517453798768</c:v>
                </c:pt>
                <c:pt idx="754">
                  <c:v>13.437371663244353</c:v>
                </c:pt>
                <c:pt idx="755">
                  <c:v>13.437371663244353</c:v>
                </c:pt>
                <c:pt idx="756">
                  <c:v>13.60164271047228</c:v>
                </c:pt>
                <c:pt idx="757">
                  <c:v>13.60164271047228</c:v>
                </c:pt>
                <c:pt idx="758">
                  <c:v>13.66735112936345</c:v>
                </c:pt>
                <c:pt idx="759">
                  <c:v>13.66735112936345</c:v>
                </c:pt>
                <c:pt idx="760">
                  <c:v>13.700205338809035</c:v>
                </c:pt>
                <c:pt idx="761">
                  <c:v>13.700205338809035</c:v>
                </c:pt>
                <c:pt idx="762">
                  <c:v>13.831622176591376</c:v>
                </c:pt>
                <c:pt idx="763">
                  <c:v>13.831622176591376</c:v>
                </c:pt>
                <c:pt idx="764">
                  <c:v>13.995893223819301</c:v>
                </c:pt>
                <c:pt idx="765">
                  <c:v>13.995893223819301</c:v>
                </c:pt>
                <c:pt idx="766">
                  <c:v>14.061601642710473</c:v>
                </c:pt>
                <c:pt idx="767">
                  <c:v>14.061601642710473</c:v>
                </c:pt>
                <c:pt idx="768">
                  <c:v>14.094455852156058</c:v>
                </c:pt>
                <c:pt idx="769">
                  <c:v>14.094455852156058</c:v>
                </c:pt>
                <c:pt idx="770">
                  <c:v>14.160164271047227</c:v>
                </c:pt>
                <c:pt idx="771">
                  <c:v>14.160164271047227</c:v>
                </c:pt>
                <c:pt idx="772">
                  <c:v>14.225872689938399</c:v>
                </c:pt>
                <c:pt idx="773">
                  <c:v>14.225872689938399</c:v>
                </c:pt>
                <c:pt idx="774">
                  <c:v>14.455852156057494</c:v>
                </c:pt>
                <c:pt idx="775">
                  <c:v>14.455852156057494</c:v>
                </c:pt>
                <c:pt idx="776">
                  <c:v>14.587268993839835</c:v>
                </c:pt>
                <c:pt idx="777">
                  <c:v>14.587268993839835</c:v>
                </c:pt>
                <c:pt idx="778">
                  <c:v>14.850102669404517</c:v>
                </c:pt>
                <c:pt idx="779">
                  <c:v>14.850102669404517</c:v>
                </c:pt>
                <c:pt idx="780">
                  <c:v>15.145790554414784</c:v>
                </c:pt>
                <c:pt idx="781">
                  <c:v>15.145790554414784</c:v>
                </c:pt>
                <c:pt idx="782">
                  <c:v>15.24435318275154</c:v>
                </c:pt>
                <c:pt idx="783">
                  <c:v>15.24435318275154</c:v>
                </c:pt>
                <c:pt idx="784">
                  <c:v>15.638603696098563</c:v>
                </c:pt>
                <c:pt idx="785">
                  <c:v>15.638603696098563</c:v>
                </c:pt>
                <c:pt idx="786">
                  <c:v>15.868583162217659</c:v>
                </c:pt>
                <c:pt idx="787">
                  <c:v>15.868583162217659</c:v>
                </c:pt>
                <c:pt idx="788">
                  <c:v>16</c:v>
                </c:pt>
                <c:pt idx="789">
                  <c:v>16</c:v>
                </c:pt>
                <c:pt idx="790">
                  <c:v>16.06570841889117</c:v>
                </c:pt>
                <c:pt idx="791">
                  <c:v>16.06570841889117</c:v>
                </c:pt>
                <c:pt idx="792">
                  <c:v>16.131416837782339</c:v>
                </c:pt>
                <c:pt idx="793">
                  <c:v>16.131416837782339</c:v>
                </c:pt>
                <c:pt idx="794">
                  <c:v>16.197125256673512</c:v>
                </c:pt>
                <c:pt idx="795">
                  <c:v>16.197125256673512</c:v>
                </c:pt>
                <c:pt idx="796">
                  <c:v>16.295687885010267</c:v>
                </c:pt>
                <c:pt idx="797">
                  <c:v>16.295687885010267</c:v>
                </c:pt>
                <c:pt idx="798">
                  <c:v>16.919917864476385</c:v>
                </c:pt>
                <c:pt idx="799">
                  <c:v>16.919917864476385</c:v>
                </c:pt>
                <c:pt idx="800">
                  <c:v>17.31416837782341</c:v>
                </c:pt>
                <c:pt idx="801">
                  <c:v>17.31416837782341</c:v>
                </c:pt>
                <c:pt idx="802">
                  <c:v>17.412731006160165</c:v>
                </c:pt>
                <c:pt idx="803">
                  <c:v>17.412731006160165</c:v>
                </c:pt>
                <c:pt idx="804">
                  <c:v>18.694045174537987</c:v>
                </c:pt>
                <c:pt idx="805">
                  <c:v>18.694045174537987</c:v>
                </c:pt>
                <c:pt idx="806">
                  <c:v>18.858316221765914</c:v>
                </c:pt>
                <c:pt idx="807">
                  <c:v>18.858316221765914</c:v>
                </c:pt>
                <c:pt idx="808">
                  <c:v>19.055441478439427</c:v>
                </c:pt>
                <c:pt idx="809">
                  <c:v>19.055441478439427</c:v>
                </c:pt>
                <c:pt idx="810">
                  <c:v>19.252566735112936</c:v>
                </c:pt>
                <c:pt idx="811">
                  <c:v>19.252566735112936</c:v>
                </c:pt>
                <c:pt idx="812">
                  <c:v>19.679671457905545</c:v>
                </c:pt>
                <c:pt idx="813">
                  <c:v>19.679671457905545</c:v>
                </c:pt>
                <c:pt idx="814">
                  <c:v>20.238193018480494</c:v>
                </c:pt>
                <c:pt idx="815">
                  <c:v>20.238193018480494</c:v>
                </c:pt>
                <c:pt idx="816">
                  <c:v>20.533880903490761</c:v>
                </c:pt>
                <c:pt idx="817">
                  <c:v>20.533880903490761</c:v>
                </c:pt>
                <c:pt idx="818">
                  <c:v>21.519507186858316</c:v>
                </c:pt>
                <c:pt idx="819">
                  <c:v>21.519507186858316</c:v>
                </c:pt>
                <c:pt idx="820">
                  <c:v>22.143737166324435</c:v>
                </c:pt>
                <c:pt idx="821">
                  <c:v>22.143737166324435</c:v>
                </c:pt>
                <c:pt idx="822">
                  <c:v>26.710472279260781</c:v>
                </c:pt>
                <c:pt idx="824">
                  <c:v>6.5708418891170434E-2</c:v>
                </c:pt>
                <c:pt idx="825">
                  <c:v>0.29568788501026694</c:v>
                </c:pt>
                <c:pt idx="826">
                  <c:v>1.675564681724846</c:v>
                </c:pt>
                <c:pt idx="827">
                  <c:v>2.0369609856262834</c:v>
                </c:pt>
                <c:pt idx="828">
                  <c:v>2.8254620123203287</c:v>
                </c:pt>
                <c:pt idx="829">
                  <c:v>3.0225872689938398</c:v>
                </c:pt>
                <c:pt idx="830">
                  <c:v>3.5154004106776182</c:v>
                </c:pt>
                <c:pt idx="831">
                  <c:v>4.3696098562628336</c:v>
                </c:pt>
                <c:pt idx="832">
                  <c:v>4.4681724845995889</c:v>
                </c:pt>
                <c:pt idx="833">
                  <c:v>4.862422997946612</c:v>
                </c:pt>
                <c:pt idx="834">
                  <c:v>7.6221765913757702</c:v>
                </c:pt>
                <c:pt idx="835">
                  <c:v>9.0020533880903493</c:v>
                </c:pt>
                <c:pt idx="836">
                  <c:v>9.4948665297741268</c:v>
                </c:pt>
                <c:pt idx="837">
                  <c:v>9.6591375770020527</c:v>
                </c:pt>
                <c:pt idx="838">
                  <c:v>9.7248459958932241</c:v>
                </c:pt>
                <c:pt idx="839">
                  <c:v>10.020533880903491</c:v>
                </c:pt>
                <c:pt idx="840">
                  <c:v>10.184804928131417</c:v>
                </c:pt>
                <c:pt idx="841">
                  <c:v>10.184804928131417</c:v>
                </c:pt>
                <c:pt idx="842">
                  <c:v>10.447638603696099</c:v>
                </c:pt>
                <c:pt idx="843">
                  <c:v>10.611909650924025</c:v>
                </c:pt>
                <c:pt idx="844">
                  <c:v>10.677618069815194</c:v>
                </c:pt>
                <c:pt idx="845">
                  <c:v>10.874743326488707</c:v>
                </c:pt>
                <c:pt idx="846">
                  <c:v>11.53182751540041</c:v>
                </c:pt>
                <c:pt idx="847">
                  <c:v>11.958932238193018</c:v>
                </c:pt>
                <c:pt idx="848">
                  <c:v>12.057494866529774</c:v>
                </c:pt>
                <c:pt idx="849">
                  <c:v>12.2217659137577</c:v>
                </c:pt>
                <c:pt idx="850">
                  <c:v>12.418891170431211</c:v>
                </c:pt>
                <c:pt idx="851">
                  <c:v>12.451745379876797</c:v>
                </c:pt>
                <c:pt idx="852">
                  <c:v>12.845995893223819</c:v>
                </c:pt>
                <c:pt idx="853">
                  <c:v>13.240246406570842</c:v>
                </c:pt>
                <c:pt idx="854">
                  <c:v>13.404517453798768</c:v>
                </c:pt>
                <c:pt idx="855">
                  <c:v>13.831622176591376</c:v>
                </c:pt>
                <c:pt idx="856">
                  <c:v>13.930184804928132</c:v>
                </c:pt>
                <c:pt idx="857">
                  <c:v>14.35728952772074</c:v>
                </c:pt>
                <c:pt idx="858">
                  <c:v>14.35728952772074</c:v>
                </c:pt>
                <c:pt idx="859">
                  <c:v>14.488706365503081</c:v>
                </c:pt>
                <c:pt idx="860">
                  <c:v>14.55441478439425</c:v>
                </c:pt>
                <c:pt idx="861">
                  <c:v>15.441478439425051</c:v>
                </c:pt>
                <c:pt idx="862">
                  <c:v>15.671457905544148</c:v>
                </c:pt>
                <c:pt idx="863">
                  <c:v>15.671457905544148</c:v>
                </c:pt>
                <c:pt idx="864">
                  <c:v>16.032854209445585</c:v>
                </c:pt>
                <c:pt idx="865">
                  <c:v>16.262833675564682</c:v>
                </c:pt>
                <c:pt idx="866">
                  <c:v>16.788501026694046</c:v>
                </c:pt>
                <c:pt idx="867">
                  <c:v>17.084188911704313</c:v>
                </c:pt>
                <c:pt idx="868">
                  <c:v>17.117043121149898</c:v>
                </c:pt>
                <c:pt idx="869">
                  <c:v>17.31416837782341</c:v>
                </c:pt>
                <c:pt idx="870">
                  <c:v>17.675564681724847</c:v>
                </c:pt>
                <c:pt idx="871">
                  <c:v>18.168377823408623</c:v>
                </c:pt>
                <c:pt idx="872">
                  <c:v>18.168377823408623</c:v>
                </c:pt>
                <c:pt idx="873">
                  <c:v>18.201232032854211</c:v>
                </c:pt>
                <c:pt idx="874">
                  <c:v>18.234086242299796</c:v>
                </c:pt>
                <c:pt idx="875">
                  <c:v>18.234086242299796</c:v>
                </c:pt>
                <c:pt idx="876">
                  <c:v>18.661190965092402</c:v>
                </c:pt>
                <c:pt idx="877">
                  <c:v>18.858316221765914</c:v>
                </c:pt>
                <c:pt idx="878">
                  <c:v>18.858316221765914</c:v>
                </c:pt>
                <c:pt idx="879">
                  <c:v>19.088295687885012</c:v>
                </c:pt>
                <c:pt idx="880">
                  <c:v>19.613963039014372</c:v>
                </c:pt>
                <c:pt idx="881">
                  <c:v>20.041067761806982</c:v>
                </c:pt>
                <c:pt idx="882">
                  <c:v>20.238193018480494</c:v>
                </c:pt>
                <c:pt idx="883">
                  <c:v>20.763860369609855</c:v>
                </c:pt>
                <c:pt idx="884">
                  <c:v>21.815195071868583</c:v>
                </c:pt>
                <c:pt idx="885">
                  <c:v>22.373716632443532</c:v>
                </c:pt>
                <c:pt idx="886">
                  <c:v>22.406570841889117</c:v>
                </c:pt>
                <c:pt idx="887">
                  <c:v>22.537987679671456</c:v>
                </c:pt>
                <c:pt idx="888">
                  <c:v>22.767967145790553</c:v>
                </c:pt>
                <c:pt idx="889">
                  <c:v>23.096509240246405</c:v>
                </c:pt>
                <c:pt idx="890">
                  <c:v>23.720739219712527</c:v>
                </c:pt>
                <c:pt idx="891">
                  <c:v>23.852156057494867</c:v>
                </c:pt>
                <c:pt idx="892">
                  <c:v>24.673511293634498</c:v>
                </c:pt>
                <c:pt idx="893">
                  <c:v>24.93634496919918</c:v>
                </c:pt>
                <c:pt idx="894">
                  <c:v>25.034907597535934</c:v>
                </c:pt>
                <c:pt idx="895">
                  <c:v>25.166324435318277</c:v>
                </c:pt>
                <c:pt idx="896">
                  <c:v>25.429158110882955</c:v>
                </c:pt>
                <c:pt idx="897">
                  <c:v>27.498973305954827</c:v>
                </c:pt>
                <c:pt idx="899">
                  <c:v>0.2299794661190965</c:v>
                </c:pt>
                <c:pt idx="900">
                  <c:v>0.26283367556468173</c:v>
                </c:pt>
                <c:pt idx="901">
                  <c:v>0.26283367556468173</c:v>
                </c:pt>
                <c:pt idx="902">
                  <c:v>0.55852156057494862</c:v>
                </c:pt>
                <c:pt idx="903">
                  <c:v>0.95277207392197127</c:v>
                </c:pt>
                <c:pt idx="904">
                  <c:v>1.5770020533880904</c:v>
                </c:pt>
                <c:pt idx="905">
                  <c:v>2.2340862422997945</c:v>
                </c:pt>
                <c:pt idx="906">
                  <c:v>2.7268993839835729</c:v>
                </c:pt>
                <c:pt idx="907">
                  <c:v>2.7926078028747434</c:v>
                </c:pt>
                <c:pt idx="908">
                  <c:v>3.3182751540041067</c:v>
                </c:pt>
                <c:pt idx="909">
                  <c:v>3.3839835728952772</c:v>
                </c:pt>
                <c:pt idx="910">
                  <c:v>4.4353182751540041</c:v>
                </c:pt>
                <c:pt idx="911">
                  <c:v>4.7638603696098567</c:v>
                </c:pt>
                <c:pt idx="912">
                  <c:v>4.8952772073921968</c:v>
                </c:pt>
                <c:pt idx="913">
                  <c:v>5.5195071868583163</c:v>
                </c:pt>
                <c:pt idx="914">
                  <c:v>7.0308008213552364</c:v>
                </c:pt>
                <c:pt idx="915">
                  <c:v>7.1622176591375766</c:v>
                </c:pt>
                <c:pt idx="916">
                  <c:v>7.9835728952772076</c:v>
                </c:pt>
                <c:pt idx="917">
                  <c:v>9.462012320328542</c:v>
                </c:pt>
                <c:pt idx="918">
                  <c:v>9.6262833675564679</c:v>
                </c:pt>
                <c:pt idx="919">
                  <c:v>9.7905544147843937</c:v>
                </c:pt>
                <c:pt idx="920">
                  <c:v>10.250513347022586</c:v>
                </c:pt>
                <c:pt idx="921">
                  <c:v>10.546201232032855</c:v>
                </c:pt>
                <c:pt idx="922">
                  <c:v>10.677618069815194</c:v>
                </c:pt>
                <c:pt idx="923">
                  <c:v>10.841889117043122</c:v>
                </c:pt>
                <c:pt idx="924">
                  <c:v>10.874743326488707</c:v>
                </c:pt>
                <c:pt idx="925">
                  <c:v>11.071868583162217</c:v>
                </c:pt>
                <c:pt idx="926">
                  <c:v>11.104722792607802</c:v>
                </c:pt>
                <c:pt idx="927">
                  <c:v>11.728952772073923</c:v>
                </c:pt>
                <c:pt idx="928">
                  <c:v>11.827515400410677</c:v>
                </c:pt>
                <c:pt idx="929">
                  <c:v>11.860369609856264</c:v>
                </c:pt>
                <c:pt idx="930">
                  <c:v>11.860369609856264</c:v>
                </c:pt>
                <c:pt idx="931">
                  <c:v>12.188911704312115</c:v>
                </c:pt>
                <c:pt idx="932">
                  <c:v>12.2217659137577</c:v>
                </c:pt>
                <c:pt idx="933">
                  <c:v>12.517453798767967</c:v>
                </c:pt>
                <c:pt idx="934">
                  <c:v>13.010266940451745</c:v>
                </c:pt>
                <c:pt idx="935">
                  <c:v>13.568788501026694</c:v>
                </c:pt>
                <c:pt idx="936">
                  <c:v>13.634496919917865</c:v>
                </c:pt>
                <c:pt idx="937">
                  <c:v>13.66735112936345</c:v>
                </c:pt>
                <c:pt idx="938">
                  <c:v>13.831622176591376</c:v>
                </c:pt>
                <c:pt idx="939">
                  <c:v>14.521560574948666</c:v>
                </c:pt>
                <c:pt idx="940">
                  <c:v>15.211498973305956</c:v>
                </c:pt>
                <c:pt idx="941">
                  <c:v>15.441478439425051</c:v>
                </c:pt>
                <c:pt idx="942">
                  <c:v>15.671457905544148</c:v>
                </c:pt>
                <c:pt idx="943">
                  <c:v>15.704312114989733</c:v>
                </c:pt>
                <c:pt idx="944">
                  <c:v>15.868583162217659</c:v>
                </c:pt>
                <c:pt idx="945">
                  <c:v>16</c:v>
                </c:pt>
                <c:pt idx="946">
                  <c:v>16.131416837782339</c:v>
                </c:pt>
                <c:pt idx="947">
                  <c:v>16.164271047227928</c:v>
                </c:pt>
                <c:pt idx="948">
                  <c:v>16.427104722792606</c:v>
                </c:pt>
                <c:pt idx="949">
                  <c:v>16.689938398357288</c:v>
                </c:pt>
                <c:pt idx="950">
                  <c:v>17.37987679671458</c:v>
                </c:pt>
                <c:pt idx="951">
                  <c:v>17.412731006160165</c:v>
                </c:pt>
                <c:pt idx="952">
                  <c:v>17.741273100616016</c:v>
                </c:pt>
                <c:pt idx="953">
                  <c:v>17.741273100616016</c:v>
                </c:pt>
                <c:pt idx="954">
                  <c:v>18.201232032854211</c:v>
                </c:pt>
                <c:pt idx="955">
                  <c:v>19.186858316221766</c:v>
                </c:pt>
                <c:pt idx="956">
                  <c:v>20.041067761806982</c:v>
                </c:pt>
                <c:pt idx="957">
                  <c:v>20.303901437371664</c:v>
                </c:pt>
                <c:pt idx="958">
                  <c:v>20.303901437371664</c:v>
                </c:pt>
                <c:pt idx="959">
                  <c:v>20.566735112936346</c:v>
                </c:pt>
                <c:pt idx="960">
                  <c:v>20.698151950718685</c:v>
                </c:pt>
                <c:pt idx="961">
                  <c:v>20.862422997946613</c:v>
                </c:pt>
                <c:pt idx="962">
                  <c:v>22.17659137577002</c:v>
                </c:pt>
                <c:pt idx="963">
                  <c:v>22.932238193018481</c:v>
                </c:pt>
                <c:pt idx="964">
                  <c:v>23.06365503080082</c:v>
                </c:pt>
                <c:pt idx="965">
                  <c:v>23.06365503080082</c:v>
                </c:pt>
                <c:pt idx="966">
                  <c:v>23.359342915811087</c:v>
                </c:pt>
                <c:pt idx="967">
                  <c:v>23.49075975359343</c:v>
                </c:pt>
                <c:pt idx="968">
                  <c:v>23.950718685831621</c:v>
                </c:pt>
                <c:pt idx="969">
                  <c:v>25.002053388090349</c:v>
                </c:pt>
                <c:pt idx="970">
                  <c:v>25.002053388090349</c:v>
                </c:pt>
                <c:pt idx="971">
                  <c:v>25.659137577002053</c:v>
                </c:pt>
                <c:pt idx="972">
                  <c:v>26.447638603696099</c:v>
                </c:pt>
                <c:pt idx="973">
                  <c:v>26.710472279260781</c:v>
                </c:pt>
              </c:numCache>
            </c:numRef>
          </c:xVal>
          <c:yVal>
            <c:numRef>
              <c:f>Sheet1!$B$2:$B$1500</c:f>
              <c:numCache>
                <c:formatCode>General</c:formatCode>
                <c:ptCount val="1499"/>
                <c:pt idx="0">
                  <c:v>1</c:v>
                </c:pt>
                <c:pt idx="1">
                  <c:v>1</c:v>
                </c:pt>
                <c:pt idx="2">
                  <c:v>0.99696048632218848</c:v>
                </c:pt>
                <c:pt idx="3">
                  <c:v>0.99696048632218848</c:v>
                </c:pt>
                <c:pt idx="4">
                  <c:v>0.99086286866884177</c:v>
                </c:pt>
                <c:pt idx="5">
                  <c:v>0.99086286866884177</c:v>
                </c:pt>
                <c:pt idx="6">
                  <c:v>0.98781405984216841</c:v>
                </c:pt>
                <c:pt idx="7">
                  <c:v>0.98781405984216841</c:v>
                </c:pt>
                <c:pt idx="8">
                  <c:v>0.98476525101549506</c:v>
                </c:pt>
                <c:pt idx="9">
                  <c:v>0.98476525101549506</c:v>
                </c:pt>
                <c:pt idx="10">
                  <c:v>0.97866763336214835</c:v>
                </c:pt>
                <c:pt idx="11">
                  <c:v>0.97866763336214835</c:v>
                </c:pt>
                <c:pt idx="12">
                  <c:v>0.97561882453547499</c:v>
                </c:pt>
                <c:pt idx="13">
                  <c:v>0.97561882453547499</c:v>
                </c:pt>
                <c:pt idx="14">
                  <c:v>0.97257001570880164</c:v>
                </c:pt>
                <c:pt idx="15">
                  <c:v>0.97257001570880164</c:v>
                </c:pt>
                <c:pt idx="16">
                  <c:v>0.96952120688212828</c:v>
                </c:pt>
                <c:pt idx="17">
                  <c:v>0.96952120688212828</c:v>
                </c:pt>
                <c:pt idx="18">
                  <c:v>0.96647239805545493</c:v>
                </c:pt>
                <c:pt idx="19">
                  <c:v>0.96647239805545493</c:v>
                </c:pt>
                <c:pt idx="20">
                  <c:v>0.96342358922878157</c:v>
                </c:pt>
                <c:pt idx="21">
                  <c:v>0.96342358922878157</c:v>
                </c:pt>
                <c:pt idx="22">
                  <c:v>0.96037478040210822</c:v>
                </c:pt>
                <c:pt idx="23">
                  <c:v>0.96037478040210822</c:v>
                </c:pt>
                <c:pt idx="24">
                  <c:v>0.95732597157543486</c:v>
                </c:pt>
                <c:pt idx="25">
                  <c:v>0.95732597157543486</c:v>
                </c:pt>
                <c:pt idx="26">
                  <c:v>0.95427716274876151</c:v>
                </c:pt>
                <c:pt idx="27">
                  <c:v>0.95427716274876151</c:v>
                </c:pt>
                <c:pt idx="28">
                  <c:v>0.95121858209892574</c:v>
                </c:pt>
                <c:pt idx="29">
                  <c:v>0.95121858209892574</c:v>
                </c:pt>
                <c:pt idx="30">
                  <c:v>0.94816000144908996</c:v>
                </c:pt>
                <c:pt idx="31">
                  <c:v>0.94816000144908996</c:v>
                </c:pt>
                <c:pt idx="32">
                  <c:v>0.94510142079925419</c:v>
                </c:pt>
                <c:pt idx="33">
                  <c:v>0.94510142079925419</c:v>
                </c:pt>
                <c:pt idx="34">
                  <c:v>0.94204284014941841</c:v>
                </c:pt>
                <c:pt idx="35">
                  <c:v>0.94204284014941841</c:v>
                </c:pt>
                <c:pt idx="36">
                  <c:v>0.93897429669616295</c:v>
                </c:pt>
                <c:pt idx="37">
                  <c:v>0.93897429669616295</c:v>
                </c:pt>
                <c:pt idx="38">
                  <c:v>0.93590575324290748</c:v>
                </c:pt>
                <c:pt idx="39">
                  <c:v>0.93590575324290748</c:v>
                </c:pt>
                <c:pt idx="40">
                  <c:v>0.93283720978965212</c:v>
                </c:pt>
                <c:pt idx="41">
                  <c:v>0.93283720978965212</c:v>
                </c:pt>
                <c:pt idx="42">
                  <c:v>0.92976866633639665</c:v>
                </c:pt>
                <c:pt idx="43">
                  <c:v>0.92976866633639665</c:v>
                </c:pt>
                <c:pt idx="44">
                  <c:v>0.92670012288314119</c:v>
                </c:pt>
                <c:pt idx="45">
                  <c:v>0.92670012288314119</c:v>
                </c:pt>
                <c:pt idx="46">
                  <c:v>0.92056303597663025</c:v>
                </c:pt>
                <c:pt idx="47">
                  <c:v>0.92056303597663025</c:v>
                </c:pt>
                <c:pt idx="48">
                  <c:v>0.91749449252337489</c:v>
                </c:pt>
                <c:pt idx="49">
                  <c:v>0.91749449252337489</c:v>
                </c:pt>
                <c:pt idx="50">
                  <c:v>0.9144156519444373</c:v>
                </c:pt>
                <c:pt idx="51">
                  <c:v>0.9144156519444373</c:v>
                </c:pt>
                <c:pt idx="52">
                  <c:v>0.91133681136549982</c:v>
                </c:pt>
                <c:pt idx="53">
                  <c:v>0.91133681136549982</c:v>
                </c:pt>
                <c:pt idx="54">
                  <c:v>0.90825797078656234</c:v>
                </c:pt>
                <c:pt idx="55">
                  <c:v>0.90825797078656234</c:v>
                </c:pt>
                <c:pt idx="56">
                  <c:v>0.90210028962868738</c:v>
                </c:pt>
                <c:pt idx="57">
                  <c:v>0.90210028962868738</c:v>
                </c:pt>
                <c:pt idx="58">
                  <c:v>0.89902144904974979</c:v>
                </c:pt>
                <c:pt idx="59">
                  <c:v>0.89902144904974979</c:v>
                </c:pt>
                <c:pt idx="60">
                  <c:v>0.89284260747552469</c:v>
                </c:pt>
                <c:pt idx="61">
                  <c:v>0.89284260747552469</c:v>
                </c:pt>
                <c:pt idx="62">
                  <c:v>0.88975318668841208</c:v>
                </c:pt>
                <c:pt idx="63">
                  <c:v>0.88975318668841208</c:v>
                </c:pt>
                <c:pt idx="64">
                  <c:v>0.88048492432707448</c:v>
                </c:pt>
                <c:pt idx="65">
                  <c:v>0.88048492432707448</c:v>
                </c:pt>
                <c:pt idx="66">
                  <c:v>0.87739550353996187</c:v>
                </c:pt>
                <c:pt idx="67">
                  <c:v>0.87739550353996187</c:v>
                </c:pt>
                <c:pt idx="68">
                  <c:v>0.86812724117862428</c:v>
                </c:pt>
                <c:pt idx="69">
                  <c:v>0.86812724117862428</c:v>
                </c:pt>
                <c:pt idx="70">
                  <c:v>0.86503782039151178</c:v>
                </c:pt>
                <c:pt idx="71">
                  <c:v>0.86503782039151178</c:v>
                </c:pt>
                <c:pt idx="72">
                  <c:v>0.86194839960439928</c:v>
                </c:pt>
                <c:pt idx="73">
                  <c:v>0.86194839960439928</c:v>
                </c:pt>
                <c:pt idx="74">
                  <c:v>0.85576955803017418</c:v>
                </c:pt>
                <c:pt idx="75">
                  <c:v>0.85576955803017418</c:v>
                </c:pt>
                <c:pt idx="76">
                  <c:v>0.84956832934879611</c:v>
                </c:pt>
                <c:pt idx="77">
                  <c:v>0.84956832934879611</c:v>
                </c:pt>
                <c:pt idx="78">
                  <c:v>0.84646771500810702</c:v>
                </c:pt>
                <c:pt idx="79">
                  <c:v>0.84646771500810702</c:v>
                </c:pt>
                <c:pt idx="80">
                  <c:v>0.84026648632672896</c:v>
                </c:pt>
                <c:pt idx="81">
                  <c:v>0.84026648632672896</c:v>
                </c:pt>
                <c:pt idx="82">
                  <c:v>0.83716587198603998</c:v>
                </c:pt>
                <c:pt idx="83">
                  <c:v>0.83716587198603998</c:v>
                </c:pt>
                <c:pt idx="84">
                  <c:v>0.834065257645351</c:v>
                </c:pt>
                <c:pt idx="85">
                  <c:v>0.834065257645351</c:v>
                </c:pt>
                <c:pt idx="86">
                  <c:v>0.83096464330466191</c:v>
                </c:pt>
                <c:pt idx="87">
                  <c:v>0.83096464330466191</c:v>
                </c:pt>
                <c:pt idx="88">
                  <c:v>0.82786402896397293</c:v>
                </c:pt>
                <c:pt idx="89">
                  <c:v>0.82786402896397293</c:v>
                </c:pt>
                <c:pt idx="90">
                  <c:v>0.82166280028259486</c:v>
                </c:pt>
                <c:pt idx="91">
                  <c:v>0.82166280028259486</c:v>
                </c:pt>
                <c:pt idx="92">
                  <c:v>0.81856218594190577</c:v>
                </c:pt>
                <c:pt idx="93">
                  <c:v>0.81856218594190577</c:v>
                </c:pt>
                <c:pt idx="94">
                  <c:v>0.81546157160121668</c:v>
                </c:pt>
                <c:pt idx="95">
                  <c:v>0.81546157160121668</c:v>
                </c:pt>
                <c:pt idx="96">
                  <c:v>0.81236095726052759</c:v>
                </c:pt>
                <c:pt idx="97">
                  <c:v>0.81236095726052759</c:v>
                </c:pt>
                <c:pt idx="98">
                  <c:v>0.80613596908228602</c:v>
                </c:pt>
                <c:pt idx="99">
                  <c:v>0.80613596908228602</c:v>
                </c:pt>
                <c:pt idx="100">
                  <c:v>0.80302347499316518</c:v>
                </c:pt>
                <c:pt idx="101">
                  <c:v>0.80302347499316518</c:v>
                </c:pt>
                <c:pt idx="102">
                  <c:v>0.79989887003210225</c:v>
                </c:pt>
                <c:pt idx="103">
                  <c:v>0.79989887003210225</c:v>
                </c:pt>
                <c:pt idx="104">
                  <c:v>0.79677426507103932</c:v>
                </c:pt>
                <c:pt idx="105">
                  <c:v>0.79677426507103932</c:v>
                </c:pt>
                <c:pt idx="106">
                  <c:v>0.7936496601099764</c:v>
                </c:pt>
                <c:pt idx="107">
                  <c:v>0.7936496601099764</c:v>
                </c:pt>
                <c:pt idx="108">
                  <c:v>0.78740045018785065</c:v>
                </c:pt>
                <c:pt idx="109">
                  <c:v>0.78740045018785065</c:v>
                </c:pt>
                <c:pt idx="110">
                  <c:v>0.78115124026572491</c:v>
                </c:pt>
                <c:pt idx="111">
                  <c:v>0.78115124026572491</c:v>
                </c:pt>
                <c:pt idx="112">
                  <c:v>0.77490203034359906</c:v>
                </c:pt>
                <c:pt idx="113">
                  <c:v>0.77490203034359906</c:v>
                </c:pt>
                <c:pt idx="114">
                  <c:v>0.76862751997644441</c:v>
                </c:pt>
                <c:pt idx="115">
                  <c:v>0.76862751997644441</c:v>
                </c:pt>
                <c:pt idx="116">
                  <c:v>0.76549026479286708</c:v>
                </c:pt>
                <c:pt idx="117">
                  <c:v>0.76549026479286708</c:v>
                </c:pt>
                <c:pt idx="118">
                  <c:v>0.76235300960928976</c:v>
                </c:pt>
                <c:pt idx="119">
                  <c:v>0.76235300960928976</c:v>
                </c:pt>
                <c:pt idx="120">
                  <c:v>0.75921575442571243</c:v>
                </c:pt>
                <c:pt idx="121">
                  <c:v>0.75921575442571243</c:v>
                </c:pt>
                <c:pt idx="122">
                  <c:v>0.7560784992421351</c:v>
                </c:pt>
                <c:pt idx="123">
                  <c:v>0.7560784992421351</c:v>
                </c:pt>
                <c:pt idx="124">
                  <c:v>0.75294124405855778</c:v>
                </c:pt>
                <c:pt idx="125">
                  <c:v>0.75294124405855778</c:v>
                </c:pt>
                <c:pt idx="126">
                  <c:v>0.74980398887498045</c:v>
                </c:pt>
                <c:pt idx="127">
                  <c:v>0.74980398887498045</c:v>
                </c:pt>
                <c:pt idx="128">
                  <c:v>0.74666673369140313</c:v>
                </c:pt>
                <c:pt idx="129">
                  <c:v>0.74666673369140313</c:v>
                </c:pt>
                <c:pt idx="130">
                  <c:v>0.7435294785078258</c:v>
                </c:pt>
                <c:pt idx="131">
                  <c:v>0.7435294785078258</c:v>
                </c:pt>
                <c:pt idx="132">
                  <c:v>0.74039222332424848</c:v>
                </c:pt>
                <c:pt idx="133">
                  <c:v>0.74039222332424848</c:v>
                </c:pt>
                <c:pt idx="134">
                  <c:v>0.73725496814067115</c:v>
                </c:pt>
                <c:pt idx="135">
                  <c:v>0.73725496814067115</c:v>
                </c:pt>
                <c:pt idx="136">
                  <c:v>0.7309804577735165</c:v>
                </c:pt>
                <c:pt idx="137">
                  <c:v>0.7309804577735165</c:v>
                </c:pt>
                <c:pt idx="138">
                  <c:v>0.72784320258993918</c:v>
                </c:pt>
                <c:pt idx="139">
                  <c:v>0.72784320258993918</c:v>
                </c:pt>
                <c:pt idx="140">
                  <c:v>0.72470594740636185</c:v>
                </c:pt>
                <c:pt idx="141">
                  <c:v>0.72470594740636185</c:v>
                </c:pt>
                <c:pt idx="142">
                  <c:v>0.72156869222278452</c:v>
                </c:pt>
                <c:pt idx="143">
                  <c:v>0.72156869222278452</c:v>
                </c:pt>
                <c:pt idx="144">
                  <c:v>0.7184314370392072</c:v>
                </c:pt>
                <c:pt idx="145">
                  <c:v>0.7184314370392072</c:v>
                </c:pt>
                <c:pt idx="146">
                  <c:v>0.71529418185562987</c:v>
                </c:pt>
                <c:pt idx="147">
                  <c:v>0.71529418185562987</c:v>
                </c:pt>
                <c:pt idx="148">
                  <c:v>0.71215692667205255</c:v>
                </c:pt>
                <c:pt idx="149">
                  <c:v>0.71215692667205255</c:v>
                </c:pt>
                <c:pt idx="150">
                  <c:v>0.70901967148847522</c:v>
                </c:pt>
                <c:pt idx="151">
                  <c:v>0.70901967148847522</c:v>
                </c:pt>
                <c:pt idx="152">
                  <c:v>0.7058824163048979</c:v>
                </c:pt>
                <c:pt idx="153">
                  <c:v>0.7058824163048979</c:v>
                </c:pt>
                <c:pt idx="154">
                  <c:v>0.70274516112132057</c:v>
                </c:pt>
                <c:pt idx="155">
                  <c:v>0.70274516112132057</c:v>
                </c:pt>
                <c:pt idx="156">
                  <c:v>0.69960790593774325</c:v>
                </c:pt>
                <c:pt idx="157">
                  <c:v>0.69960790593774325</c:v>
                </c:pt>
                <c:pt idx="158">
                  <c:v>0.6933333955705886</c:v>
                </c:pt>
                <c:pt idx="159">
                  <c:v>0.6933333955705886</c:v>
                </c:pt>
                <c:pt idx="160">
                  <c:v>0.69019614038701127</c:v>
                </c:pt>
                <c:pt idx="161">
                  <c:v>0.69019614038701127</c:v>
                </c:pt>
                <c:pt idx="162">
                  <c:v>0.68705888520343394</c:v>
                </c:pt>
                <c:pt idx="163">
                  <c:v>0.68705888520343394</c:v>
                </c:pt>
                <c:pt idx="164">
                  <c:v>0.68392163001985662</c:v>
                </c:pt>
                <c:pt idx="165">
                  <c:v>0.68392163001985662</c:v>
                </c:pt>
                <c:pt idx="166">
                  <c:v>0.68078437483627929</c:v>
                </c:pt>
                <c:pt idx="167">
                  <c:v>0.68078437483627929</c:v>
                </c:pt>
                <c:pt idx="168">
                  <c:v>0.67764711965270197</c:v>
                </c:pt>
                <c:pt idx="169">
                  <c:v>0.67764711965270197</c:v>
                </c:pt>
                <c:pt idx="170">
                  <c:v>0.67137260928554732</c:v>
                </c:pt>
                <c:pt idx="171">
                  <c:v>0.67137260928554732</c:v>
                </c:pt>
                <c:pt idx="172">
                  <c:v>0.66196084373481534</c:v>
                </c:pt>
                <c:pt idx="173">
                  <c:v>0.66196084373481534</c:v>
                </c:pt>
                <c:pt idx="174">
                  <c:v>0.65882358855123802</c:v>
                </c:pt>
                <c:pt idx="175">
                  <c:v>0.65882358855123802</c:v>
                </c:pt>
                <c:pt idx="176">
                  <c:v>0.65568633336766069</c:v>
                </c:pt>
                <c:pt idx="177">
                  <c:v>0.65568633336766069</c:v>
                </c:pt>
                <c:pt idx="178">
                  <c:v>0.64941182300050604</c:v>
                </c:pt>
                <c:pt idx="179">
                  <c:v>0.64941182300050604</c:v>
                </c:pt>
                <c:pt idx="180">
                  <c:v>0.64313731263335139</c:v>
                </c:pt>
                <c:pt idx="181">
                  <c:v>0.64313731263335139</c:v>
                </c:pt>
                <c:pt idx="182">
                  <c:v>0.63372554708261941</c:v>
                </c:pt>
                <c:pt idx="183">
                  <c:v>0.63372554708261941</c:v>
                </c:pt>
                <c:pt idx="184">
                  <c:v>0.63058829189904209</c:v>
                </c:pt>
                <c:pt idx="185">
                  <c:v>0.63058829189904209</c:v>
                </c:pt>
                <c:pt idx="186">
                  <c:v>0.62745103671546476</c:v>
                </c:pt>
                <c:pt idx="187">
                  <c:v>0.62745103671546476</c:v>
                </c:pt>
                <c:pt idx="188">
                  <c:v>0.62431378153188744</c:v>
                </c:pt>
                <c:pt idx="189">
                  <c:v>0.62431378153188744</c:v>
                </c:pt>
                <c:pt idx="190">
                  <c:v>0.62117652634831011</c:v>
                </c:pt>
                <c:pt idx="191">
                  <c:v>0.62117652634831011</c:v>
                </c:pt>
                <c:pt idx="192">
                  <c:v>0.61803927116473278</c:v>
                </c:pt>
                <c:pt idx="193">
                  <c:v>0.61803927116473278</c:v>
                </c:pt>
                <c:pt idx="194">
                  <c:v>0.61490201598115546</c:v>
                </c:pt>
                <c:pt idx="195">
                  <c:v>0.61490201598115546</c:v>
                </c:pt>
                <c:pt idx="196">
                  <c:v>0.61176476079757813</c:v>
                </c:pt>
                <c:pt idx="197">
                  <c:v>0.61176476079757813</c:v>
                </c:pt>
                <c:pt idx="198">
                  <c:v>0.60549025043042348</c:v>
                </c:pt>
                <c:pt idx="199">
                  <c:v>0.60549025043042348</c:v>
                </c:pt>
                <c:pt idx="200">
                  <c:v>0.60233665537609837</c:v>
                </c:pt>
                <c:pt idx="201">
                  <c:v>0.60233665537609837</c:v>
                </c:pt>
                <c:pt idx="202">
                  <c:v>0.59918306032177326</c:v>
                </c:pt>
                <c:pt idx="203">
                  <c:v>0.59918306032177326</c:v>
                </c:pt>
                <c:pt idx="204">
                  <c:v>0.59602946526744816</c:v>
                </c:pt>
                <c:pt idx="205">
                  <c:v>0.59602946526744816</c:v>
                </c:pt>
                <c:pt idx="206">
                  <c:v>0.59287587021312305</c:v>
                </c:pt>
                <c:pt idx="207">
                  <c:v>0.59287587021312305</c:v>
                </c:pt>
                <c:pt idx="208">
                  <c:v>0.58972227515879794</c:v>
                </c:pt>
                <c:pt idx="209">
                  <c:v>0.58972227515879794</c:v>
                </c:pt>
                <c:pt idx="210">
                  <c:v>0.58656868010447283</c:v>
                </c:pt>
                <c:pt idx="211">
                  <c:v>0.58656868010447283</c:v>
                </c:pt>
                <c:pt idx="212">
                  <c:v>0.58341508505014772</c:v>
                </c:pt>
                <c:pt idx="213">
                  <c:v>0.58341508505014772</c:v>
                </c:pt>
                <c:pt idx="214">
                  <c:v>0.58026148999582261</c:v>
                </c:pt>
                <c:pt idx="215">
                  <c:v>0.58026148999582261</c:v>
                </c:pt>
                <c:pt idx="216">
                  <c:v>0.57395429988717228</c:v>
                </c:pt>
                <c:pt idx="217">
                  <c:v>0.57395429988717228</c:v>
                </c:pt>
                <c:pt idx="218">
                  <c:v>0.57080070483284717</c:v>
                </c:pt>
                <c:pt idx="219">
                  <c:v>0.57080070483284717</c:v>
                </c:pt>
                <c:pt idx="220">
                  <c:v>0.56764710977852206</c:v>
                </c:pt>
                <c:pt idx="221">
                  <c:v>0.56764710977852206</c:v>
                </c:pt>
                <c:pt idx="222">
                  <c:v>0.56449351472419695</c:v>
                </c:pt>
                <c:pt idx="223">
                  <c:v>0.56449351472419695</c:v>
                </c:pt>
                <c:pt idx="224">
                  <c:v>0.56133991966987185</c:v>
                </c:pt>
                <c:pt idx="225">
                  <c:v>0.56133991966987185</c:v>
                </c:pt>
                <c:pt idx="226">
                  <c:v>0.55818632461554674</c:v>
                </c:pt>
                <c:pt idx="227">
                  <c:v>0.55818632461554674</c:v>
                </c:pt>
                <c:pt idx="228">
                  <c:v>0.55503272956122163</c:v>
                </c:pt>
                <c:pt idx="229">
                  <c:v>0.55503272956122163</c:v>
                </c:pt>
                <c:pt idx="230">
                  <c:v>0.55187913450689652</c:v>
                </c:pt>
                <c:pt idx="231">
                  <c:v>0.55187913450689652</c:v>
                </c:pt>
                <c:pt idx="232">
                  <c:v>0.54872553945257141</c:v>
                </c:pt>
                <c:pt idx="233">
                  <c:v>0.54872553945257141</c:v>
                </c:pt>
                <c:pt idx="234">
                  <c:v>0.5455719443982463</c:v>
                </c:pt>
                <c:pt idx="235">
                  <c:v>0.5455719443982463</c:v>
                </c:pt>
                <c:pt idx="236">
                  <c:v>0.54241834934392119</c:v>
                </c:pt>
                <c:pt idx="237">
                  <c:v>0.54241834934392119</c:v>
                </c:pt>
                <c:pt idx="238">
                  <c:v>0.5329022379519226</c:v>
                </c:pt>
                <c:pt idx="239">
                  <c:v>0.5329022379519226</c:v>
                </c:pt>
                <c:pt idx="240">
                  <c:v>0.52973020082125644</c:v>
                </c:pt>
                <c:pt idx="241">
                  <c:v>0.52973020082125644</c:v>
                </c:pt>
                <c:pt idx="242">
                  <c:v>0.52655816369059016</c:v>
                </c:pt>
                <c:pt idx="243">
                  <c:v>0.52655816369059016</c:v>
                </c:pt>
                <c:pt idx="244">
                  <c:v>0.523386126559924</c:v>
                </c:pt>
                <c:pt idx="245">
                  <c:v>0.523386126559924</c:v>
                </c:pt>
                <c:pt idx="246">
                  <c:v>0.52021408942925773</c:v>
                </c:pt>
                <c:pt idx="247">
                  <c:v>0.52021408942925773</c:v>
                </c:pt>
                <c:pt idx="248">
                  <c:v>0.51704205229859157</c:v>
                </c:pt>
                <c:pt idx="249">
                  <c:v>0.51704205229859157</c:v>
                </c:pt>
                <c:pt idx="250">
                  <c:v>0.51387001516792541</c:v>
                </c:pt>
                <c:pt idx="251">
                  <c:v>0.51387001516792541</c:v>
                </c:pt>
                <c:pt idx="252">
                  <c:v>0.51067827594327986</c:v>
                </c:pt>
                <c:pt idx="253">
                  <c:v>0.51067827594327986</c:v>
                </c:pt>
                <c:pt idx="254">
                  <c:v>0.50110305826934332</c:v>
                </c:pt>
                <c:pt idx="255">
                  <c:v>0.50110305826934332</c:v>
                </c:pt>
                <c:pt idx="256">
                  <c:v>0.49791131904469782</c:v>
                </c:pt>
                <c:pt idx="257">
                  <c:v>0.49791131904469782</c:v>
                </c:pt>
                <c:pt idx="258">
                  <c:v>0.49469898795408684</c:v>
                </c:pt>
                <c:pt idx="259">
                  <c:v>0.49469898795408684</c:v>
                </c:pt>
                <c:pt idx="260">
                  <c:v>0.49148665686347592</c:v>
                </c:pt>
                <c:pt idx="261">
                  <c:v>0.49148665686347592</c:v>
                </c:pt>
                <c:pt idx="262">
                  <c:v>0.48501972716790387</c:v>
                </c:pt>
                <c:pt idx="263">
                  <c:v>0.48501972716790387</c:v>
                </c:pt>
                <c:pt idx="264">
                  <c:v>0.48178626232011784</c:v>
                </c:pt>
                <c:pt idx="265">
                  <c:v>0.48178626232011784</c:v>
                </c:pt>
                <c:pt idx="266">
                  <c:v>0.47855279747233181</c:v>
                </c:pt>
                <c:pt idx="267">
                  <c:v>0.47855279747233181</c:v>
                </c:pt>
                <c:pt idx="268">
                  <c:v>0.47529733626503706</c:v>
                </c:pt>
                <c:pt idx="269">
                  <c:v>0.47529733626503706</c:v>
                </c:pt>
                <c:pt idx="270">
                  <c:v>0.47204187505774226</c:v>
                </c:pt>
                <c:pt idx="271">
                  <c:v>0.47204187505774226</c:v>
                </c:pt>
                <c:pt idx="272">
                  <c:v>0.46874088292447136</c:v>
                </c:pt>
                <c:pt idx="273">
                  <c:v>0.46874088292447136</c:v>
                </c:pt>
                <c:pt idx="274">
                  <c:v>0.46543989079120046</c:v>
                </c:pt>
                <c:pt idx="275">
                  <c:v>0.46543989079120046</c:v>
                </c:pt>
                <c:pt idx="276">
                  <c:v>0.46211532014269191</c:v>
                </c:pt>
                <c:pt idx="277">
                  <c:v>0.46211532014269191</c:v>
                </c:pt>
                <c:pt idx="278">
                  <c:v>0.45541799666236304</c:v>
                </c:pt>
                <c:pt idx="279">
                  <c:v>0.45541799666236304</c:v>
                </c:pt>
                <c:pt idx="280">
                  <c:v>0.45204453002041961</c:v>
                </c:pt>
                <c:pt idx="281">
                  <c:v>0.45204453002041961</c:v>
                </c:pt>
                <c:pt idx="282">
                  <c:v>0.44867106337847618</c:v>
                </c:pt>
                <c:pt idx="283">
                  <c:v>0.44867106337847618</c:v>
                </c:pt>
                <c:pt idx="284">
                  <c:v>0.44529759673653274</c:v>
                </c:pt>
                <c:pt idx="285">
                  <c:v>0.44529759673653274</c:v>
                </c:pt>
                <c:pt idx="286">
                  <c:v>0.44192413009458931</c:v>
                </c:pt>
                <c:pt idx="287">
                  <c:v>0.44192413009458931</c:v>
                </c:pt>
                <c:pt idx="288">
                  <c:v>0.43852471370924634</c:v>
                </c:pt>
                <c:pt idx="289">
                  <c:v>0.43852471370924634</c:v>
                </c:pt>
                <c:pt idx="290">
                  <c:v>0.43512529732390332</c:v>
                </c:pt>
                <c:pt idx="291">
                  <c:v>0.43512529732390332</c:v>
                </c:pt>
                <c:pt idx="292">
                  <c:v>0.43172588093856035</c:v>
                </c:pt>
                <c:pt idx="293">
                  <c:v>0.43172588093856035</c:v>
                </c:pt>
                <c:pt idx="294">
                  <c:v>0.42832646455321738</c:v>
                </c:pt>
                <c:pt idx="295">
                  <c:v>0.42832646455321738</c:v>
                </c:pt>
                <c:pt idx="296">
                  <c:v>0.42492704816787441</c:v>
                </c:pt>
                <c:pt idx="297">
                  <c:v>0.42492704816787441</c:v>
                </c:pt>
                <c:pt idx="298">
                  <c:v>0.42152763178253139</c:v>
                </c:pt>
                <c:pt idx="299">
                  <c:v>0.42152763178253139</c:v>
                </c:pt>
                <c:pt idx="300">
                  <c:v>0.41812821539718842</c:v>
                </c:pt>
                <c:pt idx="301">
                  <c:v>0.41812821539718842</c:v>
                </c:pt>
                <c:pt idx="302">
                  <c:v>0.41132938262650243</c:v>
                </c:pt>
                <c:pt idx="303">
                  <c:v>0.41132938262650243</c:v>
                </c:pt>
                <c:pt idx="304">
                  <c:v>0.40792996624115946</c:v>
                </c:pt>
                <c:pt idx="305">
                  <c:v>0.40792996624115946</c:v>
                </c:pt>
                <c:pt idx="306">
                  <c:v>0.40450198333156989</c:v>
                </c:pt>
                <c:pt idx="307">
                  <c:v>0.40450198333156989</c:v>
                </c:pt>
                <c:pt idx="308">
                  <c:v>0.40107400042198033</c:v>
                </c:pt>
                <c:pt idx="309">
                  <c:v>0.40107400042198033</c:v>
                </c:pt>
                <c:pt idx="310">
                  <c:v>0.39761646593558397</c:v>
                </c:pt>
                <c:pt idx="311">
                  <c:v>0.39761646593558397</c:v>
                </c:pt>
                <c:pt idx="312">
                  <c:v>0.3941286021993069</c:v>
                </c:pt>
                <c:pt idx="313">
                  <c:v>0.3941286021993069</c:v>
                </c:pt>
                <c:pt idx="314">
                  <c:v>0.3871528747267528</c:v>
                </c:pt>
                <c:pt idx="315">
                  <c:v>0.3871528747267528</c:v>
                </c:pt>
                <c:pt idx="316">
                  <c:v>0.38366501099047573</c:v>
                </c:pt>
                <c:pt idx="317">
                  <c:v>0.38366501099047573</c:v>
                </c:pt>
                <c:pt idx="318">
                  <c:v>0.38014514850432457</c:v>
                </c:pt>
                <c:pt idx="319">
                  <c:v>0.38014514850432457</c:v>
                </c:pt>
                <c:pt idx="320">
                  <c:v>0.37662528601817341</c:v>
                </c:pt>
                <c:pt idx="321">
                  <c:v>0.37662528601817341</c:v>
                </c:pt>
                <c:pt idx="322">
                  <c:v>0.37310542353202225</c:v>
                </c:pt>
                <c:pt idx="323">
                  <c:v>0.37310542353202225</c:v>
                </c:pt>
                <c:pt idx="324">
                  <c:v>0.36958556104587109</c:v>
                </c:pt>
                <c:pt idx="325">
                  <c:v>0.36958556104587109</c:v>
                </c:pt>
                <c:pt idx="326">
                  <c:v>0.36247814641037357</c:v>
                </c:pt>
                <c:pt idx="327">
                  <c:v>0.36247814641037357</c:v>
                </c:pt>
                <c:pt idx="328">
                  <c:v>0.35171146879422382</c:v>
                </c:pt>
                <c:pt idx="329">
                  <c:v>0.35171146879422382</c:v>
                </c:pt>
                <c:pt idx="330">
                  <c:v>0.34812257625550724</c:v>
                </c:pt>
                <c:pt idx="331">
                  <c:v>0.34812257625550724</c:v>
                </c:pt>
                <c:pt idx="332">
                  <c:v>0.34094479117807408</c:v>
                </c:pt>
                <c:pt idx="333">
                  <c:v>0.34094479117807408</c:v>
                </c:pt>
                <c:pt idx="334">
                  <c:v>0.3373558986393575</c:v>
                </c:pt>
                <c:pt idx="335">
                  <c:v>0.3373558986393575</c:v>
                </c:pt>
                <c:pt idx="336">
                  <c:v>0.33376700610064092</c:v>
                </c:pt>
                <c:pt idx="337">
                  <c:v>0.33376700610064092</c:v>
                </c:pt>
                <c:pt idx="338">
                  <c:v>0.3265112016201922</c:v>
                </c:pt>
                <c:pt idx="339">
                  <c:v>0.3265112016201922</c:v>
                </c:pt>
                <c:pt idx="340">
                  <c:v>0.32288329937996785</c:v>
                </c:pt>
                <c:pt idx="341">
                  <c:v>0.32288329937996785</c:v>
                </c:pt>
                <c:pt idx="342">
                  <c:v>0.31562749489951913</c:v>
                </c:pt>
                <c:pt idx="343">
                  <c:v>0.31562749489951913</c:v>
                </c:pt>
                <c:pt idx="344">
                  <c:v>0.31199959265929478</c:v>
                </c:pt>
                <c:pt idx="345">
                  <c:v>0.31199959265929478</c:v>
                </c:pt>
                <c:pt idx="346">
                  <c:v>0.30832900921624429</c:v>
                </c:pt>
                <c:pt idx="347">
                  <c:v>0.30832900921624429</c:v>
                </c:pt>
                <c:pt idx="348">
                  <c:v>0.30461420187628951</c:v>
                </c:pt>
                <c:pt idx="349">
                  <c:v>0.30461420187628951</c:v>
                </c:pt>
                <c:pt idx="350">
                  <c:v>0.30089939453633474</c:v>
                </c:pt>
                <c:pt idx="351">
                  <c:v>0.30089939453633474</c:v>
                </c:pt>
                <c:pt idx="352">
                  <c:v>0.29709054144093811</c:v>
                </c:pt>
                <c:pt idx="353">
                  <c:v>0.29709054144093811</c:v>
                </c:pt>
                <c:pt idx="354">
                  <c:v>0.29328168834554147</c:v>
                </c:pt>
                <c:pt idx="355">
                  <c:v>0.29328168834554147</c:v>
                </c:pt>
                <c:pt idx="356">
                  <c:v>0.2856639821547482</c:v>
                </c:pt>
                <c:pt idx="357">
                  <c:v>0.2856639821547482</c:v>
                </c:pt>
                <c:pt idx="358">
                  <c:v>0.28185512905935156</c:v>
                </c:pt>
                <c:pt idx="359">
                  <c:v>0.28185512905935156</c:v>
                </c:pt>
                <c:pt idx="360">
                  <c:v>0.27794047448908282</c:v>
                </c:pt>
                <c:pt idx="361">
                  <c:v>0.27794047448908282</c:v>
                </c:pt>
                <c:pt idx="362">
                  <c:v>0.27396989628209595</c:v>
                </c:pt>
                <c:pt idx="363">
                  <c:v>0.27396989628209595</c:v>
                </c:pt>
                <c:pt idx="364">
                  <c:v>0.26994092721912394</c:v>
                </c:pt>
                <c:pt idx="365">
                  <c:v>0.26994092721912394</c:v>
                </c:pt>
                <c:pt idx="366">
                  <c:v>0.26591195815615193</c:v>
                </c:pt>
                <c:pt idx="367">
                  <c:v>0.26591195815615193</c:v>
                </c:pt>
                <c:pt idx="368">
                  <c:v>0.26188298909317992</c:v>
                </c:pt>
                <c:pt idx="369">
                  <c:v>0.26188298909317992</c:v>
                </c:pt>
                <c:pt idx="370">
                  <c:v>0.25779106738859897</c:v>
                </c:pt>
                <c:pt idx="371">
                  <c:v>0.25779106738859897</c:v>
                </c:pt>
                <c:pt idx="372">
                  <c:v>0.2535649843166547</c:v>
                </c:pt>
                <c:pt idx="373">
                  <c:v>0.2535649843166547</c:v>
                </c:pt>
                <c:pt idx="374">
                  <c:v>0.24496956111947996</c:v>
                </c:pt>
                <c:pt idx="375">
                  <c:v>0.24496956111947996</c:v>
                </c:pt>
                <c:pt idx="376">
                  <c:v>0.23637413792230522</c:v>
                </c:pt>
                <c:pt idx="377">
                  <c:v>0.23637413792230522</c:v>
                </c:pt>
                <c:pt idx="378">
                  <c:v>0.23199683907189217</c:v>
                </c:pt>
                <c:pt idx="379">
                  <c:v>0.23199683907189217</c:v>
                </c:pt>
                <c:pt idx="380">
                  <c:v>0.22761954022147912</c:v>
                </c:pt>
                <c:pt idx="381">
                  <c:v>0.22761954022147912</c:v>
                </c:pt>
                <c:pt idx="382">
                  <c:v>0.22315641198184227</c:v>
                </c:pt>
                <c:pt idx="383">
                  <c:v>0.22315641198184227</c:v>
                </c:pt>
                <c:pt idx="384">
                  <c:v>0.21869328374220542</c:v>
                </c:pt>
                <c:pt idx="385">
                  <c:v>0.21869328374220542</c:v>
                </c:pt>
                <c:pt idx="386">
                  <c:v>0.21404023515194573</c:v>
                </c:pt>
                <c:pt idx="387">
                  <c:v>0.21404023515194573</c:v>
                </c:pt>
                <c:pt idx="388">
                  <c:v>0.20928378548190249</c:v>
                </c:pt>
                <c:pt idx="389">
                  <c:v>0.20928378548190249</c:v>
                </c:pt>
                <c:pt idx="390">
                  <c:v>0.20441672070325359</c:v>
                </c:pt>
                <c:pt idx="391">
                  <c:v>0.20441672070325359</c:v>
                </c:pt>
                <c:pt idx="392">
                  <c:v>0.19954965592460469</c:v>
                </c:pt>
                <c:pt idx="393">
                  <c:v>0.19954965592460469</c:v>
                </c:pt>
                <c:pt idx="394">
                  <c:v>0.19468259114595579</c:v>
                </c:pt>
                <c:pt idx="395">
                  <c:v>0.19468259114595579</c:v>
                </c:pt>
                <c:pt idx="396">
                  <c:v>0.18955936506316748</c:v>
                </c:pt>
                <c:pt idx="397">
                  <c:v>0.18955936506316748</c:v>
                </c:pt>
                <c:pt idx="398">
                  <c:v>0.18429382714474615</c:v>
                </c:pt>
                <c:pt idx="399">
                  <c:v>0.18429382714474615</c:v>
                </c:pt>
                <c:pt idx="400">
                  <c:v>0.17853464504647285</c:v>
                </c:pt>
                <c:pt idx="401">
                  <c:v>0.17853464504647285</c:v>
                </c:pt>
                <c:pt idx="402">
                  <c:v>0.17215840772338453</c:v>
                </c:pt>
                <c:pt idx="403">
                  <c:v>0.17215840772338453</c:v>
                </c:pt>
                <c:pt idx="404">
                  <c:v>0.16553693050325435</c:v>
                </c:pt>
                <c:pt idx="405">
                  <c:v>0.16553693050325435</c:v>
                </c:pt>
                <c:pt idx="406">
                  <c:v>0.15891545328312418</c:v>
                </c:pt>
                <c:pt idx="407">
                  <c:v>0.15891545328312418</c:v>
                </c:pt>
                <c:pt idx="408">
                  <c:v>0.152293976062994</c:v>
                </c:pt>
                <c:pt idx="409">
                  <c:v>0.152293976062994</c:v>
                </c:pt>
                <c:pt idx="410">
                  <c:v>0.13844906914817637</c:v>
                </c:pt>
                <c:pt idx="411">
                  <c:v>0.13844906914817637</c:v>
                </c:pt>
                <c:pt idx="412">
                  <c:v>0.13152661569076754</c:v>
                </c:pt>
                <c:pt idx="413">
                  <c:v>0.13152661569076754</c:v>
                </c:pt>
                <c:pt idx="414">
                  <c:v>0.1242195814857249</c:v>
                </c:pt>
                <c:pt idx="415">
                  <c:v>0.1242195814857249</c:v>
                </c:pt>
                <c:pt idx="416">
                  <c:v>0.11645585764286709</c:v>
                </c:pt>
                <c:pt idx="417">
                  <c:v>0.11645585764286709</c:v>
                </c:pt>
                <c:pt idx="418">
                  <c:v>0.10869213380000929</c:v>
                </c:pt>
                <c:pt idx="419">
                  <c:v>0.10869213380000929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PBO+PAC</c:v>
                </c:pt>
              </c:strCache>
            </c:strRef>
          </c:tx>
          <c:spPr>
            <a:ln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</c:spPr>
          <c:marker>
            <c:symbol val="none"/>
          </c:marker>
          <c:xVal>
            <c:numRef>
              <c:f>Sheet1!$A$2:$A$1500</c:f>
              <c:numCache>
                <c:formatCode>General</c:formatCode>
                <c:ptCount val="1499"/>
                <c:pt idx="0">
                  <c:v>0</c:v>
                </c:pt>
                <c:pt idx="1">
                  <c:v>0.13141683778234087</c:v>
                </c:pt>
                <c:pt idx="2">
                  <c:v>0.13141683778234087</c:v>
                </c:pt>
                <c:pt idx="3">
                  <c:v>0.45995893223819301</c:v>
                </c:pt>
                <c:pt idx="4">
                  <c:v>0.45995893223819301</c:v>
                </c:pt>
                <c:pt idx="5">
                  <c:v>0.49281314168377821</c:v>
                </c:pt>
                <c:pt idx="6">
                  <c:v>0.49281314168377821</c:v>
                </c:pt>
                <c:pt idx="7">
                  <c:v>0.7885010266940452</c:v>
                </c:pt>
                <c:pt idx="8">
                  <c:v>0.7885010266940452</c:v>
                </c:pt>
                <c:pt idx="9">
                  <c:v>0.88706365503080087</c:v>
                </c:pt>
                <c:pt idx="10">
                  <c:v>0.88706365503080087</c:v>
                </c:pt>
                <c:pt idx="11">
                  <c:v>0.95277207392197127</c:v>
                </c:pt>
                <c:pt idx="12">
                  <c:v>0.95277207392197127</c:v>
                </c:pt>
                <c:pt idx="13">
                  <c:v>1.0841889117043122</c:v>
                </c:pt>
                <c:pt idx="14">
                  <c:v>1.0841889117043122</c:v>
                </c:pt>
                <c:pt idx="15">
                  <c:v>1.215605749486653</c:v>
                </c:pt>
                <c:pt idx="16">
                  <c:v>1.215605749486653</c:v>
                </c:pt>
                <c:pt idx="17">
                  <c:v>1.2813141683778233</c:v>
                </c:pt>
                <c:pt idx="18">
                  <c:v>1.2813141683778233</c:v>
                </c:pt>
                <c:pt idx="19">
                  <c:v>1.4127310061601643</c:v>
                </c:pt>
                <c:pt idx="20">
                  <c:v>1.4127310061601643</c:v>
                </c:pt>
                <c:pt idx="21">
                  <c:v>1.4784394250513346</c:v>
                </c:pt>
                <c:pt idx="22">
                  <c:v>1.4784394250513346</c:v>
                </c:pt>
                <c:pt idx="23">
                  <c:v>1.5441478439425051</c:v>
                </c:pt>
                <c:pt idx="24">
                  <c:v>1.5441478439425051</c:v>
                </c:pt>
                <c:pt idx="25">
                  <c:v>1.6427104722792607</c:v>
                </c:pt>
                <c:pt idx="26">
                  <c:v>1.6427104722792607</c:v>
                </c:pt>
                <c:pt idx="27">
                  <c:v>1.7084188911704312</c:v>
                </c:pt>
                <c:pt idx="28">
                  <c:v>1.7084188911704312</c:v>
                </c:pt>
                <c:pt idx="29">
                  <c:v>1.7741273100616017</c:v>
                </c:pt>
                <c:pt idx="30">
                  <c:v>1.7741273100616017</c:v>
                </c:pt>
                <c:pt idx="31">
                  <c:v>1.8726899383983573</c:v>
                </c:pt>
                <c:pt idx="32">
                  <c:v>1.8726899383983573</c:v>
                </c:pt>
                <c:pt idx="33">
                  <c:v>1.9055441478439425</c:v>
                </c:pt>
                <c:pt idx="34">
                  <c:v>1.9055441478439425</c:v>
                </c:pt>
                <c:pt idx="35">
                  <c:v>2.2012320328542097</c:v>
                </c:pt>
                <c:pt idx="36">
                  <c:v>2.2012320328542097</c:v>
                </c:pt>
                <c:pt idx="37">
                  <c:v>2.3326488706365502</c:v>
                </c:pt>
                <c:pt idx="38">
                  <c:v>2.3326488706365502</c:v>
                </c:pt>
                <c:pt idx="39">
                  <c:v>2.3983572895277208</c:v>
                </c:pt>
                <c:pt idx="40">
                  <c:v>2.3983572895277208</c:v>
                </c:pt>
                <c:pt idx="41">
                  <c:v>2.4969199178644765</c:v>
                </c:pt>
                <c:pt idx="42">
                  <c:v>2.4969199178644765</c:v>
                </c:pt>
                <c:pt idx="43">
                  <c:v>2.5954825462012319</c:v>
                </c:pt>
                <c:pt idx="44">
                  <c:v>2.5954825462012319</c:v>
                </c:pt>
                <c:pt idx="45">
                  <c:v>2.7597535934291582</c:v>
                </c:pt>
                <c:pt idx="46">
                  <c:v>2.7597535934291582</c:v>
                </c:pt>
                <c:pt idx="47">
                  <c:v>2.7926078028747434</c:v>
                </c:pt>
                <c:pt idx="48">
                  <c:v>2.7926078028747434</c:v>
                </c:pt>
                <c:pt idx="49">
                  <c:v>2.8583162217659139</c:v>
                </c:pt>
                <c:pt idx="50">
                  <c:v>2.8583162217659139</c:v>
                </c:pt>
                <c:pt idx="51">
                  <c:v>2.924024640657084</c:v>
                </c:pt>
                <c:pt idx="52">
                  <c:v>2.924024640657084</c:v>
                </c:pt>
                <c:pt idx="53">
                  <c:v>2.9568788501026693</c:v>
                </c:pt>
                <c:pt idx="54">
                  <c:v>2.9568788501026693</c:v>
                </c:pt>
                <c:pt idx="55">
                  <c:v>2.9897330595482545</c:v>
                </c:pt>
                <c:pt idx="56">
                  <c:v>2.9897330595482545</c:v>
                </c:pt>
                <c:pt idx="57">
                  <c:v>3.0225872689938398</c:v>
                </c:pt>
                <c:pt idx="58">
                  <c:v>3.0225872689938398</c:v>
                </c:pt>
                <c:pt idx="59">
                  <c:v>3.1211498973305956</c:v>
                </c:pt>
                <c:pt idx="60">
                  <c:v>3.1211498973305956</c:v>
                </c:pt>
                <c:pt idx="61">
                  <c:v>3.1868583162217661</c:v>
                </c:pt>
                <c:pt idx="62">
                  <c:v>3.1868583162217661</c:v>
                </c:pt>
                <c:pt idx="63">
                  <c:v>3.2197125256673513</c:v>
                </c:pt>
                <c:pt idx="64">
                  <c:v>3.2197125256673513</c:v>
                </c:pt>
                <c:pt idx="65">
                  <c:v>3.2525667351129361</c:v>
                </c:pt>
                <c:pt idx="66">
                  <c:v>3.2525667351129361</c:v>
                </c:pt>
                <c:pt idx="67">
                  <c:v>3.3182751540041067</c:v>
                </c:pt>
                <c:pt idx="68">
                  <c:v>3.3182751540041067</c:v>
                </c:pt>
                <c:pt idx="69">
                  <c:v>3.3839835728952772</c:v>
                </c:pt>
                <c:pt idx="70">
                  <c:v>3.3839835728952772</c:v>
                </c:pt>
                <c:pt idx="71">
                  <c:v>3.4168377823408624</c:v>
                </c:pt>
                <c:pt idx="72">
                  <c:v>3.4168377823408624</c:v>
                </c:pt>
                <c:pt idx="73">
                  <c:v>3.4496919917864477</c:v>
                </c:pt>
                <c:pt idx="74">
                  <c:v>3.4496919917864477</c:v>
                </c:pt>
                <c:pt idx="75">
                  <c:v>3.5482546201232035</c:v>
                </c:pt>
                <c:pt idx="76">
                  <c:v>3.5482546201232035</c:v>
                </c:pt>
                <c:pt idx="77">
                  <c:v>3.5811088295687883</c:v>
                </c:pt>
                <c:pt idx="78">
                  <c:v>3.5811088295687883</c:v>
                </c:pt>
                <c:pt idx="79">
                  <c:v>3.6796714579055441</c:v>
                </c:pt>
                <c:pt idx="80">
                  <c:v>3.6796714579055441</c:v>
                </c:pt>
                <c:pt idx="81">
                  <c:v>3.7125256673511293</c:v>
                </c:pt>
                <c:pt idx="82">
                  <c:v>3.7125256673511293</c:v>
                </c:pt>
                <c:pt idx="83">
                  <c:v>3.8110882956878851</c:v>
                </c:pt>
                <c:pt idx="84">
                  <c:v>3.8110882956878851</c:v>
                </c:pt>
                <c:pt idx="85">
                  <c:v>3.8767967145790556</c:v>
                </c:pt>
                <c:pt idx="86">
                  <c:v>3.8767967145790556</c:v>
                </c:pt>
                <c:pt idx="87">
                  <c:v>3.9096509240246409</c:v>
                </c:pt>
                <c:pt idx="88">
                  <c:v>3.9096509240246409</c:v>
                </c:pt>
                <c:pt idx="89">
                  <c:v>4.0410677618069819</c:v>
                </c:pt>
                <c:pt idx="90">
                  <c:v>4.0410677618069819</c:v>
                </c:pt>
                <c:pt idx="91">
                  <c:v>4.1724845995893221</c:v>
                </c:pt>
                <c:pt idx="92">
                  <c:v>4.1724845995893221</c:v>
                </c:pt>
                <c:pt idx="93">
                  <c:v>4.2053388090349078</c:v>
                </c:pt>
                <c:pt idx="94">
                  <c:v>4.2053388090349078</c:v>
                </c:pt>
                <c:pt idx="95">
                  <c:v>4.3367556468172488</c:v>
                </c:pt>
                <c:pt idx="96">
                  <c:v>4.3367556468172488</c:v>
                </c:pt>
                <c:pt idx="97">
                  <c:v>4.4024640657084193</c:v>
                </c:pt>
                <c:pt idx="98">
                  <c:v>4.4024640657084193</c:v>
                </c:pt>
                <c:pt idx="99">
                  <c:v>4.4353182751540041</c:v>
                </c:pt>
                <c:pt idx="100">
                  <c:v>4.4353182751540041</c:v>
                </c:pt>
                <c:pt idx="101">
                  <c:v>4.5338809034907595</c:v>
                </c:pt>
                <c:pt idx="102">
                  <c:v>4.5338809034907595</c:v>
                </c:pt>
                <c:pt idx="103">
                  <c:v>4.5667351129363452</c:v>
                </c:pt>
                <c:pt idx="104">
                  <c:v>4.5667351129363452</c:v>
                </c:pt>
                <c:pt idx="105">
                  <c:v>4.59958932238193</c:v>
                </c:pt>
                <c:pt idx="106">
                  <c:v>4.59958932238193</c:v>
                </c:pt>
                <c:pt idx="107">
                  <c:v>4.6981519507186862</c:v>
                </c:pt>
                <c:pt idx="108">
                  <c:v>4.6981519507186862</c:v>
                </c:pt>
                <c:pt idx="109">
                  <c:v>4.731006160164271</c:v>
                </c:pt>
                <c:pt idx="110">
                  <c:v>4.731006160164271</c:v>
                </c:pt>
                <c:pt idx="111">
                  <c:v>4.7638603696098567</c:v>
                </c:pt>
                <c:pt idx="112">
                  <c:v>4.7638603696098567</c:v>
                </c:pt>
                <c:pt idx="113">
                  <c:v>4.8952772073921968</c:v>
                </c:pt>
                <c:pt idx="114">
                  <c:v>4.8952772073921968</c:v>
                </c:pt>
                <c:pt idx="115">
                  <c:v>4.9281314168377826</c:v>
                </c:pt>
                <c:pt idx="116">
                  <c:v>4.9281314168377826</c:v>
                </c:pt>
                <c:pt idx="117">
                  <c:v>5.0266940451745379</c:v>
                </c:pt>
                <c:pt idx="118">
                  <c:v>5.0266940451745379</c:v>
                </c:pt>
                <c:pt idx="119">
                  <c:v>5.0595482546201236</c:v>
                </c:pt>
                <c:pt idx="120">
                  <c:v>5.0595482546201236</c:v>
                </c:pt>
                <c:pt idx="121">
                  <c:v>5.1581108829568789</c:v>
                </c:pt>
                <c:pt idx="122">
                  <c:v>5.1581108829568789</c:v>
                </c:pt>
                <c:pt idx="123">
                  <c:v>5.1909650924024637</c:v>
                </c:pt>
                <c:pt idx="124">
                  <c:v>5.1909650924024637</c:v>
                </c:pt>
                <c:pt idx="125">
                  <c:v>5.2238193018480494</c:v>
                </c:pt>
                <c:pt idx="126">
                  <c:v>5.2238193018480494</c:v>
                </c:pt>
                <c:pt idx="127">
                  <c:v>5.28952772073922</c:v>
                </c:pt>
                <c:pt idx="128">
                  <c:v>5.28952772073922</c:v>
                </c:pt>
                <c:pt idx="129">
                  <c:v>5.3223819301848048</c:v>
                </c:pt>
                <c:pt idx="130">
                  <c:v>5.3223819301848048</c:v>
                </c:pt>
                <c:pt idx="131">
                  <c:v>5.3880903490759753</c:v>
                </c:pt>
                <c:pt idx="132">
                  <c:v>5.3880903490759753</c:v>
                </c:pt>
                <c:pt idx="133">
                  <c:v>5.4866529774127306</c:v>
                </c:pt>
                <c:pt idx="134">
                  <c:v>5.4866529774127306</c:v>
                </c:pt>
                <c:pt idx="135">
                  <c:v>5.5523613963039011</c:v>
                </c:pt>
                <c:pt idx="136">
                  <c:v>5.5523613963039011</c:v>
                </c:pt>
                <c:pt idx="137">
                  <c:v>5.5852156057494868</c:v>
                </c:pt>
                <c:pt idx="138">
                  <c:v>5.5852156057494868</c:v>
                </c:pt>
                <c:pt idx="139">
                  <c:v>5.7166324435318279</c:v>
                </c:pt>
                <c:pt idx="140">
                  <c:v>5.7166324435318279</c:v>
                </c:pt>
                <c:pt idx="141">
                  <c:v>5.7494866529774127</c:v>
                </c:pt>
                <c:pt idx="142">
                  <c:v>5.7494866529774127</c:v>
                </c:pt>
                <c:pt idx="143">
                  <c:v>5.8809034907597537</c:v>
                </c:pt>
                <c:pt idx="144">
                  <c:v>5.8809034907597537</c:v>
                </c:pt>
                <c:pt idx="145">
                  <c:v>5.9137577002053385</c:v>
                </c:pt>
                <c:pt idx="146">
                  <c:v>5.9137577002053385</c:v>
                </c:pt>
                <c:pt idx="147">
                  <c:v>6.0123203285420947</c:v>
                </c:pt>
                <c:pt idx="148">
                  <c:v>6.0123203285420947</c:v>
                </c:pt>
                <c:pt idx="149">
                  <c:v>6.0451745379876796</c:v>
                </c:pt>
                <c:pt idx="150">
                  <c:v>6.0451745379876796</c:v>
                </c:pt>
                <c:pt idx="151">
                  <c:v>6.0780287474332653</c:v>
                </c:pt>
                <c:pt idx="152">
                  <c:v>6.0780287474332653</c:v>
                </c:pt>
                <c:pt idx="153">
                  <c:v>6.1765913757700206</c:v>
                </c:pt>
                <c:pt idx="154">
                  <c:v>6.1765913757700206</c:v>
                </c:pt>
                <c:pt idx="155">
                  <c:v>6.2422997946611911</c:v>
                </c:pt>
                <c:pt idx="156">
                  <c:v>6.2422997946611911</c:v>
                </c:pt>
                <c:pt idx="157">
                  <c:v>6.3408624229979464</c:v>
                </c:pt>
                <c:pt idx="158">
                  <c:v>6.3408624229979464</c:v>
                </c:pt>
                <c:pt idx="159">
                  <c:v>6.406570841889117</c:v>
                </c:pt>
                <c:pt idx="160">
                  <c:v>6.406570841889117</c:v>
                </c:pt>
                <c:pt idx="161">
                  <c:v>6.4722792607802875</c:v>
                </c:pt>
                <c:pt idx="162">
                  <c:v>6.4722792607802875</c:v>
                </c:pt>
                <c:pt idx="163">
                  <c:v>6.5708418891170428</c:v>
                </c:pt>
                <c:pt idx="164">
                  <c:v>6.5708418891170428</c:v>
                </c:pt>
                <c:pt idx="165">
                  <c:v>6.6365503080082133</c:v>
                </c:pt>
                <c:pt idx="166">
                  <c:v>6.6365503080082133</c:v>
                </c:pt>
                <c:pt idx="167">
                  <c:v>6.7022587268993838</c:v>
                </c:pt>
                <c:pt idx="168">
                  <c:v>6.7022587268993838</c:v>
                </c:pt>
                <c:pt idx="169">
                  <c:v>6.7679671457905544</c:v>
                </c:pt>
                <c:pt idx="170">
                  <c:v>6.7679671457905544</c:v>
                </c:pt>
                <c:pt idx="171">
                  <c:v>6.8336755646817249</c:v>
                </c:pt>
                <c:pt idx="172">
                  <c:v>6.8336755646817249</c:v>
                </c:pt>
                <c:pt idx="173">
                  <c:v>6.8665297741273097</c:v>
                </c:pt>
                <c:pt idx="174">
                  <c:v>6.8665297741273097</c:v>
                </c:pt>
                <c:pt idx="175">
                  <c:v>6.8993839835728954</c:v>
                </c:pt>
                <c:pt idx="176">
                  <c:v>6.8993839835728954</c:v>
                </c:pt>
                <c:pt idx="177">
                  <c:v>6.9322381930184802</c:v>
                </c:pt>
                <c:pt idx="178">
                  <c:v>6.9322381930184802</c:v>
                </c:pt>
                <c:pt idx="179">
                  <c:v>7.0308008213552364</c:v>
                </c:pt>
                <c:pt idx="180">
                  <c:v>7.0308008213552364</c:v>
                </c:pt>
                <c:pt idx="181">
                  <c:v>7.0636550308008212</c:v>
                </c:pt>
                <c:pt idx="182">
                  <c:v>7.0636550308008212</c:v>
                </c:pt>
                <c:pt idx="183">
                  <c:v>7.1622176591375766</c:v>
                </c:pt>
                <c:pt idx="184">
                  <c:v>7.1622176591375766</c:v>
                </c:pt>
                <c:pt idx="185">
                  <c:v>7.2279260780287471</c:v>
                </c:pt>
                <c:pt idx="186">
                  <c:v>7.2279260780287471</c:v>
                </c:pt>
                <c:pt idx="187">
                  <c:v>7.2607802874743328</c:v>
                </c:pt>
                <c:pt idx="188">
                  <c:v>7.2607802874743328</c:v>
                </c:pt>
                <c:pt idx="189">
                  <c:v>7.2936344969199176</c:v>
                </c:pt>
                <c:pt idx="190">
                  <c:v>7.2936344969199176</c:v>
                </c:pt>
                <c:pt idx="191">
                  <c:v>7.3593429158110881</c:v>
                </c:pt>
                <c:pt idx="192">
                  <c:v>7.3593429158110881</c:v>
                </c:pt>
                <c:pt idx="193">
                  <c:v>7.4250513347022586</c:v>
                </c:pt>
                <c:pt idx="194">
                  <c:v>7.4250513347022586</c:v>
                </c:pt>
                <c:pt idx="195">
                  <c:v>7.4579055441478443</c:v>
                </c:pt>
                <c:pt idx="196">
                  <c:v>7.4579055441478443</c:v>
                </c:pt>
                <c:pt idx="197">
                  <c:v>7.5893223819301845</c:v>
                </c:pt>
                <c:pt idx="198">
                  <c:v>7.5893223819301845</c:v>
                </c:pt>
                <c:pt idx="199">
                  <c:v>7.655030800821355</c:v>
                </c:pt>
                <c:pt idx="200">
                  <c:v>7.655030800821355</c:v>
                </c:pt>
                <c:pt idx="201">
                  <c:v>7.7535934291581112</c:v>
                </c:pt>
                <c:pt idx="202">
                  <c:v>7.7535934291581112</c:v>
                </c:pt>
                <c:pt idx="203">
                  <c:v>7.786447638603696</c:v>
                </c:pt>
                <c:pt idx="204">
                  <c:v>7.786447638603696</c:v>
                </c:pt>
                <c:pt idx="205">
                  <c:v>7.8850102669404514</c:v>
                </c:pt>
                <c:pt idx="206">
                  <c:v>7.8850102669404514</c:v>
                </c:pt>
                <c:pt idx="207">
                  <c:v>7.9178644763860371</c:v>
                </c:pt>
                <c:pt idx="208">
                  <c:v>7.9178644763860371</c:v>
                </c:pt>
                <c:pt idx="209">
                  <c:v>7.9507186858316219</c:v>
                </c:pt>
                <c:pt idx="210">
                  <c:v>7.9507186858316219</c:v>
                </c:pt>
                <c:pt idx="211">
                  <c:v>7.9835728952772076</c:v>
                </c:pt>
                <c:pt idx="212">
                  <c:v>7.9835728952772076</c:v>
                </c:pt>
                <c:pt idx="213">
                  <c:v>8.0164271047227924</c:v>
                </c:pt>
                <c:pt idx="214">
                  <c:v>8.0164271047227924</c:v>
                </c:pt>
                <c:pt idx="215">
                  <c:v>8.0821355236139638</c:v>
                </c:pt>
                <c:pt idx="216">
                  <c:v>8.0821355236139638</c:v>
                </c:pt>
                <c:pt idx="217">
                  <c:v>8.1478439425051334</c:v>
                </c:pt>
                <c:pt idx="218">
                  <c:v>8.1478439425051334</c:v>
                </c:pt>
                <c:pt idx="219">
                  <c:v>8.1806981519507183</c:v>
                </c:pt>
                <c:pt idx="220">
                  <c:v>8.1806981519507183</c:v>
                </c:pt>
                <c:pt idx="221">
                  <c:v>8.2135523613963031</c:v>
                </c:pt>
                <c:pt idx="222">
                  <c:v>8.2135523613963031</c:v>
                </c:pt>
                <c:pt idx="223">
                  <c:v>8.2464065708418897</c:v>
                </c:pt>
                <c:pt idx="224">
                  <c:v>8.2464065708418897</c:v>
                </c:pt>
                <c:pt idx="225">
                  <c:v>8.3449691991786441</c:v>
                </c:pt>
                <c:pt idx="226">
                  <c:v>8.3449691991786441</c:v>
                </c:pt>
                <c:pt idx="227">
                  <c:v>8.4763860369609851</c:v>
                </c:pt>
                <c:pt idx="228">
                  <c:v>8.4763860369609851</c:v>
                </c:pt>
                <c:pt idx="229">
                  <c:v>8.5420944558521565</c:v>
                </c:pt>
                <c:pt idx="230">
                  <c:v>8.5420944558521565</c:v>
                </c:pt>
                <c:pt idx="231">
                  <c:v>8.5749486652977414</c:v>
                </c:pt>
                <c:pt idx="232">
                  <c:v>8.5749486652977414</c:v>
                </c:pt>
                <c:pt idx="233">
                  <c:v>8.640657084188911</c:v>
                </c:pt>
                <c:pt idx="234">
                  <c:v>8.640657084188911</c:v>
                </c:pt>
                <c:pt idx="235">
                  <c:v>8.6735112936344976</c:v>
                </c:pt>
                <c:pt idx="236">
                  <c:v>8.6735112936344976</c:v>
                </c:pt>
                <c:pt idx="237">
                  <c:v>9.0349075975359341</c:v>
                </c:pt>
                <c:pt idx="238">
                  <c:v>9.0349075975359341</c:v>
                </c:pt>
                <c:pt idx="239">
                  <c:v>9.1991786447638599</c:v>
                </c:pt>
                <c:pt idx="240">
                  <c:v>9.1991786447638599</c:v>
                </c:pt>
                <c:pt idx="241">
                  <c:v>9.2320328542094447</c:v>
                </c:pt>
                <c:pt idx="242">
                  <c:v>9.2320328542094447</c:v>
                </c:pt>
                <c:pt idx="243">
                  <c:v>9.2648870636550313</c:v>
                </c:pt>
                <c:pt idx="244">
                  <c:v>9.2648870636550313</c:v>
                </c:pt>
                <c:pt idx="245">
                  <c:v>9.2977412731006162</c:v>
                </c:pt>
                <c:pt idx="246">
                  <c:v>9.2977412731006162</c:v>
                </c:pt>
                <c:pt idx="247">
                  <c:v>9.330595482546201</c:v>
                </c:pt>
                <c:pt idx="248">
                  <c:v>9.330595482546201</c:v>
                </c:pt>
                <c:pt idx="249">
                  <c:v>9.4291581108829572</c:v>
                </c:pt>
                <c:pt idx="250">
                  <c:v>9.4291581108829572</c:v>
                </c:pt>
                <c:pt idx="251">
                  <c:v>9.5605749486652982</c:v>
                </c:pt>
                <c:pt idx="252">
                  <c:v>9.5605749486652982</c:v>
                </c:pt>
                <c:pt idx="253">
                  <c:v>9.593429158110883</c:v>
                </c:pt>
                <c:pt idx="254">
                  <c:v>9.593429158110883</c:v>
                </c:pt>
                <c:pt idx="255">
                  <c:v>9.6262833675564679</c:v>
                </c:pt>
                <c:pt idx="256">
                  <c:v>9.6262833675564679</c:v>
                </c:pt>
                <c:pt idx="257">
                  <c:v>9.6919917864476393</c:v>
                </c:pt>
                <c:pt idx="258">
                  <c:v>9.6919917864476393</c:v>
                </c:pt>
                <c:pt idx="259">
                  <c:v>9.7248459958932241</c:v>
                </c:pt>
                <c:pt idx="260">
                  <c:v>9.7248459958932241</c:v>
                </c:pt>
                <c:pt idx="261">
                  <c:v>9.7905544147843937</c:v>
                </c:pt>
                <c:pt idx="262">
                  <c:v>9.7905544147843937</c:v>
                </c:pt>
                <c:pt idx="263">
                  <c:v>9.9548254620123195</c:v>
                </c:pt>
                <c:pt idx="264">
                  <c:v>9.9548254620123195</c:v>
                </c:pt>
                <c:pt idx="265">
                  <c:v>9.9876796714579061</c:v>
                </c:pt>
                <c:pt idx="266">
                  <c:v>9.9876796714579061</c:v>
                </c:pt>
                <c:pt idx="267">
                  <c:v>10.151950718685832</c:v>
                </c:pt>
                <c:pt idx="268">
                  <c:v>10.151950718685832</c:v>
                </c:pt>
                <c:pt idx="269">
                  <c:v>10.184804928131417</c:v>
                </c:pt>
                <c:pt idx="270">
                  <c:v>10.184804928131417</c:v>
                </c:pt>
                <c:pt idx="271">
                  <c:v>10.217659137577002</c:v>
                </c:pt>
                <c:pt idx="272">
                  <c:v>10.217659137577002</c:v>
                </c:pt>
                <c:pt idx="273">
                  <c:v>10.250513347022586</c:v>
                </c:pt>
                <c:pt idx="274">
                  <c:v>10.250513347022586</c:v>
                </c:pt>
                <c:pt idx="275">
                  <c:v>10.611909650924025</c:v>
                </c:pt>
                <c:pt idx="276">
                  <c:v>10.611909650924025</c:v>
                </c:pt>
                <c:pt idx="277">
                  <c:v>10.64476386036961</c:v>
                </c:pt>
                <c:pt idx="278">
                  <c:v>10.64476386036961</c:v>
                </c:pt>
                <c:pt idx="279">
                  <c:v>10.710472279260781</c:v>
                </c:pt>
                <c:pt idx="280">
                  <c:v>10.710472279260781</c:v>
                </c:pt>
                <c:pt idx="281">
                  <c:v>10.743326488706366</c:v>
                </c:pt>
                <c:pt idx="282">
                  <c:v>10.743326488706366</c:v>
                </c:pt>
                <c:pt idx="283">
                  <c:v>10.809034907597535</c:v>
                </c:pt>
                <c:pt idx="284">
                  <c:v>10.809034907597535</c:v>
                </c:pt>
                <c:pt idx="285">
                  <c:v>10.841889117043122</c:v>
                </c:pt>
                <c:pt idx="286">
                  <c:v>10.841889117043122</c:v>
                </c:pt>
                <c:pt idx="287">
                  <c:v>10.973305954825461</c:v>
                </c:pt>
                <c:pt idx="288">
                  <c:v>10.973305954825461</c:v>
                </c:pt>
                <c:pt idx="289">
                  <c:v>11.039014373716633</c:v>
                </c:pt>
                <c:pt idx="290">
                  <c:v>11.039014373716633</c:v>
                </c:pt>
                <c:pt idx="291">
                  <c:v>11.071868583162217</c:v>
                </c:pt>
                <c:pt idx="292">
                  <c:v>11.071868583162217</c:v>
                </c:pt>
                <c:pt idx="293">
                  <c:v>11.170431211498974</c:v>
                </c:pt>
                <c:pt idx="294">
                  <c:v>11.170431211498974</c:v>
                </c:pt>
                <c:pt idx="295">
                  <c:v>11.203285420944558</c:v>
                </c:pt>
                <c:pt idx="296">
                  <c:v>11.203285420944558</c:v>
                </c:pt>
                <c:pt idx="297">
                  <c:v>11.268993839835728</c:v>
                </c:pt>
                <c:pt idx="298">
                  <c:v>11.268993839835728</c:v>
                </c:pt>
                <c:pt idx="299">
                  <c:v>11.400410677618069</c:v>
                </c:pt>
                <c:pt idx="300">
                  <c:v>11.400410677618069</c:v>
                </c:pt>
                <c:pt idx="301">
                  <c:v>11.433264887063656</c:v>
                </c:pt>
                <c:pt idx="302">
                  <c:v>11.433264887063656</c:v>
                </c:pt>
                <c:pt idx="303">
                  <c:v>11.466119096509241</c:v>
                </c:pt>
                <c:pt idx="304">
                  <c:v>11.466119096509241</c:v>
                </c:pt>
                <c:pt idx="305">
                  <c:v>11.564681724845997</c:v>
                </c:pt>
                <c:pt idx="306">
                  <c:v>11.564681724845997</c:v>
                </c:pt>
                <c:pt idx="307">
                  <c:v>11.597535934291582</c:v>
                </c:pt>
                <c:pt idx="308">
                  <c:v>11.597535934291582</c:v>
                </c:pt>
                <c:pt idx="309">
                  <c:v>12.057494866529774</c:v>
                </c:pt>
                <c:pt idx="310">
                  <c:v>12.057494866529774</c:v>
                </c:pt>
                <c:pt idx="311">
                  <c:v>12.123203285420944</c:v>
                </c:pt>
                <c:pt idx="312">
                  <c:v>12.123203285420944</c:v>
                </c:pt>
                <c:pt idx="313">
                  <c:v>12.156057494866531</c:v>
                </c:pt>
                <c:pt idx="314">
                  <c:v>12.156057494866531</c:v>
                </c:pt>
                <c:pt idx="315">
                  <c:v>12.2217659137577</c:v>
                </c:pt>
                <c:pt idx="316">
                  <c:v>12.2217659137577</c:v>
                </c:pt>
                <c:pt idx="317">
                  <c:v>12.254620123203285</c:v>
                </c:pt>
                <c:pt idx="318">
                  <c:v>12.254620123203285</c:v>
                </c:pt>
                <c:pt idx="319">
                  <c:v>12.320328542094456</c:v>
                </c:pt>
                <c:pt idx="320">
                  <c:v>12.320328542094456</c:v>
                </c:pt>
                <c:pt idx="321">
                  <c:v>12.386036960985626</c:v>
                </c:pt>
                <c:pt idx="322">
                  <c:v>12.386036960985626</c:v>
                </c:pt>
                <c:pt idx="323">
                  <c:v>12.418891170431211</c:v>
                </c:pt>
                <c:pt idx="324">
                  <c:v>12.418891170431211</c:v>
                </c:pt>
                <c:pt idx="325">
                  <c:v>12.451745379876797</c:v>
                </c:pt>
                <c:pt idx="326">
                  <c:v>12.451745379876797</c:v>
                </c:pt>
                <c:pt idx="327">
                  <c:v>12.550308008213552</c:v>
                </c:pt>
                <c:pt idx="328">
                  <c:v>12.550308008213552</c:v>
                </c:pt>
                <c:pt idx="329">
                  <c:v>12.583162217659138</c:v>
                </c:pt>
                <c:pt idx="330">
                  <c:v>12.583162217659138</c:v>
                </c:pt>
                <c:pt idx="331">
                  <c:v>12.648870636550308</c:v>
                </c:pt>
                <c:pt idx="332">
                  <c:v>12.648870636550308</c:v>
                </c:pt>
                <c:pt idx="333">
                  <c:v>12.714579055441478</c:v>
                </c:pt>
                <c:pt idx="334">
                  <c:v>12.714579055441478</c:v>
                </c:pt>
                <c:pt idx="335">
                  <c:v>12.747433264887064</c:v>
                </c:pt>
                <c:pt idx="336">
                  <c:v>12.747433264887064</c:v>
                </c:pt>
                <c:pt idx="337">
                  <c:v>12.944558521560575</c:v>
                </c:pt>
                <c:pt idx="338">
                  <c:v>12.944558521560575</c:v>
                </c:pt>
                <c:pt idx="339">
                  <c:v>13.010266940451745</c:v>
                </c:pt>
                <c:pt idx="340">
                  <c:v>13.010266940451745</c:v>
                </c:pt>
                <c:pt idx="341">
                  <c:v>13.108829568788501</c:v>
                </c:pt>
                <c:pt idx="342">
                  <c:v>13.108829568788501</c:v>
                </c:pt>
                <c:pt idx="343">
                  <c:v>13.240246406570842</c:v>
                </c:pt>
                <c:pt idx="344">
                  <c:v>13.240246406570842</c:v>
                </c:pt>
                <c:pt idx="345">
                  <c:v>13.338809034907598</c:v>
                </c:pt>
                <c:pt idx="346">
                  <c:v>13.338809034907598</c:v>
                </c:pt>
                <c:pt idx="347">
                  <c:v>13.568788501026694</c:v>
                </c:pt>
                <c:pt idx="348">
                  <c:v>13.568788501026694</c:v>
                </c:pt>
                <c:pt idx="349">
                  <c:v>13.634496919917865</c:v>
                </c:pt>
                <c:pt idx="350">
                  <c:v>13.634496919917865</c:v>
                </c:pt>
                <c:pt idx="351">
                  <c:v>13.963039014373717</c:v>
                </c:pt>
                <c:pt idx="352">
                  <c:v>13.963039014373717</c:v>
                </c:pt>
                <c:pt idx="353">
                  <c:v>14.193018480492814</c:v>
                </c:pt>
                <c:pt idx="354">
                  <c:v>14.193018480492814</c:v>
                </c:pt>
                <c:pt idx="355">
                  <c:v>14.225872689938399</c:v>
                </c:pt>
                <c:pt idx="356">
                  <c:v>14.225872689938399</c:v>
                </c:pt>
                <c:pt idx="357">
                  <c:v>14.291581108829568</c:v>
                </c:pt>
                <c:pt idx="358">
                  <c:v>14.291581108829568</c:v>
                </c:pt>
                <c:pt idx="359">
                  <c:v>14.488706365503081</c:v>
                </c:pt>
                <c:pt idx="360">
                  <c:v>14.488706365503081</c:v>
                </c:pt>
                <c:pt idx="361">
                  <c:v>14.55441478439425</c:v>
                </c:pt>
                <c:pt idx="362">
                  <c:v>14.55441478439425</c:v>
                </c:pt>
                <c:pt idx="363">
                  <c:v>14.620123203285422</c:v>
                </c:pt>
                <c:pt idx="364">
                  <c:v>14.620123203285422</c:v>
                </c:pt>
                <c:pt idx="365">
                  <c:v>15.24435318275154</c:v>
                </c:pt>
                <c:pt idx="366">
                  <c:v>15.24435318275154</c:v>
                </c:pt>
                <c:pt idx="367">
                  <c:v>15.375770020533881</c:v>
                </c:pt>
                <c:pt idx="368">
                  <c:v>15.375770020533881</c:v>
                </c:pt>
                <c:pt idx="369">
                  <c:v>15.540041067761807</c:v>
                </c:pt>
                <c:pt idx="370">
                  <c:v>15.540041067761807</c:v>
                </c:pt>
                <c:pt idx="371">
                  <c:v>15.704312114989733</c:v>
                </c:pt>
                <c:pt idx="372">
                  <c:v>15.704312114989733</c:v>
                </c:pt>
                <c:pt idx="373">
                  <c:v>16.164271047227928</c:v>
                </c:pt>
                <c:pt idx="374">
                  <c:v>16.164271047227928</c:v>
                </c:pt>
                <c:pt idx="375">
                  <c:v>16.262833675564682</c:v>
                </c:pt>
                <c:pt idx="376">
                  <c:v>16.262833675564682</c:v>
                </c:pt>
                <c:pt idx="377">
                  <c:v>16.361396303901437</c:v>
                </c:pt>
                <c:pt idx="378">
                  <c:v>16.361396303901437</c:v>
                </c:pt>
                <c:pt idx="379">
                  <c:v>16.427104722792606</c:v>
                </c:pt>
                <c:pt idx="380">
                  <c:v>16.427104722792606</c:v>
                </c:pt>
                <c:pt idx="381">
                  <c:v>16.887063655030801</c:v>
                </c:pt>
                <c:pt idx="382">
                  <c:v>16.887063655030801</c:v>
                </c:pt>
                <c:pt idx="383">
                  <c:v>16.985626283367555</c:v>
                </c:pt>
                <c:pt idx="384">
                  <c:v>16.985626283367555</c:v>
                </c:pt>
                <c:pt idx="385">
                  <c:v>17.149897330595483</c:v>
                </c:pt>
                <c:pt idx="386">
                  <c:v>17.149897330595483</c:v>
                </c:pt>
                <c:pt idx="387">
                  <c:v>17.642710472279262</c:v>
                </c:pt>
                <c:pt idx="388">
                  <c:v>17.642710472279262</c:v>
                </c:pt>
                <c:pt idx="389">
                  <c:v>17.872689938398356</c:v>
                </c:pt>
                <c:pt idx="390">
                  <c:v>17.872689938398356</c:v>
                </c:pt>
                <c:pt idx="391">
                  <c:v>17.938398357289529</c:v>
                </c:pt>
                <c:pt idx="392">
                  <c:v>17.938398357289529</c:v>
                </c:pt>
                <c:pt idx="393">
                  <c:v>18.135523613963038</c:v>
                </c:pt>
                <c:pt idx="394">
                  <c:v>18.135523613963038</c:v>
                </c:pt>
                <c:pt idx="395">
                  <c:v>18.201232032854211</c:v>
                </c:pt>
                <c:pt idx="396">
                  <c:v>18.201232032854211</c:v>
                </c:pt>
                <c:pt idx="397">
                  <c:v>18.234086242299796</c:v>
                </c:pt>
                <c:pt idx="398">
                  <c:v>18.234086242299796</c:v>
                </c:pt>
                <c:pt idx="399">
                  <c:v>18.792607802874745</c:v>
                </c:pt>
                <c:pt idx="400">
                  <c:v>18.792607802874745</c:v>
                </c:pt>
                <c:pt idx="401">
                  <c:v>19.383983572895279</c:v>
                </c:pt>
                <c:pt idx="402">
                  <c:v>19.383983572895279</c:v>
                </c:pt>
                <c:pt idx="403">
                  <c:v>19.71252566735113</c:v>
                </c:pt>
                <c:pt idx="404">
                  <c:v>19.71252566735113</c:v>
                </c:pt>
                <c:pt idx="405">
                  <c:v>19.745379876796715</c:v>
                </c:pt>
                <c:pt idx="406">
                  <c:v>19.745379876796715</c:v>
                </c:pt>
                <c:pt idx="407">
                  <c:v>20.041067761806982</c:v>
                </c:pt>
                <c:pt idx="408">
                  <c:v>20.041067761806982</c:v>
                </c:pt>
                <c:pt idx="409">
                  <c:v>20.172484599589321</c:v>
                </c:pt>
                <c:pt idx="410">
                  <c:v>20.172484599589321</c:v>
                </c:pt>
                <c:pt idx="411">
                  <c:v>20.205338809034906</c:v>
                </c:pt>
                <c:pt idx="412">
                  <c:v>20.205338809034906</c:v>
                </c:pt>
                <c:pt idx="413">
                  <c:v>20.369609856262834</c:v>
                </c:pt>
                <c:pt idx="414">
                  <c:v>20.369609856262834</c:v>
                </c:pt>
                <c:pt idx="415">
                  <c:v>21.289527720739219</c:v>
                </c:pt>
                <c:pt idx="416">
                  <c:v>21.289527720739219</c:v>
                </c:pt>
                <c:pt idx="417">
                  <c:v>21.388090349075977</c:v>
                </c:pt>
                <c:pt idx="418">
                  <c:v>21.388090349075977</c:v>
                </c:pt>
                <c:pt idx="419">
                  <c:v>27.498973305954827</c:v>
                </c:pt>
                <c:pt idx="421">
                  <c:v>0</c:v>
                </c:pt>
                <c:pt idx="422">
                  <c:v>9.856262833675565E-2</c:v>
                </c:pt>
                <c:pt idx="423">
                  <c:v>9.856262833675565E-2</c:v>
                </c:pt>
                <c:pt idx="424">
                  <c:v>0.3613963039014374</c:v>
                </c:pt>
                <c:pt idx="425">
                  <c:v>0.3613963039014374</c:v>
                </c:pt>
                <c:pt idx="426">
                  <c:v>0.3942505133470226</c:v>
                </c:pt>
                <c:pt idx="427">
                  <c:v>0.3942505133470226</c:v>
                </c:pt>
                <c:pt idx="428">
                  <c:v>0.55852156057494862</c:v>
                </c:pt>
                <c:pt idx="429">
                  <c:v>0.55852156057494862</c:v>
                </c:pt>
                <c:pt idx="430">
                  <c:v>0.7227926078028748</c:v>
                </c:pt>
                <c:pt idx="431">
                  <c:v>0.7227926078028748</c:v>
                </c:pt>
                <c:pt idx="432">
                  <c:v>0.82135523613963035</c:v>
                </c:pt>
                <c:pt idx="433">
                  <c:v>0.82135523613963035</c:v>
                </c:pt>
                <c:pt idx="434">
                  <c:v>0.88706365503080087</c:v>
                </c:pt>
                <c:pt idx="435">
                  <c:v>0.88706365503080087</c:v>
                </c:pt>
                <c:pt idx="436">
                  <c:v>1.0513347022587269</c:v>
                </c:pt>
                <c:pt idx="437">
                  <c:v>1.0513347022587269</c:v>
                </c:pt>
                <c:pt idx="438">
                  <c:v>1.1827515400410678</c:v>
                </c:pt>
                <c:pt idx="439">
                  <c:v>1.1827515400410678</c:v>
                </c:pt>
                <c:pt idx="440">
                  <c:v>1.2484599589322383</c:v>
                </c:pt>
                <c:pt idx="441">
                  <c:v>1.2484599589322383</c:v>
                </c:pt>
                <c:pt idx="442">
                  <c:v>1.2813141683778233</c:v>
                </c:pt>
                <c:pt idx="443">
                  <c:v>1.2813141683778233</c:v>
                </c:pt>
                <c:pt idx="444">
                  <c:v>1.3141683778234086</c:v>
                </c:pt>
                <c:pt idx="445">
                  <c:v>1.3141683778234086</c:v>
                </c:pt>
                <c:pt idx="446">
                  <c:v>1.3798767967145791</c:v>
                </c:pt>
                <c:pt idx="447">
                  <c:v>1.3798767967145791</c:v>
                </c:pt>
                <c:pt idx="448">
                  <c:v>1.4127310061601643</c:v>
                </c:pt>
                <c:pt idx="449">
                  <c:v>1.4127310061601643</c:v>
                </c:pt>
                <c:pt idx="450">
                  <c:v>1.4455852156057496</c:v>
                </c:pt>
                <c:pt idx="451">
                  <c:v>1.4455852156057496</c:v>
                </c:pt>
                <c:pt idx="452">
                  <c:v>1.4784394250513346</c:v>
                </c:pt>
                <c:pt idx="453">
                  <c:v>1.4784394250513346</c:v>
                </c:pt>
                <c:pt idx="454">
                  <c:v>1.5112936344969199</c:v>
                </c:pt>
                <c:pt idx="455">
                  <c:v>1.5112936344969199</c:v>
                </c:pt>
                <c:pt idx="456">
                  <c:v>1.5770020533880904</c:v>
                </c:pt>
                <c:pt idx="457">
                  <c:v>1.5770020533880904</c:v>
                </c:pt>
                <c:pt idx="458">
                  <c:v>1.7741273100616017</c:v>
                </c:pt>
                <c:pt idx="459">
                  <c:v>1.7741273100616017</c:v>
                </c:pt>
                <c:pt idx="460">
                  <c:v>1.839835728952772</c:v>
                </c:pt>
                <c:pt idx="461">
                  <c:v>1.839835728952772</c:v>
                </c:pt>
                <c:pt idx="462">
                  <c:v>1.8726899383983573</c:v>
                </c:pt>
                <c:pt idx="463">
                  <c:v>1.8726899383983573</c:v>
                </c:pt>
                <c:pt idx="464">
                  <c:v>1.9055441478439425</c:v>
                </c:pt>
                <c:pt idx="465">
                  <c:v>1.9055441478439425</c:v>
                </c:pt>
                <c:pt idx="466">
                  <c:v>1.9383983572895278</c:v>
                </c:pt>
                <c:pt idx="467">
                  <c:v>1.9383983572895278</c:v>
                </c:pt>
                <c:pt idx="468">
                  <c:v>1.9712525667351128</c:v>
                </c:pt>
                <c:pt idx="469">
                  <c:v>1.9712525667351128</c:v>
                </c:pt>
                <c:pt idx="470">
                  <c:v>2.0041067761806981</c:v>
                </c:pt>
                <c:pt idx="471">
                  <c:v>2.0041067761806981</c:v>
                </c:pt>
                <c:pt idx="472">
                  <c:v>2.0369609856262834</c:v>
                </c:pt>
                <c:pt idx="473">
                  <c:v>2.0369609856262834</c:v>
                </c:pt>
                <c:pt idx="474">
                  <c:v>2.2012320328542097</c:v>
                </c:pt>
                <c:pt idx="475">
                  <c:v>2.2012320328542097</c:v>
                </c:pt>
                <c:pt idx="476">
                  <c:v>2.2340862422997945</c:v>
                </c:pt>
                <c:pt idx="477">
                  <c:v>2.2340862422997945</c:v>
                </c:pt>
                <c:pt idx="478">
                  <c:v>2.2669404517453797</c:v>
                </c:pt>
                <c:pt idx="479">
                  <c:v>2.2669404517453797</c:v>
                </c:pt>
                <c:pt idx="480">
                  <c:v>2.299794661190965</c:v>
                </c:pt>
                <c:pt idx="481">
                  <c:v>2.299794661190965</c:v>
                </c:pt>
                <c:pt idx="482">
                  <c:v>2.3326488706365502</c:v>
                </c:pt>
                <c:pt idx="483">
                  <c:v>2.3326488706365502</c:v>
                </c:pt>
                <c:pt idx="484">
                  <c:v>2.3655030800821355</c:v>
                </c:pt>
                <c:pt idx="485">
                  <c:v>2.3655030800821355</c:v>
                </c:pt>
                <c:pt idx="486">
                  <c:v>2.3983572895277208</c:v>
                </c:pt>
                <c:pt idx="487">
                  <c:v>2.3983572895277208</c:v>
                </c:pt>
                <c:pt idx="488">
                  <c:v>2.431211498973306</c:v>
                </c:pt>
                <c:pt idx="489">
                  <c:v>2.431211498973306</c:v>
                </c:pt>
                <c:pt idx="490">
                  <c:v>2.5297741273100618</c:v>
                </c:pt>
                <c:pt idx="491">
                  <c:v>2.5297741273100618</c:v>
                </c:pt>
                <c:pt idx="492">
                  <c:v>2.5626283367556466</c:v>
                </c:pt>
                <c:pt idx="493">
                  <c:v>2.5626283367556466</c:v>
                </c:pt>
                <c:pt idx="494">
                  <c:v>2.5954825462012319</c:v>
                </c:pt>
                <c:pt idx="495">
                  <c:v>2.5954825462012319</c:v>
                </c:pt>
                <c:pt idx="496">
                  <c:v>2.6283367556468171</c:v>
                </c:pt>
                <c:pt idx="497">
                  <c:v>2.6283367556468171</c:v>
                </c:pt>
                <c:pt idx="498">
                  <c:v>2.7268993839835729</c:v>
                </c:pt>
                <c:pt idx="499">
                  <c:v>2.7268993839835729</c:v>
                </c:pt>
                <c:pt idx="500">
                  <c:v>2.8254620123203287</c:v>
                </c:pt>
                <c:pt idx="501">
                  <c:v>2.8254620123203287</c:v>
                </c:pt>
                <c:pt idx="502">
                  <c:v>2.9897330595482545</c:v>
                </c:pt>
                <c:pt idx="503">
                  <c:v>2.9897330595482545</c:v>
                </c:pt>
                <c:pt idx="504">
                  <c:v>3.0225872689938398</c:v>
                </c:pt>
                <c:pt idx="505">
                  <c:v>3.0225872689938398</c:v>
                </c:pt>
                <c:pt idx="506">
                  <c:v>3.055441478439425</c:v>
                </c:pt>
                <c:pt idx="507">
                  <c:v>3.055441478439425</c:v>
                </c:pt>
                <c:pt idx="508">
                  <c:v>3.0882956878850103</c:v>
                </c:pt>
                <c:pt idx="509">
                  <c:v>3.0882956878850103</c:v>
                </c:pt>
                <c:pt idx="510">
                  <c:v>3.1211498973305956</c:v>
                </c:pt>
                <c:pt idx="511">
                  <c:v>3.1211498973305956</c:v>
                </c:pt>
                <c:pt idx="512">
                  <c:v>3.1540041067761808</c:v>
                </c:pt>
                <c:pt idx="513">
                  <c:v>3.1540041067761808</c:v>
                </c:pt>
                <c:pt idx="514">
                  <c:v>3.1868583162217661</c:v>
                </c:pt>
                <c:pt idx="515">
                  <c:v>3.1868583162217661</c:v>
                </c:pt>
                <c:pt idx="516">
                  <c:v>3.2525667351129361</c:v>
                </c:pt>
                <c:pt idx="517">
                  <c:v>3.2525667351129361</c:v>
                </c:pt>
                <c:pt idx="518">
                  <c:v>3.2854209445585214</c:v>
                </c:pt>
                <c:pt idx="519">
                  <c:v>3.2854209445585214</c:v>
                </c:pt>
                <c:pt idx="520">
                  <c:v>3.3511293634496919</c:v>
                </c:pt>
                <c:pt idx="521">
                  <c:v>3.3511293634496919</c:v>
                </c:pt>
                <c:pt idx="522">
                  <c:v>3.482546201232033</c:v>
                </c:pt>
                <c:pt idx="523">
                  <c:v>3.482546201232033</c:v>
                </c:pt>
                <c:pt idx="524">
                  <c:v>3.5154004106776182</c:v>
                </c:pt>
                <c:pt idx="525">
                  <c:v>3.5154004106776182</c:v>
                </c:pt>
                <c:pt idx="526">
                  <c:v>3.5811088295687883</c:v>
                </c:pt>
                <c:pt idx="527">
                  <c:v>3.5811088295687883</c:v>
                </c:pt>
                <c:pt idx="528">
                  <c:v>3.6468172484599588</c:v>
                </c:pt>
                <c:pt idx="529">
                  <c:v>3.6468172484599588</c:v>
                </c:pt>
                <c:pt idx="530">
                  <c:v>3.6796714579055441</c:v>
                </c:pt>
                <c:pt idx="531">
                  <c:v>3.6796714579055441</c:v>
                </c:pt>
                <c:pt idx="532">
                  <c:v>3.7125256673511293</c:v>
                </c:pt>
                <c:pt idx="533">
                  <c:v>3.7125256673511293</c:v>
                </c:pt>
                <c:pt idx="534">
                  <c:v>3.7782340862422998</c:v>
                </c:pt>
                <c:pt idx="535">
                  <c:v>3.7782340862422998</c:v>
                </c:pt>
                <c:pt idx="536">
                  <c:v>3.8110882956878851</c:v>
                </c:pt>
                <c:pt idx="537">
                  <c:v>3.8110882956878851</c:v>
                </c:pt>
                <c:pt idx="538">
                  <c:v>3.8767967145790556</c:v>
                </c:pt>
                <c:pt idx="539">
                  <c:v>3.8767967145790556</c:v>
                </c:pt>
                <c:pt idx="540">
                  <c:v>3.9096509240246409</c:v>
                </c:pt>
                <c:pt idx="541">
                  <c:v>3.9096509240246409</c:v>
                </c:pt>
                <c:pt idx="542">
                  <c:v>3.9425051334702257</c:v>
                </c:pt>
                <c:pt idx="543">
                  <c:v>3.9425051334702257</c:v>
                </c:pt>
                <c:pt idx="544">
                  <c:v>3.9753593429158109</c:v>
                </c:pt>
                <c:pt idx="545">
                  <c:v>3.9753593429158109</c:v>
                </c:pt>
                <c:pt idx="546">
                  <c:v>4.0082135523613962</c:v>
                </c:pt>
                <c:pt idx="547">
                  <c:v>4.0082135523613962</c:v>
                </c:pt>
                <c:pt idx="548">
                  <c:v>4.0739219712525667</c:v>
                </c:pt>
                <c:pt idx="549">
                  <c:v>4.0739219712525667</c:v>
                </c:pt>
                <c:pt idx="550">
                  <c:v>4.1067761806981515</c:v>
                </c:pt>
                <c:pt idx="551">
                  <c:v>4.1067761806981515</c:v>
                </c:pt>
                <c:pt idx="552">
                  <c:v>4.1724845995893221</c:v>
                </c:pt>
                <c:pt idx="553">
                  <c:v>4.1724845995893221</c:v>
                </c:pt>
                <c:pt idx="554">
                  <c:v>4.2053388090349078</c:v>
                </c:pt>
                <c:pt idx="555">
                  <c:v>4.2053388090349078</c:v>
                </c:pt>
                <c:pt idx="556">
                  <c:v>4.2381930184804926</c:v>
                </c:pt>
                <c:pt idx="557">
                  <c:v>4.2381930184804926</c:v>
                </c:pt>
                <c:pt idx="558">
                  <c:v>4.2710472279260783</c:v>
                </c:pt>
                <c:pt idx="559">
                  <c:v>4.2710472279260783</c:v>
                </c:pt>
                <c:pt idx="560">
                  <c:v>4.4024640657084193</c:v>
                </c:pt>
                <c:pt idx="561">
                  <c:v>4.4024640657084193</c:v>
                </c:pt>
                <c:pt idx="562">
                  <c:v>4.4353182751540041</c:v>
                </c:pt>
                <c:pt idx="563">
                  <c:v>4.4353182751540041</c:v>
                </c:pt>
                <c:pt idx="564">
                  <c:v>4.4681724845995889</c:v>
                </c:pt>
                <c:pt idx="565">
                  <c:v>4.4681724845995889</c:v>
                </c:pt>
                <c:pt idx="566">
                  <c:v>4.5667351129363452</c:v>
                </c:pt>
                <c:pt idx="567">
                  <c:v>4.5667351129363452</c:v>
                </c:pt>
                <c:pt idx="568">
                  <c:v>4.59958932238193</c:v>
                </c:pt>
                <c:pt idx="569">
                  <c:v>4.59958932238193</c:v>
                </c:pt>
                <c:pt idx="570">
                  <c:v>4.6324435318275157</c:v>
                </c:pt>
                <c:pt idx="571">
                  <c:v>4.6324435318275157</c:v>
                </c:pt>
                <c:pt idx="572">
                  <c:v>4.6652977412731005</c:v>
                </c:pt>
                <c:pt idx="573">
                  <c:v>4.6652977412731005</c:v>
                </c:pt>
                <c:pt idx="574">
                  <c:v>4.6981519507186862</c:v>
                </c:pt>
                <c:pt idx="575">
                  <c:v>4.6981519507186862</c:v>
                </c:pt>
                <c:pt idx="576">
                  <c:v>4.731006160164271</c:v>
                </c:pt>
                <c:pt idx="577">
                  <c:v>4.731006160164271</c:v>
                </c:pt>
                <c:pt idx="578">
                  <c:v>4.7967145790554415</c:v>
                </c:pt>
                <c:pt idx="579">
                  <c:v>4.7967145790554415</c:v>
                </c:pt>
                <c:pt idx="580">
                  <c:v>4.8295687885010263</c:v>
                </c:pt>
                <c:pt idx="581">
                  <c:v>4.8295687885010263</c:v>
                </c:pt>
                <c:pt idx="582">
                  <c:v>4.9281314168377826</c:v>
                </c:pt>
                <c:pt idx="583">
                  <c:v>4.9281314168377826</c:v>
                </c:pt>
                <c:pt idx="584">
                  <c:v>4.9938398357289531</c:v>
                </c:pt>
                <c:pt idx="585">
                  <c:v>4.9938398357289531</c:v>
                </c:pt>
                <c:pt idx="586">
                  <c:v>5.0595482546201236</c:v>
                </c:pt>
                <c:pt idx="587">
                  <c:v>5.0595482546201236</c:v>
                </c:pt>
                <c:pt idx="588">
                  <c:v>5.1252566735112932</c:v>
                </c:pt>
                <c:pt idx="589">
                  <c:v>5.1252566735112932</c:v>
                </c:pt>
                <c:pt idx="590">
                  <c:v>5.1581108829568789</c:v>
                </c:pt>
                <c:pt idx="591">
                  <c:v>5.1581108829568789</c:v>
                </c:pt>
                <c:pt idx="592">
                  <c:v>5.1909650924024637</c:v>
                </c:pt>
                <c:pt idx="593">
                  <c:v>5.1909650924024637</c:v>
                </c:pt>
                <c:pt idx="594">
                  <c:v>5.2238193018480494</c:v>
                </c:pt>
                <c:pt idx="595">
                  <c:v>5.2238193018480494</c:v>
                </c:pt>
                <c:pt idx="596">
                  <c:v>5.28952772073922</c:v>
                </c:pt>
                <c:pt idx="597">
                  <c:v>5.28952772073922</c:v>
                </c:pt>
                <c:pt idx="598">
                  <c:v>5.3223819301848048</c:v>
                </c:pt>
                <c:pt idx="599">
                  <c:v>5.3223819301848048</c:v>
                </c:pt>
                <c:pt idx="600">
                  <c:v>5.3552361396303905</c:v>
                </c:pt>
                <c:pt idx="601">
                  <c:v>5.3552361396303905</c:v>
                </c:pt>
                <c:pt idx="602">
                  <c:v>5.420944558521561</c:v>
                </c:pt>
                <c:pt idx="603">
                  <c:v>5.420944558521561</c:v>
                </c:pt>
                <c:pt idx="604">
                  <c:v>5.4537987679671458</c:v>
                </c:pt>
                <c:pt idx="605">
                  <c:v>5.4537987679671458</c:v>
                </c:pt>
                <c:pt idx="606">
                  <c:v>5.4866529774127306</c:v>
                </c:pt>
                <c:pt idx="607">
                  <c:v>5.4866529774127306</c:v>
                </c:pt>
                <c:pt idx="608">
                  <c:v>5.5195071868583163</c:v>
                </c:pt>
                <c:pt idx="609">
                  <c:v>5.5195071868583163</c:v>
                </c:pt>
                <c:pt idx="610">
                  <c:v>5.6180698151950716</c:v>
                </c:pt>
                <c:pt idx="611">
                  <c:v>5.6180698151950716</c:v>
                </c:pt>
                <c:pt idx="612">
                  <c:v>5.7494866529774127</c:v>
                </c:pt>
                <c:pt idx="613">
                  <c:v>5.7494866529774127</c:v>
                </c:pt>
                <c:pt idx="614">
                  <c:v>5.9137577002053385</c:v>
                </c:pt>
                <c:pt idx="615">
                  <c:v>5.9137577002053385</c:v>
                </c:pt>
                <c:pt idx="616">
                  <c:v>6.0451745379876796</c:v>
                </c:pt>
                <c:pt idx="617">
                  <c:v>6.0451745379876796</c:v>
                </c:pt>
                <c:pt idx="618">
                  <c:v>6.1765913757700206</c:v>
                </c:pt>
                <c:pt idx="619">
                  <c:v>6.1765913757700206</c:v>
                </c:pt>
                <c:pt idx="620">
                  <c:v>6.2751540041067759</c:v>
                </c:pt>
                <c:pt idx="621">
                  <c:v>6.2751540041067759</c:v>
                </c:pt>
                <c:pt idx="622">
                  <c:v>6.3080082135523616</c:v>
                </c:pt>
                <c:pt idx="623">
                  <c:v>6.3080082135523616</c:v>
                </c:pt>
                <c:pt idx="624">
                  <c:v>6.5708418891170428</c:v>
                </c:pt>
                <c:pt idx="625">
                  <c:v>6.5708418891170428</c:v>
                </c:pt>
                <c:pt idx="626">
                  <c:v>6.6036960985626285</c:v>
                </c:pt>
                <c:pt idx="627">
                  <c:v>6.6036960985626285</c:v>
                </c:pt>
                <c:pt idx="628">
                  <c:v>6.6365503080082133</c:v>
                </c:pt>
                <c:pt idx="629">
                  <c:v>6.6365503080082133</c:v>
                </c:pt>
                <c:pt idx="630">
                  <c:v>6.669404517453799</c:v>
                </c:pt>
                <c:pt idx="631">
                  <c:v>6.669404517453799</c:v>
                </c:pt>
                <c:pt idx="632">
                  <c:v>6.8008213552361401</c:v>
                </c:pt>
                <c:pt idx="633">
                  <c:v>6.8008213552361401</c:v>
                </c:pt>
                <c:pt idx="634">
                  <c:v>6.8336755646817249</c:v>
                </c:pt>
                <c:pt idx="635">
                  <c:v>6.8336755646817249</c:v>
                </c:pt>
                <c:pt idx="636">
                  <c:v>6.8665297741273097</c:v>
                </c:pt>
                <c:pt idx="637">
                  <c:v>6.8665297741273097</c:v>
                </c:pt>
                <c:pt idx="638">
                  <c:v>6.9322381930184802</c:v>
                </c:pt>
                <c:pt idx="639">
                  <c:v>6.9322381930184802</c:v>
                </c:pt>
                <c:pt idx="640">
                  <c:v>7.0308008213552364</c:v>
                </c:pt>
                <c:pt idx="641">
                  <c:v>7.0308008213552364</c:v>
                </c:pt>
                <c:pt idx="642">
                  <c:v>7.0636550308008212</c:v>
                </c:pt>
                <c:pt idx="643">
                  <c:v>7.0636550308008212</c:v>
                </c:pt>
                <c:pt idx="644">
                  <c:v>7.1622176591375766</c:v>
                </c:pt>
                <c:pt idx="645">
                  <c:v>7.1622176591375766</c:v>
                </c:pt>
                <c:pt idx="646">
                  <c:v>7.2279260780287471</c:v>
                </c:pt>
                <c:pt idx="647">
                  <c:v>7.2279260780287471</c:v>
                </c:pt>
                <c:pt idx="648">
                  <c:v>7.3264887063655033</c:v>
                </c:pt>
                <c:pt idx="649">
                  <c:v>7.3264887063655033</c:v>
                </c:pt>
                <c:pt idx="650">
                  <c:v>7.3593429158110881</c:v>
                </c:pt>
                <c:pt idx="651">
                  <c:v>7.3593429158110881</c:v>
                </c:pt>
                <c:pt idx="652">
                  <c:v>7.3921971252566738</c:v>
                </c:pt>
                <c:pt idx="653">
                  <c:v>7.3921971252566738</c:v>
                </c:pt>
                <c:pt idx="654">
                  <c:v>7.4579055441478443</c:v>
                </c:pt>
                <c:pt idx="655">
                  <c:v>7.4579055441478443</c:v>
                </c:pt>
                <c:pt idx="656">
                  <c:v>7.4907597535934292</c:v>
                </c:pt>
                <c:pt idx="657">
                  <c:v>7.4907597535934292</c:v>
                </c:pt>
                <c:pt idx="658">
                  <c:v>7.523613963039014</c:v>
                </c:pt>
                <c:pt idx="659">
                  <c:v>7.523613963039014</c:v>
                </c:pt>
                <c:pt idx="660">
                  <c:v>7.5893223819301845</c:v>
                </c:pt>
                <c:pt idx="661">
                  <c:v>7.5893223819301845</c:v>
                </c:pt>
                <c:pt idx="662">
                  <c:v>7.655030800821355</c:v>
                </c:pt>
                <c:pt idx="663">
                  <c:v>7.655030800821355</c:v>
                </c:pt>
                <c:pt idx="664">
                  <c:v>7.6878850102669407</c:v>
                </c:pt>
                <c:pt idx="665">
                  <c:v>7.6878850102669407</c:v>
                </c:pt>
                <c:pt idx="666">
                  <c:v>7.7535934291581112</c:v>
                </c:pt>
                <c:pt idx="667">
                  <c:v>7.7535934291581112</c:v>
                </c:pt>
                <c:pt idx="668">
                  <c:v>7.8193018480492817</c:v>
                </c:pt>
                <c:pt idx="669">
                  <c:v>7.8193018480492817</c:v>
                </c:pt>
                <c:pt idx="670">
                  <c:v>8.0821355236139638</c:v>
                </c:pt>
                <c:pt idx="671">
                  <c:v>8.0821355236139638</c:v>
                </c:pt>
                <c:pt idx="672">
                  <c:v>8.1149897330595486</c:v>
                </c:pt>
                <c:pt idx="673">
                  <c:v>8.1149897330595486</c:v>
                </c:pt>
                <c:pt idx="674">
                  <c:v>8.2135523613963031</c:v>
                </c:pt>
                <c:pt idx="675">
                  <c:v>8.2135523613963031</c:v>
                </c:pt>
                <c:pt idx="676">
                  <c:v>8.3778234086242307</c:v>
                </c:pt>
                <c:pt idx="677">
                  <c:v>8.3778234086242307</c:v>
                </c:pt>
                <c:pt idx="678">
                  <c:v>8.4435318275154003</c:v>
                </c:pt>
                <c:pt idx="679">
                  <c:v>8.4435318275154003</c:v>
                </c:pt>
                <c:pt idx="680">
                  <c:v>8.4763860369609851</c:v>
                </c:pt>
                <c:pt idx="681">
                  <c:v>8.4763860369609851</c:v>
                </c:pt>
                <c:pt idx="682">
                  <c:v>8.5749486652977414</c:v>
                </c:pt>
                <c:pt idx="683">
                  <c:v>8.5749486652977414</c:v>
                </c:pt>
                <c:pt idx="684">
                  <c:v>8.6078028747433262</c:v>
                </c:pt>
                <c:pt idx="685">
                  <c:v>8.6078028747433262</c:v>
                </c:pt>
                <c:pt idx="686">
                  <c:v>8.640657084188911</c:v>
                </c:pt>
                <c:pt idx="687">
                  <c:v>8.640657084188911</c:v>
                </c:pt>
                <c:pt idx="688">
                  <c:v>8.6735112936344976</c:v>
                </c:pt>
                <c:pt idx="689">
                  <c:v>8.6735112936344976</c:v>
                </c:pt>
                <c:pt idx="690">
                  <c:v>8.7392197125256672</c:v>
                </c:pt>
                <c:pt idx="691">
                  <c:v>8.7392197125256672</c:v>
                </c:pt>
                <c:pt idx="692">
                  <c:v>8.772073921971252</c:v>
                </c:pt>
                <c:pt idx="693">
                  <c:v>8.772073921971252</c:v>
                </c:pt>
                <c:pt idx="694">
                  <c:v>8.8049281314168386</c:v>
                </c:pt>
                <c:pt idx="695">
                  <c:v>8.8049281314168386</c:v>
                </c:pt>
                <c:pt idx="696">
                  <c:v>8.9691991786447645</c:v>
                </c:pt>
                <c:pt idx="697">
                  <c:v>8.9691991786447645</c:v>
                </c:pt>
                <c:pt idx="698">
                  <c:v>9.0020533880903493</c:v>
                </c:pt>
                <c:pt idx="699">
                  <c:v>9.0020533880903493</c:v>
                </c:pt>
                <c:pt idx="700">
                  <c:v>9.2320328542094447</c:v>
                </c:pt>
                <c:pt idx="701">
                  <c:v>9.2320328542094447</c:v>
                </c:pt>
                <c:pt idx="702">
                  <c:v>9.3963039014373724</c:v>
                </c:pt>
                <c:pt idx="703">
                  <c:v>9.3963039014373724</c:v>
                </c:pt>
                <c:pt idx="704">
                  <c:v>9.462012320328542</c:v>
                </c:pt>
                <c:pt idx="705">
                  <c:v>9.462012320328542</c:v>
                </c:pt>
                <c:pt idx="706">
                  <c:v>9.593429158110883</c:v>
                </c:pt>
                <c:pt idx="707">
                  <c:v>9.593429158110883</c:v>
                </c:pt>
                <c:pt idx="708">
                  <c:v>9.6262833675564679</c:v>
                </c:pt>
                <c:pt idx="709">
                  <c:v>9.6262833675564679</c:v>
                </c:pt>
                <c:pt idx="710">
                  <c:v>9.6591375770020527</c:v>
                </c:pt>
                <c:pt idx="711">
                  <c:v>9.6591375770020527</c:v>
                </c:pt>
                <c:pt idx="712">
                  <c:v>9.7248459958932241</c:v>
                </c:pt>
                <c:pt idx="713">
                  <c:v>9.7248459958932241</c:v>
                </c:pt>
                <c:pt idx="714">
                  <c:v>9.7905544147843937</c:v>
                </c:pt>
                <c:pt idx="715">
                  <c:v>9.7905544147843937</c:v>
                </c:pt>
                <c:pt idx="716">
                  <c:v>9.8891170431211499</c:v>
                </c:pt>
                <c:pt idx="717">
                  <c:v>9.8891170431211499</c:v>
                </c:pt>
                <c:pt idx="718">
                  <c:v>9.9219712525667347</c:v>
                </c:pt>
                <c:pt idx="719">
                  <c:v>9.9219712525667347</c:v>
                </c:pt>
                <c:pt idx="720">
                  <c:v>10.119096509240247</c:v>
                </c:pt>
                <c:pt idx="721">
                  <c:v>10.119096509240247</c:v>
                </c:pt>
                <c:pt idx="722">
                  <c:v>10.480492813141684</c:v>
                </c:pt>
                <c:pt idx="723">
                  <c:v>10.480492813141684</c:v>
                </c:pt>
                <c:pt idx="724">
                  <c:v>10.611909650924025</c:v>
                </c:pt>
                <c:pt idx="725">
                  <c:v>10.611909650924025</c:v>
                </c:pt>
                <c:pt idx="726">
                  <c:v>10.677618069815194</c:v>
                </c:pt>
                <c:pt idx="727">
                  <c:v>10.677618069815194</c:v>
                </c:pt>
                <c:pt idx="728">
                  <c:v>10.710472279260781</c:v>
                </c:pt>
                <c:pt idx="729">
                  <c:v>10.710472279260781</c:v>
                </c:pt>
                <c:pt idx="730">
                  <c:v>10.809034907597535</c:v>
                </c:pt>
                <c:pt idx="731">
                  <c:v>10.809034907597535</c:v>
                </c:pt>
                <c:pt idx="732">
                  <c:v>10.874743326488707</c:v>
                </c:pt>
                <c:pt idx="733">
                  <c:v>10.874743326488707</c:v>
                </c:pt>
                <c:pt idx="734">
                  <c:v>10.907597535934292</c:v>
                </c:pt>
                <c:pt idx="735">
                  <c:v>10.907597535934292</c:v>
                </c:pt>
                <c:pt idx="736">
                  <c:v>10.973305954825461</c:v>
                </c:pt>
                <c:pt idx="737">
                  <c:v>10.973305954825461</c:v>
                </c:pt>
                <c:pt idx="738">
                  <c:v>11.006160164271048</c:v>
                </c:pt>
                <c:pt idx="739">
                  <c:v>11.006160164271048</c:v>
                </c:pt>
                <c:pt idx="740">
                  <c:v>11.53182751540041</c:v>
                </c:pt>
                <c:pt idx="741">
                  <c:v>11.53182751540041</c:v>
                </c:pt>
                <c:pt idx="742">
                  <c:v>11.597535934291582</c:v>
                </c:pt>
                <c:pt idx="743">
                  <c:v>11.597535934291582</c:v>
                </c:pt>
                <c:pt idx="744">
                  <c:v>11.728952772073923</c:v>
                </c:pt>
                <c:pt idx="745">
                  <c:v>11.728952772073923</c:v>
                </c:pt>
                <c:pt idx="746">
                  <c:v>11.991786447638603</c:v>
                </c:pt>
                <c:pt idx="747">
                  <c:v>11.991786447638603</c:v>
                </c:pt>
                <c:pt idx="748">
                  <c:v>13.010266940451745</c:v>
                </c:pt>
                <c:pt idx="749">
                  <c:v>13.010266940451745</c:v>
                </c:pt>
                <c:pt idx="750">
                  <c:v>13.207392197125257</c:v>
                </c:pt>
                <c:pt idx="751">
                  <c:v>13.207392197125257</c:v>
                </c:pt>
                <c:pt idx="752">
                  <c:v>13.404517453798768</c:v>
                </c:pt>
                <c:pt idx="753">
                  <c:v>13.404517453798768</c:v>
                </c:pt>
                <c:pt idx="754">
                  <c:v>13.437371663244353</c:v>
                </c:pt>
                <c:pt idx="755">
                  <c:v>13.437371663244353</c:v>
                </c:pt>
                <c:pt idx="756">
                  <c:v>13.60164271047228</c:v>
                </c:pt>
                <c:pt idx="757">
                  <c:v>13.60164271047228</c:v>
                </c:pt>
                <c:pt idx="758">
                  <c:v>13.66735112936345</c:v>
                </c:pt>
                <c:pt idx="759">
                  <c:v>13.66735112936345</c:v>
                </c:pt>
                <c:pt idx="760">
                  <c:v>13.700205338809035</c:v>
                </c:pt>
                <c:pt idx="761">
                  <c:v>13.700205338809035</c:v>
                </c:pt>
                <c:pt idx="762">
                  <c:v>13.831622176591376</c:v>
                </c:pt>
                <c:pt idx="763">
                  <c:v>13.831622176591376</c:v>
                </c:pt>
                <c:pt idx="764">
                  <c:v>13.995893223819301</c:v>
                </c:pt>
                <c:pt idx="765">
                  <c:v>13.995893223819301</c:v>
                </c:pt>
                <c:pt idx="766">
                  <c:v>14.061601642710473</c:v>
                </c:pt>
                <c:pt idx="767">
                  <c:v>14.061601642710473</c:v>
                </c:pt>
                <c:pt idx="768">
                  <c:v>14.094455852156058</c:v>
                </c:pt>
                <c:pt idx="769">
                  <c:v>14.094455852156058</c:v>
                </c:pt>
                <c:pt idx="770">
                  <c:v>14.160164271047227</c:v>
                </c:pt>
                <c:pt idx="771">
                  <c:v>14.160164271047227</c:v>
                </c:pt>
                <c:pt idx="772">
                  <c:v>14.225872689938399</c:v>
                </c:pt>
                <c:pt idx="773">
                  <c:v>14.225872689938399</c:v>
                </c:pt>
                <c:pt idx="774">
                  <c:v>14.455852156057494</c:v>
                </c:pt>
                <c:pt idx="775">
                  <c:v>14.455852156057494</c:v>
                </c:pt>
                <c:pt idx="776">
                  <c:v>14.587268993839835</c:v>
                </c:pt>
                <c:pt idx="777">
                  <c:v>14.587268993839835</c:v>
                </c:pt>
                <c:pt idx="778">
                  <c:v>14.850102669404517</c:v>
                </c:pt>
                <c:pt idx="779">
                  <c:v>14.850102669404517</c:v>
                </c:pt>
                <c:pt idx="780">
                  <c:v>15.145790554414784</c:v>
                </c:pt>
                <c:pt idx="781">
                  <c:v>15.145790554414784</c:v>
                </c:pt>
                <c:pt idx="782">
                  <c:v>15.24435318275154</c:v>
                </c:pt>
                <c:pt idx="783">
                  <c:v>15.24435318275154</c:v>
                </c:pt>
                <c:pt idx="784">
                  <c:v>15.638603696098563</c:v>
                </c:pt>
                <c:pt idx="785">
                  <c:v>15.638603696098563</c:v>
                </c:pt>
                <c:pt idx="786">
                  <c:v>15.868583162217659</c:v>
                </c:pt>
                <c:pt idx="787">
                  <c:v>15.868583162217659</c:v>
                </c:pt>
                <c:pt idx="788">
                  <c:v>16</c:v>
                </c:pt>
                <c:pt idx="789">
                  <c:v>16</c:v>
                </c:pt>
                <c:pt idx="790">
                  <c:v>16.06570841889117</c:v>
                </c:pt>
                <c:pt idx="791">
                  <c:v>16.06570841889117</c:v>
                </c:pt>
                <c:pt idx="792">
                  <c:v>16.131416837782339</c:v>
                </c:pt>
                <c:pt idx="793">
                  <c:v>16.131416837782339</c:v>
                </c:pt>
                <c:pt idx="794">
                  <c:v>16.197125256673512</c:v>
                </c:pt>
                <c:pt idx="795">
                  <c:v>16.197125256673512</c:v>
                </c:pt>
                <c:pt idx="796">
                  <c:v>16.295687885010267</c:v>
                </c:pt>
                <c:pt idx="797">
                  <c:v>16.295687885010267</c:v>
                </c:pt>
                <c:pt idx="798">
                  <c:v>16.919917864476385</c:v>
                </c:pt>
                <c:pt idx="799">
                  <c:v>16.919917864476385</c:v>
                </c:pt>
                <c:pt idx="800">
                  <c:v>17.31416837782341</c:v>
                </c:pt>
                <c:pt idx="801">
                  <c:v>17.31416837782341</c:v>
                </c:pt>
                <c:pt idx="802">
                  <c:v>17.412731006160165</c:v>
                </c:pt>
                <c:pt idx="803">
                  <c:v>17.412731006160165</c:v>
                </c:pt>
                <c:pt idx="804">
                  <c:v>18.694045174537987</c:v>
                </c:pt>
                <c:pt idx="805">
                  <c:v>18.694045174537987</c:v>
                </c:pt>
                <c:pt idx="806">
                  <c:v>18.858316221765914</c:v>
                </c:pt>
                <c:pt idx="807">
                  <c:v>18.858316221765914</c:v>
                </c:pt>
                <c:pt idx="808">
                  <c:v>19.055441478439427</c:v>
                </c:pt>
                <c:pt idx="809">
                  <c:v>19.055441478439427</c:v>
                </c:pt>
                <c:pt idx="810">
                  <c:v>19.252566735112936</c:v>
                </c:pt>
                <c:pt idx="811">
                  <c:v>19.252566735112936</c:v>
                </c:pt>
                <c:pt idx="812">
                  <c:v>19.679671457905545</c:v>
                </c:pt>
                <c:pt idx="813">
                  <c:v>19.679671457905545</c:v>
                </c:pt>
                <c:pt idx="814">
                  <c:v>20.238193018480494</c:v>
                </c:pt>
                <c:pt idx="815">
                  <c:v>20.238193018480494</c:v>
                </c:pt>
                <c:pt idx="816">
                  <c:v>20.533880903490761</c:v>
                </c:pt>
                <c:pt idx="817">
                  <c:v>20.533880903490761</c:v>
                </c:pt>
                <c:pt idx="818">
                  <c:v>21.519507186858316</c:v>
                </c:pt>
                <c:pt idx="819">
                  <c:v>21.519507186858316</c:v>
                </c:pt>
                <c:pt idx="820">
                  <c:v>22.143737166324435</c:v>
                </c:pt>
                <c:pt idx="821">
                  <c:v>22.143737166324435</c:v>
                </c:pt>
                <c:pt idx="822">
                  <c:v>26.710472279260781</c:v>
                </c:pt>
                <c:pt idx="824">
                  <c:v>6.5708418891170434E-2</c:v>
                </c:pt>
                <c:pt idx="825">
                  <c:v>0.29568788501026694</c:v>
                </c:pt>
                <c:pt idx="826">
                  <c:v>1.675564681724846</c:v>
                </c:pt>
                <c:pt idx="827">
                  <c:v>2.0369609856262834</c:v>
                </c:pt>
                <c:pt idx="828">
                  <c:v>2.8254620123203287</c:v>
                </c:pt>
                <c:pt idx="829">
                  <c:v>3.0225872689938398</c:v>
                </c:pt>
                <c:pt idx="830">
                  <c:v>3.5154004106776182</c:v>
                </c:pt>
                <c:pt idx="831">
                  <c:v>4.3696098562628336</c:v>
                </c:pt>
                <c:pt idx="832">
                  <c:v>4.4681724845995889</c:v>
                </c:pt>
                <c:pt idx="833">
                  <c:v>4.862422997946612</c:v>
                </c:pt>
                <c:pt idx="834">
                  <c:v>7.6221765913757702</c:v>
                </c:pt>
                <c:pt idx="835">
                  <c:v>9.0020533880903493</c:v>
                </c:pt>
                <c:pt idx="836">
                  <c:v>9.4948665297741268</c:v>
                </c:pt>
                <c:pt idx="837">
                  <c:v>9.6591375770020527</c:v>
                </c:pt>
                <c:pt idx="838">
                  <c:v>9.7248459958932241</c:v>
                </c:pt>
                <c:pt idx="839">
                  <c:v>10.020533880903491</c:v>
                </c:pt>
                <c:pt idx="840">
                  <c:v>10.184804928131417</c:v>
                </c:pt>
                <c:pt idx="841">
                  <c:v>10.184804928131417</c:v>
                </c:pt>
                <c:pt idx="842">
                  <c:v>10.447638603696099</c:v>
                </c:pt>
                <c:pt idx="843">
                  <c:v>10.611909650924025</c:v>
                </c:pt>
                <c:pt idx="844">
                  <c:v>10.677618069815194</c:v>
                </c:pt>
                <c:pt idx="845">
                  <c:v>10.874743326488707</c:v>
                </c:pt>
                <c:pt idx="846">
                  <c:v>11.53182751540041</c:v>
                </c:pt>
                <c:pt idx="847">
                  <c:v>11.958932238193018</c:v>
                </c:pt>
                <c:pt idx="848">
                  <c:v>12.057494866529774</c:v>
                </c:pt>
                <c:pt idx="849">
                  <c:v>12.2217659137577</c:v>
                </c:pt>
                <c:pt idx="850">
                  <c:v>12.418891170431211</c:v>
                </c:pt>
                <c:pt idx="851">
                  <c:v>12.451745379876797</c:v>
                </c:pt>
                <c:pt idx="852">
                  <c:v>12.845995893223819</c:v>
                </c:pt>
                <c:pt idx="853">
                  <c:v>13.240246406570842</c:v>
                </c:pt>
                <c:pt idx="854">
                  <c:v>13.404517453798768</c:v>
                </c:pt>
                <c:pt idx="855">
                  <c:v>13.831622176591376</c:v>
                </c:pt>
                <c:pt idx="856">
                  <c:v>13.930184804928132</c:v>
                </c:pt>
                <c:pt idx="857">
                  <c:v>14.35728952772074</c:v>
                </c:pt>
                <c:pt idx="858">
                  <c:v>14.35728952772074</c:v>
                </c:pt>
                <c:pt idx="859">
                  <c:v>14.488706365503081</c:v>
                </c:pt>
                <c:pt idx="860">
                  <c:v>14.55441478439425</c:v>
                </c:pt>
                <c:pt idx="861">
                  <c:v>15.441478439425051</c:v>
                </c:pt>
                <c:pt idx="862">
                  <c:v>15.671457905544148</c:v>
                </c:pt>
                <c:pt idx="863">
                  <c:v>15.671457905544148</c:v>
                </c:pt>
                <c:pt idx="864">
                  <c:v>16.032854209445585</c:v>
                </c:pt>
                <c:pt idx="865">
                  <c:v>16.262833675564682</c:v>
                </c:pt>
                <c:pt idx="866">
                  <c:v>16.788501026694046</c:v>
                </c:pt>
                <c:pt idx="867">
                  <c:v>17.084188911704313</c:v>
                </c:pt>
                <c:pt idx="868">
                  <c:v>17.117043121149898</c:v>
                </c:pt>
                <c:pt idx="869">
                  <c:v>17.31416837782341</c:v>
                </c:pt>
                <c:pt idx="870">
                  <c:v>17.675564681724847</c:v>
                </c:pt>
                <c:pt idx="871">
                  <c:v>18.168377823408623</c:v>
                </c:pt>
                <c:pt idx="872">
                  <c:v>18.168377823408623</c:v>
                </c:pt>
                <c:pt idx="873">
                  <c:v>18.201232032854211</c:v>
                </c:pt>
                <c:pt idx="874">
                  <c:v>18.234086242299796</c:v>
                </c:pt>
                <c:pt idx="875">
                  <c:v>18.234086242299796</c:v>
                </c:pt>
                <c:pt idx="876">
                  <c:v>18.661190965092402</c:v>
                </c:pt>
                <c:pt idx="877">
                  <c:v>18.858316221765914</c:v>
                </c:pt>
                <c:pt idx="878">
                  <c:v>18.858316221765914</c:v>
                </c:pt>
                <c:pt idx="879">
                  <c:v>19.088295687885012</c:v>
                </c:pt>
                <c:pt idx="880">
                  <c:v>19.613963039014372</c:v>
                </c:pt>
                <c:pt idx="881">
                  <c:v>20.041067761806982</c:v>
                </c:pt>
                <c:pt idx="882">
                  <c:v>20.238193018480494</c:v>
                </c:pt>
                <c:pt idx="883">
                  <c:v>20.763860369609855</c:v>
                </c:pt>
                <c:pt idx="884">
                  <c:v>21.815195071868583</c:v>
                </c:pt>
                <c:pt idx="885">
                  <c:v>22.373716632443532</c:v>
                </c:pt>
                <c:pt idx="886">
                  <c:v>22.406570841889117</c:v>
                </c:pt>
                <c:pt idx="887">
                  <c:v>22.537987679671456</c:v>
                </c:pt>
                <c:pt idx="888">
                  <c:v>22.767967145790553</c:v>
                </c:pt>
                <c:pt idx="889">
                  <c:v>23.096509240246405</c:v>
                </c:pt>
                <c:pt idx="890">
                  <c:v>23.720739219712527</c:v>
                </c:pt>
                <c:pt idx="891">
                  <c:v>23.852156057494867</c:v>
                </c:pt>
                <c:pt idx="892">
                  <c:v>24.673511293634498</c:v>
                </c:pt>
                <c:pt idx="893">
                  <c:v>24.93634496919918</c:v>
                </c:pt>
                <c:pt idx="894">
                  <c:v>25.034907597535934</c:v>
                </c:pt>
                <c:pt idx="895">
                  <c:v>25.166324435318277</c:v>
                </c:pt>
                <c:pt idx="896">
                  <c:v>25.429158110882955</c:v>
                </c:pt>
                <c:pt idx="897">
                  <c:v>27.498973305954827</c:v>
                </c:pt>
                <c:pt idx="899">
                  <c:v>0.2299794661190965</c:v>
                </c:pt>
                <c:pt idx="900">
                  <c:v>0.26283367556468173</c:v>
                </c:pt>
                <c:pt idx="901">
                  <c:v>0.26283367556468173</c:v>
                </c:pt>
                <c:pt idx="902">
                  <c:v>0.55852156057494862</c:v>
                </c:pt>
                <c:pt idx="903">
                  <c:v>0.95277207392197127</c:v>
                </c:pt>
                <c:pt idx="904">
                  <c:v>1.5770020533880904</c:v>
                </c:pt>
                <c:pt idx="905">
                  <c:v>2.2340862422997945</c:v>
                </c:pt>
                <c:pt idx="906">
                  <c:v>2.7268993839835729</c:v>
                </c:pt>
                <c:pt idx="907">
                  <c:v>2.7926078028747434</c:v>
                </c:pt>
                <c:pt idx="908">
                  <c:v>3.3182751540041067</c:v>
                </c:pt>
                <c:pt idx="909">
                  <c:v>3.3839835728952772</c:v>
                </c:pt>
                <c:pt idx="910">
                  <c:v>4.4353182751540041</c:v>
                </c:pt>
                <c:pt idx="911">
                  <c:v>4.7638603696098567</c:v>
                </c:pt>
                <c:pt idx="912">
                  <c:v>4.8952772073921968</c:v>
                </c:pt>
                <c:pt idx="913">
                  <c:v>5.5195071868583163</c:v>
                </c:pt>
                <c:pt idx="914">
                  <c:v>7.0308008213552364</c:v>
                </c:pt>
                <c:pt idx="915">
                  <c:v>7.1622176591375766</c:v>
                </c:pt>
                <c:pt idx="916">
                  <c:v>7.9835728952772076</c:v>
                </c:pt>
                <c:pt idx="917">
                  <c:v>9.462012320328542</c:v>
                </c:pt>
                <c:pt idx="918">
                  <c:v>9.6262833675564679</c:v>
                </c:pt>
                <c:pt idx="919">
                  <c:v>9.7905544147843937</c:v>
                </c:pt>
                <c:pt idx="920">
                  <c:v>10.250513347022586</c:v>
                </c:pt>
                <c:pt idx="921">
                  <c:v>10.546201232032855</c:v>
                </c:pt>
                <c:pt idx="922">
                  <c:v>10.677618069815194</c:v>
                </c:pt>
                <c:pt idx="923">
                  <c:v>10.841889117043122</c:v>
                </c:pt>
                <c:pt idx="924">
                  <c:v>10.874743326488707</c:v>
                </c:pt>
                <c:pt idx="925">
                  <c:v>11.071868583162217</c:v>
                </c:pt>
                <c:pt idx="926">
                  <c:v>11.104722792607802</c:v>
                </c:pt>
                <c:pt idx="927">
                  <c:v>11.728952772073923</c:v>
                </c:pt>
                <c:pt idx="928">
                  <c:v>11.827515400410677</c:v>
                </c:pt>
                <c:pt idx="929">
                  <c:v>11.860369609856264</c:v>
                </c:pt>
                <c:pt idx="930">
                  <c:v>11.860369609856264</c:v>
                </c:pt>
                <c:pt idx="931">
                  <c:v>12.188911704312115</c:v>
                </c:pt>
                <c:pt idx="932">
                  <c:v>12.2217659137577</c:v>
                </c:pt>
                <c:pt idx="933">
                  <c:v>12.517453798767967</c:v>
                </c:pt>
                <c:pt idx="934">
                  <c:v>13.010266940451745</c:v>
                </c:pt>
                <c:pt idx="935">
                  <c:v>13.568788501026694</c:v>
                </c:pt>
                <c:pt idx="936">
                  <c:v>13.634496919917865</c:v>
                </c:pt>
                <c:pt idx="937">
                  <c:v>13.66735112936345</c:v>
                </c:pt>
                <c:pt idx="938">
                  <c:v>13.831622176591376</c:v>
                </c:pt>
                <c:pt idx="939">
                  <c:v>14.521560574948666</c:v>
                </c:pt>
                <c:pt idx="940">
                  <c:v>15.211498973305956</c:v>
                </c:pt>
                <c:pt idx="941">
                  <c:v>15.441478439425051</c:v>
                </c:pt>
                <c:pt idx="942">
                  <c:v>15.671457905544148</c:v>
                </c:pt>
                <c:pt idx="943">
                  <c:v>15.704312114989733</c:v>
                </c:pt>
                <c:pt idx="944">
                  <c:v>15.868583162217659</c:v>
                </c:pt>
                <c:pt idx="945">
                  <c:v>16</c:v>
                </c:pt>
                <c:pt idx="946">
                  <c:v>16.131416837782339</c:v>
                </c:pt>
                <c:pt idx="947">
                  <c:v>16.164271047227928</c:v>
                </c:pt>
                <c:pt idx="948">
                  <c:v>16.427104722792606</c:v>
                </c:pt>
                <c:pt idx="949">
                  <c:v>16.689938398357288</c:v>
                </c:pt>
                <c:pt idx="950">
                  <c:v>17.37987679671458</c:v>
                </c:pt>
                <c:pt idx="951">
                  <c:v>17.412731006160165</c:v>
                </c:pt>
                <c:pt idx="952">
                  <c:v>17.741273100616016</c:v>
                </c:pt>
                <c:pt idx="953">
                  <c:v>17.741273100616016</c:v>
                </c:pt>
                <c:pt idx="954">
                  <c:v>18.201232032854211</c:v>
                </c:pt>
                <c:pt idx="955">
                  <c:v>19.186858316221766</c:v>
                </c:pt>
                <c:pt idx="956">
                  <c:v>20.041067761806982</c:v>
                </c:pt>
                <c:pt idx="957">
                  <c:v>20.303901437371664</c:v>
                </c:pt>
                <c:pt idx="958">
                  <c:v>20.303901437371664</c:v>
                </c:pt>
                <c:pt idx="959">
                  <c:v>20.566735112936346</c:v>
                </c:pt>
                <c:pt idx="960">
                  <c:v>20.698151950718685</c:v>
                </c:pt>
                <c:pt idx="961">
                  <c:v>20.862422997946613</c:v>
                </c:pt>
                <c:pt idx="962">
                  <c:v>22.17659137577002</c:v>
                </c:pt>
                <c:pt idx="963">
                  <c:v>22.932238193018481</c:v>
                </c:pt>
                <c:pt idx="964">
                  <c:v>23.06365503080082</c:v>
                </c:pt>
                <c:pt idx="965">
                  <c:v>23.06365503080082</c:v>
                </c:pt>
                <c:pt idx="966">
                  <c:v>23.359342915811087</c:v>
                </c:pt>
                <c:pt idx="967">
                  <c:v>23.49075975359343</c:v>
                </c:pt>
                <c:pt idx="968">
                  <c:v>23.950718685831621</c:v>
                </c:pt>
                <c:pt idx="969">
                  <c:v>25.002053388090349</c:v>
                </c:pt>
                <c:pt idx="970">
                  <c:v>25.002053388090349</c:v>
                </c:pt>
                <c:pt idx="971">
                  <c:v>25.659137577002053</c:v>
                </c:pt>
                <c:pt idx="972">
                  <c:v>26.447638603696099</c:v>
                </c:pt>
                <c:pt idx="973">
                  <c:v>26.710472279260781</c:v>
                </c:pt>
              </c:numCache>
            </c:numRef>
          </c:xVal>
          <c:yVal>
            <c:numRef>
              <c:f>Sheet1!$C$2:$C$1500</c:f>
              <c:numCache>
                <c:formatCode>General</c:formatCode>
                <c:ptCount val="1499"/>
                <c:pt idx="421">
                  <c:v>1</c:v>
                </c:pt>
                <c:pt idx="422">
                  <c:v>1</c:v>
                </c:pt>
                <c:pt idx="423">
                  <c:v>0.9970149253731343</c:v>
                </c:pt>
                <c:pt idx="424">
                  <c:v>0.9970149253731343</c:v>
                </c:pt>
                <c:pt idx="425">
                  <c:v>0.99400279568922756</c:v>
                </c:pt>
                <c:pt idx="426">
                  <c:v>0.99400279568922756</c:v>
                </c:pt>
                <c:pt idx="427">
                  <c:v>0.99099066600532082</c:v>
                </c:pt>
                <c:pt idx="428">
                  <c:v>0.99099066600532082</c:v>
                </c:pt>
                <c:pt idx="429">
                  <c:v>0.98797853632141408</c:v>
                </c:pt>
                <c:pt idx="430">
                  <c:v>0.98797853632141408</c:v>
                </c:pt>
                <c:pt idx="431">
                  <c:v>0.98495719523174607</c:v>
                </c:pt>
                <c:pt idx="432">
                  <c:v>0.98495719523174607</c:v>
                </c:pt>
                <c:pt idx="433">
                  <c:v>0.98193585414207818</c:v>
                </c:pt>
                <c:pt idx="434">
                  <c:v>0.98193585414207818</c:v>
                </c:pt>
                <c:pt idx="435">
                  <c:v>0.97891451305241028</c:v>
                </c:pt>
                <c:pt idx="436">
                  <c:v>0.97891451305241028</c:v>
                </c:pt>
                <c:pt idx="437">
                  <c:v>0.97285312287871117</c:v>
                </c:pt>
                <c:pt idx="438">
                  <c:v>0.97285312287871117</c:v>
                </c:pt>
                <c:pt idx="439">
                  <c:v>0.96982242779186156</c:v>
                </c:pt>
                <c:pt idx="440">
                  <c:v>0.96982242779186156</c:v>
                </c:pt>
                <c:pt idx="441">
                  <c:v>0.96376103761816245</c:v>
                </c:pt>
                <c:pt idx="442">
                  <c:v>0.96376103761816245</c:v>
                </c:pt>
                <c:pt idx="443">
                  <c:v>0.95769964744446334</c:v>
                </c:pt>
                <c:pt idx="444">
                  <c:v>0.95769964744446334</c:v>
                </c:pt>
                <c:pt idx="445">
                  <c:v>0.95466895235761373</c:v>
                </c:pt>
                <c:pt idx="446">
                  <c:v>0.95466895235761373</c:v>
                </c:pt>
                <c:pt idx="447">
                  <c:v>0.95163825727076412</c:v>
                </c:pt>
                <c:pt idx="448">
                  <c:v>0.95163825727076412</c:v>
                </c:pt>
                <c:pt idx="449">
                  <c:v>0.94860756218391451</c:v>
                </c:pt>
                <c:pt idx="450">
                  <c:v>0.94860756218391451</c:v>
                </c:pt>
                <c:pt idx="451">
                  <c:v>0.9425461720102154</c:v>
                </c:pt>
                <c:pt idx="452">
                  <c:v>0.9425461720102154</c:v>
                </c:pt>
                <c:pt idx="453">
                  <c:v>0.93042339166281718</c:v>
                </c:pt>
                <c:pt idx="454">
                  <c:v>0.93042339166281718</c:v>
                </c:pt>
                <c:pt idx="455">
                  <c:v>0.91830061131541896</c:v>
                </c:pt>
                <c:pt idx="456">
                  <c:v>0.91830061131541896</c:v>
                </c:pt>
                <c:pt idx="457">
                  <c:v>0.91526991622856935</c:v>
                </c:pt>
                <c:pt idx="458">
                  <c:v>0.91526991622856935</c:v>
                </c:pt>
                <c:pt idx="459">
                  <c:v>0.91222915238727842</c:v>
                </c:pt>
                <c:pt idx="460">
                  <c:v>0.91222915238727842</c:v>
                </c:pt>
                <c:pt idx="461">
                  <c:v>0.90918838854598749</c:v>
                </c:pt>
                <c:pt idx="462">
                  <c:v>0.90918838854598749</c:v>
                </c:pt>
                <c:pt idx="463">
                  <c:v>0.90614762470469656</c:v>
                </c:pt>
                <c:pt idx="464">
                  <c:v>0.90614762470469656</c:v>
                </c:pt>
                <c:pt idx="465">
                  <c:v>0.90006609702211471</c:v>
                </c:pt>
                <c:pt idx="466">
                  <c:v>0.90006609702211471</c:v>
                </c:pt>
                <c:pt idx="467">
                  <c:v>0.89702533318082378</c:v>
                </c:pt>
                <c:pt idx="468">
                  <c:v>0.89702533318082378</c:v>
                </c:pt>
                <c:pt idx="469">
                  <c:v>0.89398456933953285</c:v>
                </c:pt>
                <c:pt idx="470">
                  <c:v>0.89398456933953285</c:v>
                </c:pt>
                <c:pt idx="471">
                  <c:v>0.89094380549824193</c:v>
                </c:pt>
                <c:pt idx="472">
                  <c:v>0.89094380549824193</c:v>
                </c:pt>
                <c:pt idx="473">
                  <c:v>0.887903041656951</c:v>
                </c:pt>
                <c:pt idx="474">
                  <c:v>0.887903041656951</c:v>
                </c:pt>
                <c:pt idx="475">
                  <c:v>0.88486227781566007</c:v>
                </c:pt>
                <c:pt idx="476">
                  <c:v>0.88486227781566007</c:v>
                </c:pt>
                <c:pt idx="477">
                  <c:v>0.87878075013307821</c:v>
                </c:pt>
                <c:pt idx="478">
                  <c:v>0.87878075013307821</c:v>
                </c:pt>
                <c:pt idx="479">
                  <c:v>0.875729428084005</c:v>
                </c:pt>
                <c:pt idx="480">
                  <c:v>0.875729428084005</c:v>
                </c:pt>
                <c:pt idx="481">
                  <c:v>0.87267810603493179</c:v>
                </c:pt>
                <c:pt idx="482">
                  <c:v>0.87267810603493179</c:v>
                </c:pt>
                <c:pt idx="483">
                  <c:v>0.86962678398585858</c:v>
                </c:pt>
                <c:pt idx="484">
                  <c:v>0.86962678398585858</c:v>
                </c:pt>
                <c:pt idx="485">
                  <c:v>0.86657546193678536</c:v>
                </c:pt>
                <c:pt idx="486">
                  <c:v>0.86657546193678536</c:v>
                </c:pt>
                <c:pt idx="487">
                  <c:v>0.86047281783863905</c:v>
                </c:pt>
                <c:pt idx="488">
                  <c:v>0.86047281783863905</c:v>
                </c:pt>
                <c:pt idx="489">
                  <c:v>0.85131885169141952</c:v>
                </c:pt>
                <c:pt idx="490">
                  <c:v>0.85131885169141952</c:v>
                </c:pt>
                <c:pt idx="491">
                  <c:v>0.84826752964234631</c:v>
                </c:pt>
                <c:pt idx="492">
                  <c:v>0.84826752964234631</c:v>
                </c:pt>
                <c:pt idx="493">
                  <c:v>0.84521620759327309</c:v>
                </c:pt>
                <c:pt idx="494">
                  <c:v>0.84521620759327309</c:v>
                </c:pt>
                <c:pt idx="495">
                  <c:v>0.84216488554419988</c:v>
                </c:pt>
                <c:pt idx="496">
                  <c:v>0.84216488554419988</c:v>
                </c:pt>
                <c:pt idx="497">
                  <c:v>0.83911356349512667</c:v>
                </c:pt>
                <c:pt idx="498">
                  <c:v>0.83911356349512667</c:v>
                </c:pt>
                <c:pt idx="499">
                  <c:v>0.83301091939698024</c:v>
                </c:pt>
                <c:pt idx="500">
                  <c:v>0.83301091939698024</c:v>
                </c:pt>
                <c:pt idx="501">
                  <c:v>0.82993707836599506</c:v>
                </c:pt>
                <c:pt idx="502">
                  <c:v>0.82993707836599506</c:v>
                </c:pt>
                <c:pt idx="503">
                  <c:v>0.82686323733500988</c:v>
                </c:pt>
                <c:pt idx="504">
                  <c:v>0.82686323733500988</c:v>
                </c:pt>
                <c:pt idx="505">
                  <c:v>0.8237893963040247</c:v>
                </c:pt>
                <c:pt idx="506">
                  <c:v>0.8237893963040247</c:v>
                </c:pt>
                <c:pt idx="507">
                  <c:v>0.82071555527303952</c:v>
                </c:pt>
                <c:pt idx="508">
                  <c:v>0.82071555527303952</c:v>
                </c:pt>
                <c:pt idx="509">
                  <c:v>0.81456787321106916</c:v>
                </c:pt>
                <c:pt idx="510">
                  <c:v>0.81456787321106916</c:v>
                </c:pt>
                <c:pt idx="511">
                  <c:v>0.81149403218008398</c:v>
                </c:pt>
                <c:pt idx="512">
                  <c:v>0.81149403218008398</c:v>
                </c:pt>
                <c:pt idx="513">
                  <c:v>0.80534635011811362</c:v>
                </c:pt>
                <c:pt idx="514">
                  <c:v>0.80534635011811362</c:v>
                </c:pt>
                <c:pt idx="515">
                  <c:v>0.79919866805614326</c:v>
                </c:pt>
                <c:pt idx="516">
                  <c:v>0.79919866805614326</c:v>
                </c:pt>
                <c:pt idx="517">
                  <c:v>0.79612482702515808</c:v>
                </c:pt>
                <c:pt idx="518">
                  <c:v>0.79612482702515808</c:v>
                </c:pt>
                <c:pt idx="519">
                  <c:v>0.7930509859941729</c:v>
                </c:pt>
                <c:pt idx="520">
                  <c:v>0.7930509859941729</c:v>
                </c:pt>
                <c:pt idx="521">
                  <c:v>0.78687938299032723</c:v>
                </c:pt>
                <c:pt idx="522">
                  <c:v>0.78687938299032723</c:v>
                </c:pt>
                <c:pt idx="523">
                  <c:v>0.78378143266359368</c:v>
                </c:pt>
                <c:pt idx="524">
                  <c:v>0.78378143266359368</c:v>
                </c:pt>
                <c:pt idx="525">
                  <c:v>0.78068348233686014</c:v>
                </c:pt>
                <c:pt idx="526">
                  <c:v>0.78068348233686014</c:v>
                </c:pt>
                <c:pt idx="527">
                  <c:v>0.77758553201012659</c:v>
                </c:pt>
                <c:pt idx="528">
                  <c:v>0.77758553201012659</c:v>
                </c:pt>
                <c:pt idx="529">
                  <c:v>0.77448758168339304</c:v>
                </c:pt>
                <c:pt idx="530">
                  <c:v>0.77448758168339304</c:v>
                </c:pt>
                <c:pt idx="531">
                  <c:v>0.7713896313566595</c:v>
                </c:pt>
                <c:pt idx="532">
                  <c:v>0.7713896313566595</c:v>
                </c:pt>
                <c:pt idx="533">
                  <c:v>0.76829168102992584</c:v>
                </c:pt>
                <c:pt idx="534">
                  <c:v>0.76829168102992584</c:v>
                </c:pt>
                <c:pt idx="535">
                  <c:v>0.7651937307031923</c:v>
                </c:pt>
                <c:pt idx="536">
                  <c:v>0.7651937307031923</c:v>
                </c:pt>
                <c:pt idx="537">
                  <c:v>0.76209578037645864</c:v>
                </c:pt>
                <c:pt idx="538">
                  <c:v>0.76209578037645864</c:v>
                </c:pt>
                <c:pt idx="539">
                  <c:v>0.7589978300497251</c:v>
                </c:pt>
                <c:pt idx="540">
                  <c:v>0.7589978300497251</c:v>
                </c:pt>
                <c:pt idx="541">
                  <c:v>0.75280192939625801</c:v>
                </c:pt>
                <c:pt idx="542">
                  <c:v>0.75280192939625801</c:v>
                </c:pt>
                <c:pt idx="543">
                  <c:v>0.74970397906952446</c:v>
                </c:pt>
                <c:pt idx="544">
                  <c:v>0.74970397906952446</c:v>
                </c:pt>
                <c:pt idx="545">
                  <c:v>0.74660602874279092</c:v>
                </c:pt>
                <c:pt idx="546">
                  <c:v>0.74660602874279092</c:v>
                </c:pt>
                <c:pt idx="547">
                  <c:v>0.74350807841605737</c:v>
                </c:pt>
                <c:pt idx="548">
                  <c:v>0.74350807841605737</c:v>
                </c:pt>
                <c:pt idx="549">
                  <c:v>0.73421422743585674</c:v>
                </c:pt>
                <c:pt idx="550">
                  <c:v>0.73421422743585674</c:v>
                </c:pt>
                <c:pt idx="551">
                  <c:v>0.7249203764556561</c:v>
                </c:pt>
                <c:pt idx="552">
                  <c:v>0.7249203764556561</c:v>
                </c:pt>
                <c:pt idx="553">
                  <c:v>0.72182242612892256</c:v>
                </c:pt>
                <c:pt idx="554">
                  <c:v>0.72182242612892256</c:v>
                </c:pt>
                <c:pt idx="555">
                  <c:v>0.71562652547545547</c:v>
                </c:pt>
                <c:pt idx="556">
                  <c:v>0.71562652547545547</c:v>
                </c:pt>
                <c:pt idx="557">
                  <c:v>0.71252857514872192</c:v>
                </c:pt>
                <c:pt idx="558">
                  <c:v>0.71252857514872192</c:v>
                </c:pt>
                <c:pt idx="559">
                  <c:v>0.70323472416852117</c:v>
                </c:pt>
                <c:pt idx="560">
                  <c:v>0.70323472416852117</c:v>
                </c:pt>
                <c:pt idx="561">
                  <c:v>0.70013677384178763</c:v>
                </c:pt>
                <c:pt idx="562">
                  <c:v>0.70013677384178763</c:v>
                </c:pt>
                <c:pt idx="563">
                  <c:v>0.69703882351505408</c:v>
                </c:pt>
                <c:pt idx="564">
                  <c:v>0.69703882351505408</c:v>
                </c:pt>
                <c:pt idx="565">
                  <c:v>0.68770348212869181</c:v>
                </c:pt>
                <c:pt idx="566">
                  <c:v>0.68770348212869181</c:v>
                </c:pt>
                <c:pt idx="567">
                  <c:v>0.67836814074232954</c:v>
                </c:pt>
                <c:pt idx="568">
                  <c:v>0.67836814074232954</c:v>
                </c:pt>
                <c:pt idx="569">
                  <c:v>0.67525636028020875</c:v>
                </c:pt>
                <c:pt idx="570">
                  <c:v>0.67525636028020875</c:v>
                </c:pt>
                <c:pt idx="571">
                  <c:v>0.66592101889384636</c:v>
                </c:pt>
                <c:pt idx="572">
                  <c:v>0.66592101889384636</c:v>
                </c:pt>
                <c:pt idx="573">
                  <c:v>0.65969745796960477</c:v>
                </c:pt>
                <c:pt idx="574">
                  <c:v>0.65969745796960477</c:v>
                </c:pt>
                <c:pt idx="575">
                  <c:v>0.65347389704536318</c:v>
                </c:pt>
                <c:pt idx="576">
                  <c:v>0.65347389704536318</c:v>
                </c:pt>
                <c:pt idx="577">
                  <c:v>0.65036211658324239</c:v>
                </c:pt>
                <c:pt idx="578">
                  <c:v>0.65036211658324239</c:v>
                </c:pt>
                <c:pt idx="579">
                  <c:v>0.64723537563813061</c:v>
                </c:pt>
                <c:pt idx="580">
                  <c:v>0.64723537563813061</c:v>
                </c:pt>
                <c:pt idx="581">
                  <c:v>0.64410863469301882</c:v>
                </c:pt>
                <c:pt idx="582">
                  <c:v>0.64410863469301882</c:v>
                </c:pt>
                <c:pt idx="583">
                  <c:v>0.64096664135305292</c:v>
                </c:pt>
                <c:pt idx="584">
                  <c:v>0.64096664135305292</c:v>
                </c:pt>
                <c:pt idx="585">
                  <c:v>0.63782464801308703</c:v>
                </c:pt>
                <c:pt idx="586">
                  <c:v>0.63782464801308703</c:v>
                </c:pt>
                <c:pt idx="587">
                  <c:v>0.63468265467312113</c:v>
                </c:pt>
                <c:pt idx="588">
                  <c:v>0.63468265467312113</c:v>
                </c:pt>
                <c:pt idx="589">
                  <c:v>0.62525667465322332</c:v>
                </c:pt>
                <c:pt idx="590">
                  <c:v>0.62525667465322332</c:v>
                </c:pt>
                <c:pt idx="591">
                  <c:v>0.62211468131325731</c:v>
                </c:pt>
                <c:pt idx="592">
                  <c:v>0.62211468131325731</c:v>
                </c:pt>
                <c:pt idx="593">
                  <c:v>0.61268870129335951</c:v>
                </c:pt>
                <c:pt idx="594">
                  <c:v>0.61268870129335951</c:v>
                </c:pt>
                <c:pt idx="595">
                  <c:v>0.60954670795339361</c:v>
                </c:pt>
                <c:pt idx="596">
                  <c:v>0.60954670795339361</c:v>
                </c:pt>
                <c:pt idx="597">
                  <c:v>0.60640471461342771</c:v>
                </c:pt>
                <c:pt idx="598">
                  <c:v>0.60640471461342771</c:v>
                </c:pt>
                <c:pt idx="599">
                  <c:v>0.6032627212734617</c:v>
                </c:pt>
                <c:pt idx="600">
                  <c:v>0.6032627212734617</c:v>
                </c:pt>
                <c:pt idx="601">
                  <c:v>0.60012072793349569</c:v>
                </c:pt>
                <c:pt idx="602">
                  <c:v>0.60012072793349569</c:v>
                </c:pt>
                <c:pt idx="603">
                  <c:v>0.59383674125356378</c:v>
                </c:pt>
                <c:pt idx="604">
                  <c:v>0.59383674125356378</c:v>
                </c:pt>
                <c:pt idx="605">
                  <c:v>0.59069474791359777</c:v>
                </c:pt>
                <c:pt idx="606">
                  <c:v>0.59069474791359777</c:v>
                </c:pt>
                <c:pt idx="607">
                  <c:v>0.58755275457363176</c:v>
                </c:pt>
                <c:pt idx="608">
                  <c:v>0.58755275457363176</c:v>
                </c:pt>
                <c:pt idx="609">
                  <c:v>0.58441076123366575</c:v>
                </c:pt>
                <c:pt idx="610">
                  <c:v>0.58441076123366575</c:v>
                </c:pt>
                <c:pt idx="611">
                  <c:v>0.58125178414591627</c:v>
                </c:pt>
                <c:pt idx="612">
                  <c:v>0.58125178414591627</c:v>
                </c:pt>
                <c:pt idx="613">
                  <c:v>0.5749338299704172</c:v>
                </c:pt>
                <c:pt idx="614">
                  <c:v>0.5749338299704172</c:v>
                </c:pt>
                <c:pt idx="615">
                  <c:v>0.56861587579491812</c:v>
                </c:pt>
                <c:pt idx="616">
                  <c:v>0.56861587579491812</c:v>
                </c:pt>
                <c:pt idx="617">
                  <c:v>0.56545689870716864</c:v>
                </c:pt>
                <c:pt idx="618">
                  <c:v>0.56545689870716864</c:v>
                </c:pt>
                <c:pt idx="619">
                  <c:v>0.55913894453166957</c:v>
                </c:pt>
                <c:pt idx="620">
                  <c:v>0.55913894453166957</c:v>
                </c:pt>
                <c:pt idx="621">
                  <c:v>0.55597996744392009</c:v>
                </c:pt>
                <c:pt idx="622">
                  <c:v>0.55597996744392009</c:v>
                </c:pt>
                <c:pt idx="623">
                  <c:v>0.55282099035617049</c:v>
                </c:pt>
                <c:pt idx="624">
                  <c:v>0.55282099035617049</c:v>
                </c:pt>
                <c:pt idx="625">
                  <c:v>0.54650303618067142</c:v>
                </c:pt>
                <c:pt idx="626">
                  <c:v>0.54650303618067142</c:v>
                </c:pt>
                <c:pt idx="627">
                  <c:v>0.54334405909292183</c:v>
                </c:pt>
                <c:pt idx="628">
                  <c:v>0.54334405909292183</c:v>
                </c:pt>
                <c:pt idx="629">
                  <c:v>0.54018508200517223</c:v>
                </c:pt>
                <c:pt idx="630">
                  <c:v>0.54018508200517223</c:v>
                </c:pt>
                <c:pt idx="631">
                  <c:v>0.53702610491742264</c:v>
                </c:pt>
                <c:pt idx="632">
                  <c:v>0.53702610491742264</c:v>
                </c:pt>
                <c:pt idx="633">
                  <c:v>0.53070815074192357</c:v>
                </c:pt>
                <c:pt idx="634">
                  <c:v>0.53070815074192357</c:v>
                </c:pt>
                <c:pt idx="635">
                  <c:v>0.52754917365417409</c:v>
                </c:pt>
                <c:pt idx="636">
                  <c:v>0.52754917365417409</c:v>
                </c:pt>
                <c:pt idx="637">
                  <c:v>0.52439019656642449</c:v>
                </c:pt>
                <c:pt idx="638">
                  <c:v>0.52439019656642449</c:v>
                </c:pt>
                <c:pt idx="639">
                  <c:v>0.51807224239092542</c:v>
                </c:pt>
                <c:pt idx="640">
                  <c:v>0.51807224239092542</c:v>
                </c:pt>
                <c:pt idx="641">
                  <c:v>0.51491326530317583</c:v>
                </c:pt>
                <c:pt idx="642">
                  <c:v>0.51491326530317583</c:v>
                </c:pt>
                <c:pt idx="643">
                  <c:v>0.51173478835685993</c:v>
                </c:pt>
                <c:pt idx="644">
                  <c:v>0.51173478835685993</c:v>
                </c:pt>
                <c:pt idx="645">
                  <c:v>0.50855631141054403</c:v>
                </c:pt>
                <c:pt idx="646">
                  <c:v>0.50855631141054403</c:v>
                </c:pt>
                <c:pt idx="647">
                  <c:v>0.50535784404318207</c:v>
                </c:pt>
                <c:pt idx="648">
                  <c:v>0.50535784404318207</c:v>
                </c:pt>
                <c:pt idx="649">
                  <c:v>0.50215937667582011</c:v>
                </c:pt>
                <c:pt idx="650">
                  <c:v>0.50215937667582011</c:v>
                </c:pt>
                <c:pt idx="651">
                  <c:v>0.49896090930845821</c:v>
                </c:pt>
                <c:pt idx="652">
                  <c:v>0.49896090930845821</c:v>
                </c:pt>
                <c:pt idx="653">
                  <c:v>0.49256397457373441</c:v>
                </c:pt>
                <c:pt idx="654">
                  <c:v>0.49256397457373441</c:v>
                </c:pt>
                <c:pt idx="655">
                  <c:v>0.48936550720637251</c:v>
                </c:pt>
                <c:pt idx="656">
                  <c:v>0.48936550720637251</c:v>
                </c:pt>
                <c:pt idx="657">
                  <c:v>0.48616703983901061</c:v>
                </c:pt>
                <c:pt idx="658">
                  <c:v>0.48616703983901061</c:v>
                </c:pt>
                <c:pt idx="659">
                  <c:v>0.4829685724716487</c:v>
                </c:pt>
                <c:pt idx="660">
                  <c:v>0.4829685724716487</c:v>
                </c:pt>
                <c:pt idx="661">
                  <c:v>0.4797701051042868</c:v>
                </c:pt>
                <c:pt idx="662">
                  <c:v>0.4797701051042868</c:v>
                </c:pt>
                <c:pt idx="663">
                  <c:v>0.47657163773692485</c:v>
                </c:pt>
                <c:pt idx="664">
                  <c:v>0.47657163773692485</c:v>
                </c:pt>
                <c:pt idx="665">
                  <c:v>0.47337317036956295</c:v>
                </c:pt>
                <c:pt idx="666">
                  <c:v>0.47337317036956295</c:v>
                </c:pt>
                <c:pt idx="667">
                  <c:v>0.47017470300220099</c:v>
                </c:pt>
                <c:pt idx="668">
                  <c:v>0.47017470300220099</c:v>
                </c:pt>
                <c:pt idx="669">
                  <c:v>0.46057930090011523</c:v>
                </c:pt>
                <c:pt idx="670">
                  <c:v>0.46057930090011523</c:v>
                </c:pt>
                <c:pt idx="671">
                  <c:v>0.45735846662808644</c:v>
                </c:pt>
                <c:pt idx="672">
                  <c:v>0.45735846662808644</c:v>
                </c:pt>
                <c:pt idx="673">
                  <c:v>0.45413763235605764</c:v>
                </c:pt>
                <c:pt idx="674">
                  <c:v>0.45413763235605764</c:v>
                </c:pt>
                <c:pt idx="675">
                  <c:v>0.44769596381200005</c:v>
                </c:pt>
                <c:pt idx="676">
                  <c:v>0.44769596381200005</c:v>
                </c:pt>
                <c:pt idx="677">
                  <c:v>0.44125429526794246</c:v>
                </c:pt>
                <c:pt idx="678">
                  <c:v>0.44125429526794246</c:v>
                </c:pt>
                <c:pt idx="679">
                  <c:v>0.43803346099591367</c:v>
                </c:pt>
                <c:pt idx="680">
                  <c:v>0.43803346099591367</c:v>
                </c:pt>
                <c:pt idx="681">
                  <c:v>0.43481262672388493</c:v>
                </c:pt>
                <c:pt idx="682">
                  <c:v>0.43481262672388493</c:v>
                </c:pt>
                <c:pt idx="683">
                  <c:v>0.43159179245185614</c:v>
                </c:pt>
                <c:pt idx="684">
                  <c:v>0.43159179245185614</c:v>
                </c:pt>
                <c:pt idx="685">
                  <c:v>0.42837095817982734</c:v>
                </c:pt>
                <c:pt idx="686">
                  <c:v>0.42837095817982734</c:v>
                </c:pt>
                <c:pt idx="687">
                  <c:v>0.42515012390779855</c:v>
                </c:pt>
                <c:pt idx="688">
                  <c:v>0.42515012390779855</c:v>
                </c:pt>
                <c:pt idx="689">
                  <c:v>0.42192928963576976</c:v>
                </c:pt>
                <c:pt idx="690">
                  <c:v>0.42192928963576976</c:v>
                </c:pt>
                <c:pt idx="691">
                  <c:v>0.41870845536374096</c:v>
                </c:pt>
                <c:pt idx="692">
                  <c:v>0.41870845536374096</c:v>
                </c:pt>
                <c:pt idx="693">
                  <c:v>0.41548762109171222</c:v>
                </c:pt>
                <c:pt idx="694">
                  <c:v>0.41548762109171222</c:v>
                </c:pt>
                <c:pt idx="695">
                  <c:v>0.41226678681968343</c:v>
                </c:pt>
                <c:pt idx="696">
                  <c:v>0.41226678681968343</c:v>
                </c:pt>
                <c:pt idx="697">
                  <c:v>0.4026042840035971</c:v>
                </c:pt>
                <c:pt idx="698">
                  <c:v>0.4026042840035971</c:v>
                </c:pt>
                <c:pt idx="699">
                  <c:v>0.39938344973156831</c:v>
                </c:pt>
                <c:pt idx="700">
                  <c:v>0.39938344973156831</c:v>
                </c:pt>
                <c:pt idx="701">
                  <c:v>0.39616261545953951</c:v>
                </c:pt>
                <c:pt idx="702">
                  <c:v>0.39616261545953951</c:v>
                </c:pt>
                <c:pt idx="703">
                  <c:v>0.39294178118751072</c:v>
                </c:pt>
                <c:pt idx="704">
                  <c:v>0.39294178118751072</c:v>
                </c:pt>
                <c:pt idx="705">
                  <c:v>0.38650011264345319</c:v>
                </c:pt>
                <c:pt idx="706">
                  <c:v>0.38650011264345319</c:v>
                </c:pt>
                <c:pt idx="707">
                  <c:v>0.38325221253720571</c:v>
                </c:pt>
                <c:pt idx="708">
                  <c:v>0.38325221253720571</c:v>
                </c:pt>
                <c:pt idx="709">
                  <c:v>0.38000431243095822</c:v>
                </c:pt>
                <c:pt idx="710">
                  <c:v>0.38000431243095822</c:v>
                </c:pt>
                <c:pt idx="711">
                  <c:v>0.37345251394076928</c:v>
                </c:pt>
                <c:pt idx="712">
                  <c:v>0.37345251394076928</c:v>
                </c:pt>
                <c:pt idx="713">
                  <c:v>0.37017661469567481</c:v>
                </c:pt>
                <c:pt idx="714">
                  <c:v>0.37017661469567481</c:v>
                </c:pt>
                <c:pt idx="715">
                  <c:v>0.36690071545058034</c:v>
                </c:pt>
                <c:pt idx="716">
                  <c:v>0.36690071545058034</c:v>
                </c:pt>
                <c:pt idx="717">
                  <c:v>0.36359530359967418</c:v>
                </c:pt>
                <c:pt idx="718">
                  <c:v>0.36359530359967418</c:v>
                </c:pt>
                <c:pt idx="719">
                  <c:v>0.36028989174876808</c:v>
                </c:pt>
                <c:pt idx="720">
                  <c:v>0.36028989174876808</c:v>
                </c:pt>
                <c:pt idx="721">
                  <c:v>0.35698447989786197</c:v>
                </c:pt>
                <c:pt idx="722">
                  <c:v>0.35698447989786197</c:v>
                </c:pt>
                <c:pt idx="723">
                  <c:v>0.35031187279696735</c:v>
                </c:pt>
                <c:pt idx="724">
                  <c:v>0.35031187279696735</c:v>
                </c:pt>
                <c:pt idx="725">
                  <c:v>0.34694348940468883</c:v>
                </c:pt>
                <c:pt idx="726">
                  <c:v>0.34694348940468883</c:v>
                </c:pt>
                <c:pt idx="727">
                  <c:v>0.34357510601241031</c:v>
                </c:pt>
                <c:pt idx="728">
                  <c:v>0.34357510601241031</c:v>
                </c:pt>
                <c:pt idx="729">
                  <c:v>0.33677163856662001</c:v>
                </c:pt>
                <c:pt idx="730">
                  <c:v>0.33677163856662001</c:v>
                </c:pt>
                <c:pt idx="731">
                  <c:v>0.33336990484372486</c:v>
                </c:pt>
                <c:pt idx="732">
                  <c:v>0.33336990484372486</c:v>
                </c:pt>
                <c:pt idx="733">
                  <c:v>0.32993310170100604</c:v>
                </c:pt>
                <c:pt idx="734">
                  <c:v>0.32993310170100604</c:v>
                </c:pt>
                <c:pt idx="735">
                  <c:v>0.32646012168310068</c:v>
                </c:pt>
                <c:pt idx="736">
                  <c:v>0.32646012168310068</c:v>
                </c:pt>
                <c:pt idx="737">
                  <c:v>0.32298714166519538</c:v>
                </c:pt>
                <c:pt idx="738">
                  <c:v>0.32298714166519538</c:v>
                </c:pt>
                <c:pt idx="739">
                  <c:v>0.31951416164729007</c:v>
                </c:pt>
                <c:pt idx="740">
                  <c:v>0.31951416164729007</c:v>
                </c:pt>
                <c:pt idx="741">
                  <c:v>0.31596400429565352</c:v>
                </c:pt>
                <c:pt idx="742">
                  <c:v>0.31596400429565352</c:v>
                </c:pt>
                <c:pt idx="743">
                  <c:v>0.31241384694401697</c:v>
                </c:pt>
                <c:pt idx="744">
                  <c:v>0.31241384694401697</c:v>
                </c:pt>
                <c:pt idx="745">
                  <c:v>0.30531353224074387</c:v>
                </c:pt>
                <c:pt idx="746">
                  <c:v>0.30531353224074387</c:v>
                </c:pt>
                <c:pt idx="747">
                  <c:v>0.30159019648171043</c:v>
                </c:pt>
                <c:pt idx="748">
                  <c:v>0.30159019648171043</c:v>
                </c:pt>
                <c:pt idx="749">
                  <c:v>0.29772365550117569</c:v>
                </c:pt>
                <c:pt idx="750">
                  <c:v>0.29772365550117569</c:v>
                </c:pt>
                <c:pt idx="751">
                  <c:v>0.29380623898142338</c:v>
                </c:pt>
                <c:pt idx="752">
                  <c:v>0.29380623898142338</c:v>
                </c:pt>
                <c:pt idx="753">
                  <c:v>0.28988882246167108</c:v>
                </c:pt>
                <c:pt idx="754">
                  <c:v>0.28988882246167108</c:v>
                </c:pt>
                <c:pt idx="755">
                  <c:v>0.28597140594191878</c:v>
                </c:pt>
                <c:pt idx="756">
                  <c:v>0.28597140594191878</c:v>
                </c:pt>
                <c:pt idx="757">
                  <c:v>0.28199958085939214</c:v>
                </c:pt>
                <c:pt idx="758">
                  <c:v>0.28199958085939214</c:v>
                </c:pt>
                <c:pt idx="759">
                  <c:v>0.27797101541854369</c:v>
                </c:pt>
                <c:pt idx="760">
                  <c:v>0.27797101541854369</c:v>
                </c:pt>
                <c:pt idx="761">
                  <c:v>0.27388320636827101</c:v>
                </c:pt>
                <c:pt idx="762">
                  <c:v>0.27388320636827101</c:v>
                </c:pt>
                <c:pt idx="763">
                  <c:v>0.26979539731799829</c:v>
                </c:pt>
                <c:pt idx="764">
                  <c:v>0.26979539731799829</c:v>
                </c:pt>
                <c:pt idx="765">
                  <c:v>0.26564469889772141</c:v>
                </c:pt>
                <c:pt idx="766">
                  <c:v>0.26564469889772141</c:v>
                </c:pt>
                <c:pt idx="767">
                  <c:v>0.26149400047744453</c:v>
                </c:pt>
                <c:pt idx="768">
                  <c:v>0.26149400047744453</c:v>
                </c:pt>
                <c:pt idx="769">
                  <c:v>0.2573433020571676</c:v>
                </c:pt>
                <c:pt idx="770">
                  <c:v>0.2573433020571676</c:v>
                </c:pt>
                <c:pt idx="771">
                  <c:v>0.25319260363689072</c:v>
                </c:pt>
                <c:pt idx="772">
                  <c:v>0.25319260363689072</c:v>
                </c:pt>
                <c:pt idx="773">
                  <c:v>0.24904190521661382</c:v>
                </c:pt>
                <c:pt idx="774">
                  <c:v>0.24904190521661382</c:v>
                </c:pt>
                <c:pt idx="775">
                  <c:v>0.24489120679633691</c:v>
                </c:pt>
                <c:pt idx="776">
                  <c:v>0.24489120679633691</c:v>
                </c:pt>
                <c:pt idx="777">
                  <c:v>0.24066894461019317</c:v>
                </c:pt>
                <c:pt idx="778">
                  <c:v>0.24066894461019317</c:v>
                </c:pt>
                <c:pt idx="779">
                  <c:v>0.23644668242404943</c:v>
                </c:pt>
                <c:pt idx="780">
                  <c:v>0.23644668242404943</c:v>
                </c:pt>
                <c:pt idx="781">
                  <c:v>0.23222442023790568</c:v>
                </c:pt>
                <c:pt idx="782">
                  <c:v>0.23222442023790568</c:v>
                </c:pt>
                <c:pt idx="783">
                  <c:v>0.22792396801127782</c:v>
                </c:pt>
                <c:pt idx="784">
                  <c:v>0.22792396801127782</c:v>
                </c:pt>
                <c:pt idx="785">
                  <c:v>0.2235408147802917</c:v>
                </c:pt>
                <c:pt idx="786">
                  <c:v>0.2235408147802917</c:v>
                </c:pt>
                <c:pt idx="787">
                  <c:v>0.21897875733579594</c:v>
                </c:pt>
                <c:pt idx="788">
                  <c:v>0.21897875733579594</c:v>
                </c:pt>
                <c:pt idx="789">
                  <c:v>0.21431963483928965</c:v>
                </c:pt>
                <c:pt idx="790">
                  <c:v>0.21431963483928965</c:v>
                </c:pt>
                <c:pt idx="791">
                  <c:v>0.20955697628730544</c:v>
                </c:pt>
                <c:pt idx="792">
                  <c:v>0.20955697628730544</c:v>
                </c:pt>
                <c:pt idx="793">
                  <c:v>0.20479431773532122</c:v>
                </c:pt>
                <c:pt idx="794">
                  <c:v>0.20479431773532122</c:v>
                </c:pt>
                <c:pt idx="795">
                  <c:v>0.19979933437592315</c:v>
                </c:pt>
                <c:pt idx="796">
                  <c:v>0.19979933437592315</c:v>
                </c:pt>
                <c:pt idx="797">
                  <c:v>0.19480435101652507</c:v>
                </c:pt>
                <c:pt idx="798">
                  <c:v>0.19480435101652507</c:v>
                </c:pt>
                <c:pt idx="799">
                  <c:v>0.18953936855661901</c:v>
                </c:pt>
                <c:pt idx="800">
                  <c:v>0.18953936855661901</c:v>
                </c:pt>
                <c:pt idx="801">
                  <c:v>0.18427438609671293</c:v>
                </c:pt>
                <c:pt idx="802">
                  <c:v>0.18427438609671293</c:v>
                </c:pt>
                <c:pt idx="803">
                  <c:v>0.1788545512115155</c:v>
                </c:pt>
                <c:pt idx="804">
                  <c:v>0.1788545512115155</c:v>
                </c:pt>
                <c:pt idx="805">
                  <c:v>0.17268715289387704</c:v>
                </c:pt>
                <c:pt idx="806">
                  <c:v>0.17268715289387704</c:v>
                </c:pt>
                <c:pt idx="807">
                  <c:v>0.16651975457623858</c:v>
                </c:pt>
                <c:pt idx="808">
                  <c:v>0.16651975457623858</c:v>
                </c:pt>
                <c:pt idx="809">
                  <c:v>0.16035235625860011</c:v>
                </c:pt>
                <c:pt idx="810">
                  <c:v>0.16035235625860011</c:v>
                </c:pt>
                <c:pt idx="811">
                  <c:v>0.15393826200825611</c:v>
                </c:pt>
                <c:pt idx="812">
                  <c:v>0.15393826200825611</c:v>
                </c:pt>
                <c:pt idx="813">
                  <c:v>0.1411100735075681</c:v>
                </c:pt>
                <c:pt idx="814">
                  <c:v>0.1411100735075681</c:v>
                </c:pt>
                <c:pt idx="815">
                  <c:v>0.1343905461976839</c:v>
                </c:pt>
                <c:pt idx="816">
                  <c:v>0.1343905461976839</c:v>
                </c:pt>
                <c:pt idx="817">
                  <c:v>0.126924404742257</c:v>
                </c:pt>
                <c:pt idx="818">
                  <c:v>0.126924404742257</c:v>
                </c:pt>
                <c:pt idx="819">
                  <c:v>0.11785837583209578</c:v>
                </c:pt>
                <c:pt idx="820">
                  <c:v>0.11785837583209578</c:v>
                </c:pt>
                <c:pt idx="821">
                  <c:v>0.10879234692193457</c:v>
                </c:pt>
                <c:pt idx="822">
                  <c:v>0.10879234692193457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RAM cens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plus"/>
            <c:errValType val="fixedVal"/>
            <c:noEndCap val="1"/>
            <c:val val="2.0000000000000011E-2"/>
            <c:spPr>
              <a:ln w="19050"/>
            </c:spPr>
          </c:errBars>
          <c:xVal>
            <c:numRef>
              <c:f>Sheet1!$A$2:$A$1500</c:f>
              <c:numCache>
                <c:formatCode>General</c:formatCode>
                <c:ptCount val="1499"/>
                <c:pt idx="0">
                  <c:v>0</c:v>
                </c:pt>
                <c:pt idx="1">
                  <c:v>0.13141683778234087</c:v>
                </c:pt>
                <c:pt idx="2">
                  <c:v>0.13141683778234087</c:v>
                </c:pt>
                <c:pt idx="3">
                  <c:v>0.45995893223819301</c:v>
                </c:pt>
                <c:pt idx="4">
                  <c:v>0.45995893223819301</c:v>
                </c:pt>
                <c:pt idx="5">
                  <c:v>0.49281314168377821</c:v>
                </c:pt>
                <c:pt idx="6">
                  <c:v>0.49281314168377821</c:v>
                </c:pt>
                <c:pt idx="7">
                  <c:v>0.7885010266940452</c:v>
                </c:pt>
                <c:pt idx="8">
                  <c:v>0.7885010266940452</c:v>
                </c:pt>
                <c:pt idx="9">
                  <c:v>0.88706365503080087</c:v>
                </c:pt>
                <c:pt idx="10">
                  <c:v>0.88706365503080087</c:v>
                </c:pt>
                <c:pt idx="11">
                  <c:v>0.95277207392197127</c:v>
                </c:pt>
                <c:pt idx="12">
                  <c:v>0.95277207392197127</c:v>
                </c:pt>
                <c:pt idx="13">
                  <c:v>1.0841889117043122</c:v>
                </c:pt>
                <c:pt idx="14">
                  <c:v>1.0841889117043122</c:v>
                </c:pt>
                <c:pt idx="15">
                  <c:v>1.215605749486653</c:v>
                </c:pt>
                <c:pt idx="16">
                  <c:v>1.215605749486653</c:v>
                </c:pt>
                <c:pt idx="17">
                  <c:v>1.2813141683778233</c:v>
                </c:pt>
                <c:pt idx="18">
                  <c:v>1.2813141683778233</c:v>
                </c:pt>
                <c:pt idx="19">
                  <c:v>1.4127310061601643</c:v>
                </c:pt>
                <c:pt idx="20">
                  <c:v>1.4127310061601643</c:v>
                </c:pt>
                <c:pt idx="21">
                  <c:v>1.4784394250513346</c:v>
                </c:pt>
                <c:pt idx="22">
                  <c:v>1.4784394250513346</c:v>
                </c:pt>
                <c:pt idx="23">
                  <c:v>1.5441478439425051</c:v>
                </c:pt>
                <c:pt idx="24">
                  <c:v>1.5441478439425051</c:v>
                </c:pt>
                <c:pt idx="25">
                  <c:v>1.6427104722792607</c:v>
                </c:pt>
                <c:pt idx="26">
                  <c:v>1.6427104722792607</c:v>
                </c:pt>
                <c:pt idx="27">
                  <c:v>1.7084188911704312</c:v>
                </c:pt>
                <c:pt idx="28">
                  <c:v>1.7084188911704312</c:v>
                </c:pt>
                <c:pt idx="29">
                  <c:v>1.7741273100616017</c:v>
                </c:pt>
                <c:pt idx="30">
                  <c:v>1.7741273100616017</c:v>
                </c:pt>
                <c:pt idx="31">
                  <c:v>1.8726899383983573</c:v>
                </c:pt>
                <c:pt idx="32">
                  <c:v>1.8726899383983573</c:v>
                </c:pt>
                <c:pt idx="33">
                  <c:v>1.9055441478439425</c:v>
                </c:pt>
                <c:pt idx="34">
                  <c:v>1.9055441478439425</c:v>
                </c:pt>
                <c:pt idx="35">
                  <c:v>2.2012320328542097</c:v>
                </c:pt>
                <c:pt idx="36">
                  <c:v>2.2012320328542097</c:v>
                </c:pt>
                <c:pt idx="37">
                  <c:v>2.3326488706365502</c:v>
                </c:pt>
                <c:pt idx="38">
                  <c:v>2.3326488706365502</c:v>
                </c:pt>
                <c:pt idx="39">
                  <c:v>2.3983572895277208</c:v>
                </c:pt>
                <c:pt idx="40">
                  <c:v>2.3983572895277208</c:v>
                </c:pt>
                <c:pt idx="41">
                  <c:v>2.4969199178644765</c:v>
                </c:pt>
                <c:pt idx="42">
                  <c:v>2.4969199178644765</c:v>
                </c:pt>
                <c:pt idx="43">
                  <c:v>2.5954825462012319</c:v>
                </c:pt>
                <c:pt idx="44">
                  <c:v>2.5954825462012319</c:v>
                </c:pt>
                <c:pt idx="45">
                  <c:v>2.7597535934291582</c:v>
                </c:pt>
                <c:pt idx="46">
                  <c:v>2.7597535934291582</c:v>
                </c:pt>
                <c:pt idx="47">
                  <c:v>2.7926078028747434</c:v>
                </c:pt>
                <c:pt idx="48">
                  <c:v>2.7926078028747434</c:v>
                </c:pt>
                <c:pt idx="49">
                  <c:v>2.8583162217659139</c:v>
                </c:pt>
                <c:pt idx="50">
                  <c:v>2.8583162217659139</c:v>
                </c:pt>
                <c:pt idx="51">
                  <c:v>2.924024640657084</c:v>
                </c:pt>
                <c:pt idx="52">
                  <c:v>2.924024640657084</c:v>
                </c:pt>
                <c:pt idx="53">
                  <c:v>2.9568788501026693</c:v>
                </c:pt>
                <c:pt idx="54">
                  <c:v>2.9568788501026693</c:v>
                </c:pt>
                <c:pt idx="55">
                  <c:v>2.9897330595482545</c:v>
                </c:pt>
                <c:pt idx="56">
                  <c:v>2.9897330595482545</c:v>
                </c:pt>
                <c:pt idx="57">
                  <c:v>3.0225872689938398</c:v>
                </c:pt>
                <c:pt idx="58">
                  <c:v>3.0225872689938398</c:v>
                </c:pt>
                <c:pt idx="59">
                  <c:v>3.1211498973305956</c:v>
                </c:pt>
                <c:pt idx="60">
                  <c:v>3.1211498973305956</c:v>
                </c:pt>
                <c:pt idx="61">
                  <c:v>3.1868583162217661</c:v>
                </c:pt>
                <c:pt idx="62">
                  <c:v>3.1868583162217661</c:v>
                </c:pt>
                <c:pt idx="63">
                  <c:v>3.2197125256673513</c:v>
                </c:pt>
                <c:pt idx="64">
                  <c:v>3.2197125256673513</c:v>
                </c:pt>
                <c:pt idx="65">
                  <c:v>3.2525667351129361</c:v>
                </c:pt>
                <c:pt idx="66">
                  <c:v>3.2525667351129361</c:v>
                </c:pt>
                <c:pt idx="67">
                  <c:v>3.3182751540041067</c:v>
                </c:pt>
                <c:pt idx="68">
                  <c:v>3.3182751540041067</c:v>
                </c:pt>
                <c:pt idx="69">
                  <c:v>3.3839835728952772</c:v>
                </c:pt>
                <c:pt idx="70">
                  <c:v>3.3839835728952772</c:v>
                </c:pt>
                <c:pt idx="71">
                  <c:v>3.4168377823408624</c:v>
                </c:pt>
                <c:pt idx="72">
                  <c:v>3.4168377823408624</c:v>
                </c:pt>
                <c:pt idx="73">
                  <c:v>3.4496919917864477</c:v>
                </c:pt>
                <c:pt idx="74">
                  <c:v>3.4496919917864477</c:v>
                </c:pt>
                <c:pt idx="75">
                  <c:v>3.5482546201232035</c:v>
                </c:pt>
                <c:pt idx="76">
                  <c:v>3.5482546201232035</c:v>
                </c:pt>
                <c:pt idx="77">
                  <c:v>3.5811088295687883</c:v>
                </c:pt>
                <c:pt idx="78">
                  <c:v>3.5811088295687883</c:v>
                </c:pt>
                <c:pt idx="79">
                  <c:v>3.6796714579055441</c:v>
                </c:pt>
                <c:pt idx="80">
                  <c:v>3.6796714579055441</c:v>
                </c:pt>
                <c:pt idx="81">
                  <c:v>3.7125256673511293</c:v>
                </c:pt>
                <c:pt idx="82">
                  <c:v>3.7125256673511293</c:v>
                </c:pt>
                <c:pt idx="83">
                  <c:v>3.8110882956878851</c:v>
                </c:pt>
                <c:pt idx="84">
                  <c:v>3.8110882956878851</c:v>
                </c:pt>
                <c:pt idx="85">
                  <c:v>3.8767967145790556</c:v>
                </c:pt>
                <c:pt idx="86">
                  <c:v>3.8767967145790556</c:v>
                </c:pt>
                <c:pt idx="87">
                  <c:v>3.9096509240246409</c:v>
                </c:pt>
                <c:pt idx="88">
                  <c:v>3.9096509240246409</c:v>
                </c:pt>
                <c:pt idx="89">
                  <c:v>4.0410677618069819</c:v>
                </c:pt>
                <c:pt idx="90">
                  <c:v>4.0410677618069819</c:v>
                </c:pt>
                <c:pt idx="91">
                  <c:v>4.1724845995893221</c:v>
                </c:pt>
                <c:pt idx="92">
                  <c:v>4.1724845995893221</c:v>
                </c:pt>
                <c:pt idx="93">
                  <c:v>4.2053388090349078</c:v>
                </c:pt>
                <c:pt idx="94">
                  <c:v>4.2053388090349078</c:v>
                </c:pt>
                <c:pt idx="95">
                  <c:v>4.3367556468172488</c:v>
                </c:pt>
                <c:pt idx="96">
                  <c:v>4.3367556468172488</c:v>
                </c:pt>
                <c:pt idx="97">
                  <c:v>4.4024640657084193</c:v>
                </c:pt>
                <c:pt idx="98">
                  <c:v>4.4024640657084193</c:v>
                </c:pt>
                <c:pt idx="99">
                  <c:v>4.4353182751540041</c:v>
                </c:pt>
                <c:pt idx="100">
                  <c:v>4.4353182751540041</c:v>
                </c:pt>
                <c:pt idx="101">
                  <c:v>4.5338809034907595</c:v>
                </c:pt>
                <c:pt idx="102">
                  <c:v>4.5338809034907595</c:v>
                </c:pt>
                <c:pt idx="103">
                  <c:v>4.5667351129363452</c:v>
                </c:pt>
                <c:pt idx="104">
                  <c:v>4.5667351129363452</c:v>
                </c:pt>
                <c:pt idx="105">
                  <c:v>4.59958932238193</c:v>
                </c:pt>
                <c:pt idx="106">
                  <c:v>4.59958932238193</c:v>
                </c:pt>
                <c:pt idx="107">
                  <c:v>4.6981519507186862</c:v>
                </c:pt>
                <c:pt idx="108">
                  <c:v>4.6981519507186862</c:v>
                </c:pt>
                <c:pt idx="109">
                  <c:v>4.731006160164271</c:v>
                </c:pt>
                <c:pt idx="110">
                  <c:v>4.731006160164271</c:v>
                </c:pt>
                <c:pt idx="111">
                  <c:v>4.7638603696098567</c:v>
                </c:pt>
                <c:pt idx="112">
                  <c:v>4.7638603696098567</c:v>
                </c:pt>
                <c:pt idx="113">
                  <c:v>4.8952772073921968</c:v>
                </c:pt>
                <c:pt idx="114">
                  <c:v>4.8952772073921968</c:v>
                </c:pt>
                <c:pt idx="115">
                  <c:v>4.9281314168377826</c:v>
                </c:pt>
                <c:pt idx="116">
                  <c:v>4.9281314168377826</c:v>
                </c:pt>
                <c:pt idx="117">
                  <c:v>5.0266940451745379</c:v>
                </c:pt>
                <c:pt idx="118">
                  <c:v>5.0266940451745379</c:v>
                </c:pt>
                <c:pt idx="119">
                  <c:v>5.0595482546201236</c:v>
                </c:pt>
                <c:pt idx="120">
                  <c:v>5.0595482546201236</c:v>
                </c:pt>
                <c:pt idx="121">
                  <c:v>5.1581108829568789</c:v>
                </c:pt>
                <c:pt idx="122">
                  <c:v>5.1581108829568789</c:v>
                </c:pt>
                <c:pt idx="123">
                  <c:v>5.1909650924024637</c:v>
                </c:pt>
                <c:pt idx="124">
                  <c:v>5.1909650924024637</c:v>
                </c:pt>
                <c:pt idx="125">
                  <c:v>5.2238193018480494</c:v>
                </c:pt>
                <c:pt idx="126">
                  <c:v>5.2238193018480494</c:v>
                </c:pt>
                <c:pt idx="127">
                  <c:v>5.28952772073922</c:v>
                </c:pt>
                <c:pt idx="128">
                  <c:v>5.28952772073922</c:v>
                </c:pt>
                <c:pt idx="129">
                  <c:v>5.3223819301848048</c:v>
                </c:pt>
                <c:pt idx="130">
                  <c:v>5.3223819301848048</c:v>
                </c:pt>
                <c:pt idx="131">
                  <c:v>5.3880903490759753</c:v>
                </c:pt>
                <c:pt idx="132">
                  <c:v>5.3880903490759753</c:v>
                </c:pt>
                <c:pt idx="133">
                  <c:v>5.4866529774127306</c:v>
                </c:pt>
                <c:pt idx="134">
                  <c:v>5.4866529774127306</c:v>
                </c:pt>
                <c:pt idx="135">
                  <c:v>5.5523613963039011</c:v>
                </c:pt>
                <c:pt idx="136">
                  <c:v>5.5523613963039011</c:v>
                </c:pt>
                <c:pt idx="137">
                  <c:v>5.5852156057494868</c:v>
                </c:pt>
                <c:pt idx="138">
                  <c:v>5.5852156057494868</c:v>
                </c:pt>
                <c:pt idx="139">
                  <c:v>5.7166324435318279</c:v>
                </c:pt>
                <c:pt idx="140">
                  <c:v>5.7166324435318279</c:v>
                </c:pt>
                <c:pt idx="141">
                  <c:v>5.7494866529774127</c:v>
                </c:pt>
                <c:pt idx="142">
                  <c:v>5.7494866529774127</c:v>
                </c:pt>
                <c:pt idx="143">
                  <c:v>5.8809034907597537</c:v>
                </c:pt>
                <c:pt idx="144">
                  <c:v>5.8809034907597537</c:v>
                </c:pt>
                <c:pt idx="145">
                  <c:v>5.9137577002053385</c:v>
                </c:pt>
                <c:pt idx="146">
                  <c:v>5.9137577002053385</c:v>
                </c:pt>
                <c:pt idx="147">
                  <c:v>6.0123203285420947</c:v>
                </c:pt>
                <c:pt idx="148">
                  <c:v>6.0123203285420947</c:v>
                </c:pt>
                <c:pt idx="149">
                  <c:v>6.0451745379876796</c:v>
                </c:pt>
                <c:pt idx="150">
                  <c:v>6.0451745379876796</c:v>
                </c:pt>
                <c:pt idx="151">
                  <c:v>6.0780287474332653</c:v>
                </c:pt>
                <c:pt idx="152">
                  <c:v>6.0780287474332653</c:v>
                </c:pt>
                <c:pt idx="153">
                  <c:v>6.1765913757700206</c:v>
                </c:pt>
                <c:pt idx="154">
                  <c:v>6.1765913757700206</c:v>
                </c:pt>
                <c:pt idx="155">
                  <c:v>6.2422997946611911</c:v>
                </c:pt>
                <c:pt idx="156">
                  <c:v>6.2422997946611911</c:v>
                </c:pt>
                <c:pt idx="157">
                  <c:v>6.3408624229979464</c:v>
                </c:pt>
                <c:pt idx="158">
                  <c:v>6.3408624229979464</c:v>
                </c:pt>
                <c:pt idx="159">
                  <c:v>6.406570841889117</c:v>
                </c:pt>
                <c:pt idx="160">
                  <c:v>6.406570841889117</c:v>
                </c:pt>
                <c:pt idx="161">
                  <c:v>6.4722792607802875</c:v>
                </c:pt>
                <c:pt idx="162">
                  <c:v>6.4722792607802875</c:v>
                </c:pt>
                <c:pt idx="163">
                  <c:v>6.5708418891170428</c:v>
                </c:pt>
                <c:pt idx="164">
                  <c:v>6.5708418891170428</c:v>
                </c:pt>
                <c:pt idx="165">
                  <c:v>6.6365503080082133</c:v>
                </c:pt>
                <c:pt idx="166">
                  <c:v>6.6365503080082133</c:v>
                </c:pt>
                <c:pt idx="167">
                  <c:v>6.7022587268993838</c:v>
                </c:pt>
                <c:pt idx="168">
                  <c:v>6.7022587268993838</c:v>
                </c:pt>
                <c:pt idx="169">
                  <c:v>6.7679671457905544</c:v>
                </c:pt>
                <c:pt idx="170">
                  <c:v>6.7679671457905544</c:v>
                </c:pt>
                <c:pt idx="171">
                  <c:v>6.8336755646817249</c:v>
                </c:pt>
                <c:pt idx="172">
                  <c:v>6.8336755646817249</c:v>
                </c:pt>
                <c:pt idx="173">
                  <c:v>6.8665297741273097</c:v>
                </c:pt>
                <c:pt idx="174">
                  <c:v>6.8665297741273097</c:v>
                </c:pt>
                <c:pt idx="175">
                  <c:v>6.8993839835728954</c:v>
                </c:pt>
                <c:pt idx="176">
                  <c:v>6.8993839835728954</c:v>
                </c:pt>
                <c:pt idx="177">
                  <c:v>6.9322381930184802</c:v>
                </c:pt>
                <c:pt idx="178">
                  <c:v>6.9322381930184802</c:v>
                </c:pt>
                <c:pt idx="179">
                  <c:v>7.0308008213552364</c:v>
                </c:pt>
                <c:pt idx="180">
                  <c:v>7.0308008213552364</c:v>
                </c:pt>
                <c:pt idx="181">
                  <c:v>7.0636550308008212</c:v>
                </c:pt>
                <c:pt idx="182">
                  <c:v>7.0636550308008212</c:v>
                </c:pt>
                <c:pt idx="183">
                  <c:v>7.1622176591375766</c:v>
                </c:pt>
                <c:pt idx="184">
                  <c:v>7.1622176591375766</c:v>
                </c:pt>
                <c:pt idx="185">
                  <c:v>7.2279260780287471</c:v>
                </c:pt>
                <c:pt idx="186">
                  <c:v>7.2279260780287471</c:v>
                </c:pt>
                <c:pt idx="187">
                  <c:v>7.2607802874743328</c:v>
                </c:pt>
                <c:pt idx="188">
                  <c:v>7.2607802874743328</c:v>
                </c:pt>
                <c:pt idx="189">
                  <c:v>7.2936344969199176</c:v>
                </c:pt>
                <c:pt idx="190">
                  <c:v>7.2936344969199176</c:v>
                </c:pt>
                <c:pt idx="191">
                  <c:v>7.3593429158110881</c:v>
                </c:pt>
                <c:pt idx="192">
                  <c:v>7.3593429158110881</c:v>
                </c:pt>
                <c:pt idx="193">
                  <c:v>7.4250513347022586</c:v>
                </c:pt>
                <c:pt idx="194">
                  <c:v>7.4250513347022586</c:v>
                </c:pt>
                <c:pt idx="195">
                  <c:v>7.4579055441478443</c:v>
                </c:pt>
                <c:pt idx="196">
                  <c:v>7.4579055441478443</c:v>
                </c:pt>
                <c:pt idx="197">
                  <c:v>7.5893223819301845</c:v>
                </c:pt>
                <c:pt idx="198">
                  <c:v>7.5893223819301845</c:v>
                </c:pt>
                <c:pt idx="199">
                  <c:v>7.655030800821355</c:v>
                </c:pt>
                <c:pt idx="200">
                  <c:v>7.655030800821355</c:v>
                </c:pt>
                <c:pt idx="201">
                  <c:v>7.7535934291581112</c:v>
                </c:pt>
                <c:pt idx="202">
                  <c:v>7.7535934291581112</c:v>
                </c:pt>
                <c:pt idx="203">
                  <c:v>7.786447638603696</c:v>
                </c:pt>
                <c:pt idx="204">
                  <c:v>7.786447638603696</c:v>
                </c:pt>
                <c:pt idx="205">
                  <c:v>7.8850102669404514</c:v>
                </c:pt>
                <c:pt idx="206">
                  <c:v>7.8850102669404514</c:v>
                </c:pt>
                <c:pt idx="207">
                  <c:v>7.9178644763860371</c:v>
                </c:pt>
                <c:pt idx="208">
                  <c:v>7.9178644763860371</c:v>
                </c:pt>
                <c:pt idx="209">
                  <c:v>7.9507186858316219</c:v>
                </c:pt>
                <c:pt idx="210">
                  <c:v>7.9507186858316219</c:v>
                </c:pt>
                <c:pt idx="211">
                  <c:v>7.9835728952772076</c:v>
                </c:pt>
                <c:pt idx="212">
                  <c:v>7.9835728952772076</c:v>
                </c:pt>
                <c:pt idx="213">
                  <c:v>8.0164271047227924</c:v>
                </c:pt>
                <c:pt idx="214">
                  <c:v>8.0164271047227924</c:v>
                </c:pt>
                <c:pt idx="215">
                  <c:v>8.0821355236139638</c:v>
                </c:pt>
                <c:pt idx="216">
                  <c:v>8.0821355236139638</c:v>
                </c:pt>
                <c:pt idx="217">
                  <c:v>8.1478439425051334</c:v>
                </c:pt>
                <c:pt idx="218">
                  <c:v>8.1478439425051334</c:v>
                </c:pt>
                <c:pt idx="219">
                  <c:v>8.1806981519507183</c:v>
                </c:pt>
                <c:pt idx="220">
                  <c:v>8.1806981519507183</c:v>
                </c:pt>
                <c:pt idx="221">
                  <c:v>8.2135523613963031</c:v>
                </c:pt>
                <c:pt idx="222">
                  <c:v>8.2135523613963031</c:v>
                </c:pt>
                <c:pt idx="223">
                  <c:v>8.2464065708418897</c:v>
                </c:pt>
                <c:pt idx="224">
                  <c:v>8.2464065708418897</c:v>
                </c:pt>
                <c:pt idx="225">
                  <c:v>8.3449691991786441</c:v>
                </c:pt>
                <c:pt idx="226">
                  <c:v>8.3449691991786441</c:v>
                </c:pt>
                <c:pt idx="227">
                  <c:v>8.4763860369609851</c:v>
                </c:pt>
                <c:pt idx="228">
                  <c:v>8.4763860369609851</c:v>
                </c:pt>
                <c:pt idx="229">
                  <c:v>8.5420944558521565</c:v>
                </c:pt>
                <c:pt idx="230">
                  <c:v>8.5420944558521565</c:v>
                </c:pt>
                <c:pt idx="231">
                  <c:v>8.5749486652977414</c:v>
                </c:pt>
                <c:pt idx="232">
                  <c:v>8.5749486652977414</c:v>
                </c:pt>
                <c:pt idx="233">
                  <c:v>8.640657084188911</c:v>
                </c:pt>
                <c:pt idx="234">
                  <c:v>8.640657084188911</c:v>
                </c:pt>
                <c:pt idx="235">
                  <c:v>8.6735112936344976</c:v>
                </c:pt>
                <c:pt idx="236">
                  <c:v>8.6735112936344976</c:v>
                </c:pt>
                <c:pt idx="237">
                  <c:v>9.0349075975359341</c:v>
                </c:pt>
                <c:pt idx="238">
                  <c:v>9.0349075975359341</c:v>
                </c:pt>
                <c:pt idx="239">
                  <c:v>9.1991786447638599</c:v>
                </c:pt>
                <c:pt idx="240">
                  <c:v>9.1991786447638599</c:v>
                </c:pt>
                <c:pt idx="241">
                  <c:v>9.2320328542094447</c:v>
                </c:pt>
                <c:pt idx="242">
                  <c:v>9.2320328542094447</c:v>
                </c:pt>
                <c:pt idx="243">
                  <c:v>9.2648870636550313</c:v>
                </c:pt>
                <c:pt idx="244">
                  <c:v>9.2648870636550313</c:v>
                </c:pt>
                <c:pt idx="245">
                  <c:v>9.2977412731006162</c:v>
                </c:pt>
                <c:pt idx="246">
                  <c:v>9.2977412731006162</c:v>
                </c:pt>
                <c:pt idx="247">
                  <c:v>9.330595482546201</c:v>
                </c:pt>
                <c:pt idx="248">
                  <c:v>9.330595482546201</c:v>
                </c:pt>
                <c:pt idx="249">
                  <c:v>9.4291581108829572</c:v>
                </c:pt>
                <c:pt idx="250">
                  <c:v>9.4291581108829572</c:v>
                </c:pt>
                <c:pt idx="251">
                  <c:v>9.5605749486652982</c:v>
                </c:pt>
                <c:pt idx="252">
                  <c:v>9.5605749486652982</c:v>
                </c:pt>
                <c:pt idx="253">
                  <c:v>9.593429158110883</c:v>
                </c:pt>
                <c:pt idx="254">
                  <c:v>9.593429158110883</c:v>
                </c:pt>
                <c:pt idx="255">
                  <c:v>9.6262833675564679</c:v>
                </c:pt>
                <c:pt idx="256">
                  <c:v>9.6262833675564679</c:v>
                </c:pt>
                <c:pt idx="257">
                  <c:v>9.6919917864476393</c:v>
                </c:pt>
                <c:pt idx="258">
                  <c:v>9.6919917864476393</c:v>
                </c:pt>
                <c:pt idx="259">
                  <c:v>9.7248459958932241</c:v>
                </c:pt>
                <c:pt idx="260">
                  <c:v>9.7248459958932241</c:v>
                </c:pt>
                <c:pt idx="261">
                  <c:v>9.7905544147843937</c:v>
                </c:pt>
                <c:pt idx="262">
                  <c:v>9.7905544147843937</c:v>
                </c:pt>
                <c:pt idx="263">
                  <c:v>9.9548254620123195</c:v>
                </c:pt>
                <c:pt idx="264">
                  <c:v>9.9548254620123195</c:v>
                </c:pt>
                <c:pt idx="265">
                  <c:v>9.9876796714579061</c:v>
                </c:pt>
                <c:pt idx="266">
                  <c:v>9.9876796714579061</c:v>
                </c:pt>
                <c:pt idx="267">
                  <c:v>10.151950718685832</c:v>
                </c:pt>
                <c:pt idx="268">
                  <c:v>10.151950718685832</c:v>
                </c:pt>
                <c:pt idx="269">
                  <c:v>10.184804928131417</c:v>
                </c:pt>
                <c:pt idx="270">
                  <c:v>10.184804928131417</c:v>
                </c:pt>
                <c:pt idx="271">
                  <c:v>10.217659137577002</c:v>
                </c:pt>
                <c:pt idx="272">
                  <c:v>10.217659137577002</c:v>
                </c:pt>
                <c:pt idx="273">
                  <c:v>10.250513347022586</c:v>
                </c:pt>
                <c:pt idx="274">
                  <c:v>10.250513347022586</c:v>
                </c:pt>
                <c:pt idx="275">
                  <c:v>10.611909650924025</c:v>
                </c:pt>
                <c:pt idx="276">
                  <c:v>10.611909650924025</c:v>
                </c:pt>
                <c:pt idx="277">
                  <c:v>10.64476386036961</c:v>
                </c:pt>
                <c:pt idx="278">
                  <c:v>10.64476386036961</c:v>
                </c:pt>
                <c:pt idx="279">
                  <c:v>10.710472279260781</c:v>
                </c:pt>
                <c:pt idx="280">
                  <c:v>10.710472279260781</c:v>
                </c:pt>
                <c:pt idx="281">
                  <c:v>10.743326488706366</c:v>
                </c:pt>
                <c:pt idx="282">
                  <c:v>10.743326488706366</c:v>
                </c:pt>
                <c:pt idx="283">
                  <c:v>10.809034907597535</c:v>
                </c:pt>
                <c:pt idx="284">
                  <c:v>10.809034907597535</c:v>
                </c:pt>
                <c:pt idx="285">
                  <c:v>10.841889117043122</c:v>
                </c:pt>
                <c:pt idx="286">
                  <c:v>10.841889117043122</c:v>
                </c:pt>
                <c:pt idx="287">
                  <c:v>10.973305954825461</c:v>
                </c:pt>
                <c:pt idx="288">
                  <c:v>10.973305954825461</c:v>
                </c:pt>
                <c:pt idx="289">
                  <c:v>11.039014373716633</c:v>
                </c:pt>
                <c:pt idx="290">
                  <c:v>11.039014373716633</c:v>
                </c:pt>
                <c:pt idx="291">
                  <c:v>11.071868583162217</c:v>
                </c:pt>
                <c:pt idx="292">
                  <c:v>11.071868583162217</c:v>
                </c:pt>
                <c:pt idx="293">
                  <c:v>11.170431211498974</c:v>
                </c:pt>
                <c:pt idx="294">
                  <c:v>11.170431211498974</c:v>
                </c:pt>
                <c:pt idx="295">
                  <c:v>11.203285420944558</c:v>
                </c:pt>
                <c:pt idx="296">
                  <c:v>11.203285420944558</c:v>
                </c:pt>
                <c:pt idx="297">
                  <c:v>11.268993839835728</c:v>
                </c:pt>
                <c:pt idx="298">
                  <c:v>11.268993839835728</c:v>
                </c:pt>
                <c:pt idx="299">
                  <c:v>11.400410677618069</c:v>
                </c:pt>
                <c:pt idx="300">
                  <c:v>11.400410677618069</c:v>
                </c:pt>
                <c:pt idx="301">
                  <c:v>11.433264887063656</c:v>
                </c:pt>
                <c:pt idx="302">
                  <c:v>11.433264887063656</c:v>
                </c:pt>
                <c:pt idx="303">
                  <c:v>11.466119096509241</c:v>
                </c:pt>
                <c:pt idx="304">
                  <c:v>11.466119096509241</c:v>
                </c:pt>
                <c:pt idx="305">
                  <c:v>11.564681724845997</c:v>
                </c:pt>
                <c:pt idx="306">
                  <c:v>11.564681724845997</c:v>
                </c:pt>
                <c:pt idx="307">
                  <c:v>11.597535934291582</c:v>
                </c:pt>
                <c:pt idx="308">
                  <c:v>11.597535934291582</c:v>
                </c:pt>
                <c:pt idx="309">
                  <c:v>12.057494866529774</c:v>
                </c:pt>
                <c:pt idx="310">
                  <c:v>12.057494866529774</c:v>
                </c:pt>
                <c:pt idx="311">
                  <c:v>12.123203285420944</c:v>
                </c:pt>
                <c:pt idx="312">
                  <c:v>12.123203285420944</c:v>
                </c:pt>
                <c:pt idx="313">
                  <c:v>12.156057494866531</c:v>
                </c:pt>
                <c:pt idx="314">
                  <c:v>12.156057494866531</c:v>
                </c:pt>
                <c:pt idx="315">
                  <c:v>12.2217659137577</c:v>
                </c:pt>
                <c:pt idx="316">
                  <c:v>12.2217659137577</c:v>
                </c:pt>
                <c:pt idx="317">
                  <c:v>12.254620123203285</c:v>
                </c:pt>
                <c:pt idx="318">
                  <c:v>12.254620123203285</c:v>
                </c:pt>
                <c:pt idx="319">
                  <c:v>12.320328542094456</c:v>
                </c:pt>
                <c:pt idx="320">
                  <c:v>12.320328542094456</c:v>
                </c:pt>
                <c:pt idx="321">
                  <c:v>12.386036960985626</c:v>
                </c:pt>
                <c:pt idx="322">
                  <c:v>12.386036960985626</c:v>
                </c:pt>
                <c:pt idx="323">
                  <c:v>12.418891170431211</c:v>
                </c:pt>
                <c:pt idx="324">
                  <c:v>12.418891170431211</c:v>
                </c:pt>
                <c:pt idx="325">
                  <c:v>12.451745379876797</c:v>
                </c:pt>
                <c:pt idx="326">
                  <c:v>12.451745379876797</c:v>
                </c:pt>
                <c:pt idx="327">
                  <c:v>12.550308008213552</c:v>
                </c:pt>
                <c:pt idx="328">
                  <c:v>12.550308008213552</c:v>
                </c:pt>
                <c:pt idx="329">
                  <c:v>12.583162217659138</c:v>
                </c:pt>
                <c:pt idx="330">
                  <c:v>12.583162217659138</c:v>
                </c:pt>
                <c:pt idx="331">
                  <c:v>12.648870636550308</c:v>
                </c:pt>
                <c:pt idx="332">
                  <c:v>12.648870636550308</c:v>
                </c:pt>
                <c:pt idx="333">
                  <c:v>12.714579055441478</c:v>
                </c:pt>
                <c:pt idx="334">
                  <c:v>12.714579055441478</c:v>
                </c:pt>
                <c:pt idx="335">
                  <c:v>12.747433264887064</c:v>
                </c:pt>
                <c:pt idx="336">
                  <c:v>12.747433264887064</c:v>
                </c:pt>
                <c:pt idx="337">
                  <c:v>12.944558521560575</c:v>
                </c:pt>
                <c:pt idx="338">
                  <c:v>12.944558521560575</c:v>
                </c:pt>
                <c:pt idx="339">
                  <c:v>13.010266940451745</c:v>
                </c:pt>
                <c:pt idx="340">
                  <c:v>13.010266940451745</c:v>
                </c:pt>
                <c:pt idx="341">
                  <c:v>13.108829568788501</c:v>
                </c:pt>
                <c:pt idx="342">
                  <c:v>13.108829568788501</c:v>
                </c:pt>
                <c:pt idx="343">
                  <c:v>13.240246406570842</c:v>
                </c:pt>
                <c:pt idx="344">
                  <c:v>13.240246406570842</c:v>
                </c:pt>
                <c:pt idx="345">
                  <c:v>13.338809034907598</c:v>
                </c:pt>
                <c:pt idx="346">
                  <c:v>13.338809034907598</c:v>
                </c:pt>
                <c:pt idx="347">
                  <c:v>13.568788501026694</c:v>
                </c:pt>
                <c:pt idx="348">
                  <c:v>13.568788501026694</c:v>
                </c:pt>
                <c:pt idx="349">
                  <c:v>13.634496919917865</c:v>
                </c:pt>
                <c:pt idx="350">
                  <c:v>13.634496919917865</c:v>
                </c:pt>
                <c:pt idx="351">
                  <c:v>13.963039014373717</c:v>
                </c:pt>
                <c:pt idx="352">
                  <c:v>13.963039014373717</c:v>
                </c:pt>
                <c:pt idx="353">
                  <c:v>14.193018480492814</c:v>
                </c:pt>
                <c:pt idx="354">
                  <c:v>14.193018480492814</c:v>
                </c:pt>
                <c:pt idx="355">
                  <c:v>14.225872689938399</c:v>
                </c:pt>
                <c:pt idx="356">
                  <c:v>14.225872689938399</c:v>
                </c:pt>
                <c:pt idx="357">
                  <c:v>14.291581108829568</c:v>
                </c:pt>
                <c:pt idx="358">
                  <c:v>14.291581108829568</c:v>
                </c:pt>
                <c:pt idx="359">
                  <c:v>14.488706365503081</c:v>
                </c:pt>
                <c:pt idx="360">
                  <c:v>14.488706365503081</c:v>
                </c:pt>
                <c:pt idx="361">
                  <c:v>14.55441478439425</c:v>
                </c:pt>
                <c:pt idx="362">
                  <c:v>14.55441478439425</c:v>
                </c:pt>
                <c:pt idx="363">
                  <c:v>14.620123203285422</c:v>
                </c:pt>
                <c:pt idx="364">
                  <c:v>14.620123203285422</c:v>
                </c:pt>
                <c:pt idx="365">
                  <c:v>15.24435318275154</c:v>
                </c:pt>
                <c:pt idx="366">
                  <c:v>15.24435318275154</c:v>
                </c:pt>
                <c:pt idx="367">
                  <c:v>15.375770020533881</c:v>
                </c:pt>
                <c:pt idx="368">
                  <c:v>15.375770020533881</c:v>
                </c:pt>
                <c:pt idx="369">
                  <c:v>15.540041067761807</c:v>
                </c:pt>
                <c:pt idx="370">
                  <c:v>15.540041067761807</c:v>
                </c:pt>
                <c:pt idx="371">
                  <c:v>15.704312114989733</c:v>
                </c:pt>
                <c:pt idx="372">
                  <c:v>15.704312114989733</c:v>
                </c:pt>
                <c:pt idx="373">
                  <c:v>16.164271047227928</c:v>
                </c:pt>
                <c:pt idx="374">
                  <c:v>16.164271047227928</c:v>
                </c:pt>
                <c:pt idx="375">
                  <c:v>16.262833675564682</c:v>
                </c:pt>
                <c:pt idx="376">
                  <c:v>16.262833675564682</c:v>
                </c:pt>
                <c:pt idx="377">
                  <c:v>16.361396303901437</c:v>
                </c:pt>
                <c:pt idx="378">
                  <c:v>16.361396303901437</c:v>
                </c:pt>
                <c:pt idx="379">
                  <c:v>16.427104722792606</c:v>
                </c:pt>
                <c:pt idx="380">
                  <c:v>16.427104722792606</c:v>
                </c:pt>
                <c:pt idx="381">
                  <c:v>16.887063655030801</c:v>
                </c:pt>
                <c:pt idx="382">
                  <c:v>16.887063655030801</c:v>
                </c:pt>
                <c:pt idx="383">
                  <c:v>16.985626283367555</c:v>
                </c:pt>
                <c:pt idx="384">
                  <c:v>16.985626283367555</c:v>
                </c:pt>
                <c:pt idx="385">
                  <c:v>17.149897330595483</c:v>
                </c:pt>
                <c:pt idx="386">
                  <c:v>17.149897330595483</c:v>
                </c:pt>
                <c:pt idx="387">
                  <c:v>17.642710472279262</c:v>
                </c:pt>
                <c:pt idx="388">
                  <c:v>17.642710472279262</c:v>
                </c:pt>
                <c:pt idx="389">
                  <c:v>17.872689938398356</c:v>
                </c:pt>
                <c:pt idx="390">
                  <c:v>17.872689938398356</c:v>
                </c:pt>
                <c:pt idx="391">
                  <c:v>17.938398357289529</c:v>
                </c:pt>
                <c:pt idx="392">
                  <c:v>17.938398357289529</c:v>
                </c:pt>
                <c:pt idx="393">
                  <c:v>18.135523613963038</c:v>
                </c:pt>
                <c:pt idx="394">
                  <c:v>18.135523613963038</c:v>
                </c:pt>
                <c:pt idx="395">
                  <c:v>18.201232032854211</c:v>
                </c:pt>
                <c:pt idx="396">
                  <c:v>18.201232032854211</c:v>
                </c:pt>
                <c:pt idx="397">
                  <c:v>18.234086242299796</c:v>
                </c:pt>
                <c:pt idx="398">
                  <c:v>18.234086242299796</c:v>
                </c:pt>
                <c:pt idx="399">
                  <c:v>18.792607802874745</c:v>
                </c:pt>
                <c:pt idx="400">
                  <c:v>18.792607802874745</c:v>
                </c:pt>
                <c:pt idx="401">
                  <c:v>19.383983572895279</c:v>
                </c:pt>
                <c:pt idx="402">
                  <c:v>19.383983572895279</c:v>
                </c:pt>
                <c:pt idx="403">
                  <c:v>19.71252566735113</c:v>
                </c:pt>
                <c:pt idx="404">
                  <c:v>19.71252566735113</c:v>
                </c:pt>
                <c:pt idx="405">
                  <c:v>19.745379876796715</c:v>
                </c:pt>
                <c:pt idx="406">
                  <c:v>19.745379876796715</c:v>
                </c:pt>
                <c:pt idx="407">
                  <c:v>20.041067761806982</c:v>
                </c:pt>
                <c:pt idx="408">
                  <c:v>20.041067761806982</c:v>
                </c:pt>
                <c:pt idx="409">
                  <c:v>20.172484599589321</c:v>
                </c:pt>
                <c:pt idx="410">
                  <c:v>20.172484599589321</c:v>
                </c:pt>
                <c:pt idx="411">
                  <c:v>20.205338809034906</c:v>
                </c:pt>
                <c:pt idx="412">
                  <c:v>20.205338809034906</c:v>
                </c:pt>
                <c:pt idx="413">
                  <c:v>20.369609856262834</c:v>
                </c:pt>
                <c:pt idx="414">
                  <c:v>20.369609856262834</c:v>
                </c:pt>
                <c:pt idx="415">
                  <c:v>21.289527720739219</c:v>
                </c:pt>
                <c:pt idx="416">
                  <c:v>21.289527720739219</c:v>
                </c:pt>
                <c:pt idx="417">
                  <c:v>21.388090349075977</c:v>
                </c:pt>
                <c:pt idx="418">
                  <c:v>21.388090349075977</c:v>
                </c:pt>
                <c:pt idx="419">
                  <c:v>27.498973305954827</c:v>
                </c:pt>
                <c:pt idx="421">
                  <c:v>0</c:v>
                </c:pt>
                <c:pt idx="422">
                  <c:v>9.856262833675565E-2</c:v>
                </c:pt>
                <c:pt idx="423">
                  <c:v>9.856262833675565E-2</c:v>
                </c:pt>
                <c:pt idx="424">
                  <c:v>0.3613963039014374</c:v>
                </c:pt>
                <c:pt idx="425">
                  <c:v>0.3613963039014374</c:v>
                </c:pt>
                <c:pt idx="426">
                  <c:v>0.3942505133470226</c:v>
                </c:pt>
                <c:pt idx="427">
                  <c:v>0.3942505133470226</c:v>
                </c:pt>
                <c:pt idx="428">
                  <c:v>0.55852156057494862</c:v>
                </c:pt>
                <c:pt idx="429">
                  <c:v>0.55852156057494862</c:v>
                </c:pt>
                <c:pt idx="430">
                  <c:v>0.7227926078028748</c:v>
                </c:pt>
                <c:pt idx="431">
                  <c:v>0.7227926078028748</c:v>
                </c:pt>
                <c:pt idx="432">
                  <c:v>0.82135523613963035</c:v>
                </c:pt>
                <c:pt idx="433">
                  <c:v>0.82135523613963035</c:v>
                </c:pt>
                <c:pt idx="434">
                  <c:v>0.88706365503080087</c:v>
                </c:pt>
                <c:pt idx="435">
                  <c:v>0.88706365503080087</c:v>
                </c:pt>
                <c:pt idx="436">
                  <c:v>1.0513347022587269</c:v>
                </c:pt>
                <c:pt idx="437">
                  <c:v>1.0513347022587269</c:v>
                </c:pt>
                <c:pt idx="438">
                  <c:v>1.1827515400410678</c:v>
                </c:pt>
                <c:pt idx="439">
                  <c:v>1.1827515400410678</c:v>
                </c:pt>
                <c:pt idx="440">
                  <c:v>1.2484599589322383</c:v>
                </c:pt>
                <c:pt idx="441">
                  <c:v>1.2484599589322383</c:v>
                </c:pt>
                <c:pt idx="442">
                  <c:v>1.2813141683778233</c:v>
                </c:pt>
                <c:pt idx="443">
                  <c:v>1.2813141683778233</c:v>
                </c:pt>
                <c:pt idx="444">
                  <c:v>1.3141683778234086</c:v>
                </c:pt>
                <c:pt idx="445">
                  <c:v>1.3141683778234086</c:v>
                </c:pt>
                <c:pt idx="446">
                  <c:v>1.3798767967145791</c:v>
                </c:pt>
                <c:pt idx="447">
                  <c:v>1.3798767967145791</c:v>
                </c:pt>
                <c:pt idx="448">
                  <c:v>1.4127310061601643</c:v>
                </c:pt>
                <c:pt idx="449">
                  <c:v>1.4127310061601643</c:v>
                </c:pt>
                <c:pt idx="450">
                  <c:v>1.4455852156057496</c:v>
                </c:pt>
                <c:pt idx="451">
                  <c:v>1.4455852156057496</c:v>
                </c:pt>
                <c:pt idx="452">
                  <c:v>1.4784394250513346</c:v>
                </c:pt>
                <c:pt idx="453">
                  <c:v>1.4784394250513346</c:v>
                </c:pt>
                <c:pt idx="454">
                  <c:v>1.5112936344969199</c:v>
                </c:pt>
                <c:pt idx="455">
                  <c:v>1.5112936344969199</c:v>
                </c:pt>
                <c:pt idx="456">
                  <c:v>1.5770020533880904</c:v>
                </c:pt>
                <c:pt idx="457">
                  <c:v>1.5770020533880904</c:v>
                </c:pt>
                <c:pt idx="458">
                  <c:v>1.7741273100616017</c:v>
                </c:pt>
                <c:pt idx="459">
                  <c:v>1.7741273100616017</c:v>
                </c:pt>
                <c:pt idx="460">
                  <c:v>1.839835728952772</c:v>
                </c:pt>
                <c:pt idx="461">
                  <c:v>1.839835728952772</c:v>
                </c:pt>
                <c:pt idx="462">
                  <c:v>1.8726899383983573</c:v>
                </c:pt>
                <c:pt idx="463">
                  <c:v>1.8726899383983573</c:v>
                </c:pt>
                <c:pt idx="464">
                  <c:v>1.9055441478439425</c:v>
                </c:pt>
                <c:pt idx="465">
                  <c:v>1.9055441478439425</c:v>
                </c:pt>
                <c:pt idx="466">
                  <c:v>1.9383983572895278</c:v>
                </c:pt>
                <c:pt idx="467">
                  <c:v>1.9383983572895278</c:v>
                </c:pt>
                <c:pt idx="468">
                  <c:v>1.9712525667351128</c:v>
                </c:pt>
                <c:pt idx="469">
                  <c:v>1.9712525667351128</c:v>
                </c:pt>
                <c:pt idx="470">
                  <c:v>2.0041067761806981</c:v>
                </c:pt>
                <c:pt idx="471">
                  <c:v>2.0041067761806981</c:v>
                </c:pt>
                <c:pt idx="472">
                  <c:v>2.0369609856262834</c:v>
                </c:pt>
                <c:pt idx="473">
                  <c:v>2.0369609856262834</c:v>
                </c:pt>
                <c:pt idx="474">
                  <c:v>2.2012320328542097</c:v>
                </c:pt>
                <c:pt idx="475">
                  <c:v>2.2012320328542097</c:v>
                </c:pt>
                <c:pt idx="476">
                  <c:v>2.2340862422997945</c:v>
                </c:pt>
                <c:pt idx="477">
                  <c:v>2.2340862422997945</c:v>
                </c:pt>
                <c:pt idx="478">
                  <c:v>2.2669404517453797</c:v>
                </c:pt>
                <c:pt idx="479">
                  <c:v>2.2669404517453797</c:v>
                </c:pt>
                <c:pt idx="480">
                  <c:v>2.299794661190965</c:v>
                </c:pt>
                <c:pt idx="481">
                  <c:v>2.299794661190965</c:v>
                </c:pt>
                <c:pt idx="482">
                  <c:v>2.3326488706365502</c:v>
                </c:pt>
                <c:pt idx="483">
                  <c:v>2.3326488706365502</c:v>
                </c:pt>
                <c:pt idx="484">
                  <c:v>2.3655030800821355</c:v>
                </c:pt>
                <c:pt idx="485">
                  <c:v>2.3655030800821355</c:v>
                </c:pt>
                <c:pt idx="486">
                  <c:v>2.3983572895277208</c:v>
                </c:pt>
                <c:pt idx="487">
                  <c:v>2.3983572895277208</c:v>
                </c:pt>
                <c:pt idx="488">
                  <c:v>2.431211498973306</c:v>
                </c:pt>
                <c:pt idx="489">
                  <c:v>2.431211498973306</c:v>
                </c:pt>
                <c:pt idx="490">
                  <c:v>2.5297741273100618</c:v>
                </c:pt>
                <c:pt idx="491">
                  <c:v>2.5297741273100618</c:v>
                </c:pt>
                <c:pt idx="492">
                  <c:v>2.5626283367556466</c:v>
                </c:pt>
                <c:pt idx="493">
                  <c:v>2.5626283367556466</c:v>
                </c:pt>
                <c:pt idx="494">
                  <c:v>2.5954825462012319</c:v>
                </c:pt>
                <c:pt idx="495">
                  <c:v>2.5954825462012319</c:v>
                </c:pt>
                <c:pt idx="496">
                  <c:v>2.6283367556468171</c:v>
                </c:pt>
                <c:pt idx="497">
                  <c:v>2.6283367556468171</c:v>
                </c:pt>
                <c:pt idx="498">
                  <c:v>2.7268993839835729</c:v>
                </c:pt>
                <c:pt idx="499">
                  <c:v>2.7268993839835729</c:v>
                </c:pt>
                <c:pt idx="500">
                  <c:v>2.8254620123203287</c:v>
                </c:pt>
                <c:pt idx="501">
                  <c:v>2.8254620123203287</c:v>
                </c:pt>
                <c:pt idx="502">
                  <c:v>2.9897330595482545</c:v>
                </c:pt>
                <c:pt idx="503">
                  <c:v>2.9897330595482545</c:v>
                </c:pt>
                <c:pt idx="504">
                  <c:v>3.0225872689938398</c:v>
                </c:pt>
                <c:pt idx="505">
                  <c:v>3.0225872689938398</c:v>
                </c:pt>
                <c:pt idx="506">
                  <c:v>3.055441478439425</c:v>
                </c:pt>
                <c:pt idx="507">
                  <c:v>3.055441478439425</c:v>
                </c:pt>
                <c:pt idx="508">
                  <c:v>3.0882956878850103</c:v>
                </c:pt>
                <c:pt idx="509">
                  <c:v>3.0882956878850103</c:v>
                </c:pt>
                <c:pt idx="510">
                  <c:v>3.1211498973305956</c:v>
                </c:pt>
                <c:pt idx="511">
                  <c:v>3.1211498973305956</c:v>
                </c:pt>
                <c:pt idx="512">
                  <c:v>3.1540041067761808</c:v>
                </c:pt>
                <c:pt idx="513">
                  <c:v>3.1540041067761808</c:v>
                </c:pt>
                <c:pt idx="514">
                  <c:v>3.1868583162217661</c:v>
                </c:pt>
                <c:pt idx="515">
                  <c:v>3.1868583162217661</c:v>
                </c:pt>
                <c:pt idx="516">
                  <c:v>3.2525667351129361</c:v>
                </c:pt>
                <c:pt idx="517">
                  <c:v>3.2525667351129361</c:v>
                </c:pt>
                <c:pt idx="518">
                  <c:v>3.2854209445585214</c:v>
                </c:pt>
                <c:pt idx="519">
                  <c:v>3.2854209445585214</c:v>
                </c:pt>
                <c:pt idx="520">
                  <c:v>3.3511293634496919</c:v>
                </c:pt>
                <c:pt idx="521">
                  <c:v>3.3511293634496919</c:v>
                </c:pt>
                <c:pt idx="522">
                  <c:v>3.482546201232033</c:v>
                </c:pt>
                <c:pt idx="523">
                  <c:v>3.482546201232033</c:v>
                </c:pt>
                <c:pt idx="524">
                  <c:v>3.5154004106776182</c:v>
                </c:pt>
                <c:pt idx="525">
                  <c:v>3.5154004106776182</c:v>
                </c:pt>
                <c:pt idx="526">
                  <c:v>3.5811088295687883</c:v>
                </c:pt>
                <c:pt idx="527">
                  <c:v>3.5811088295687883</c:v>
                </c:pt>
                <c:pt idx="528">
                  <c:v>3.6468172484599588</c:v>
                </c:pt>
                <c:pt idx="529">
                  <c:v>3.6468172484599588</c:v>
                </c:pt>
                <c:pt idx="530">
                  <c:v>3.6796714579055441</c:v>
                </c:pt>
                <c:pt idx="531">
                  <c:v>3.6796714579055441</c:v>
                </c:pt>
                <c:pt idx="532">
                  <c:v>3.7125256673511293</c:v>
                </c:pt>
                <c:pt idx="533">
                  <c:v>3.7125256673511293</c:v>
                </c:pt>
                <c:pt idx="534">
                  <c:v>3.7782340862422998</c:v>
                </c:pt>
                <c:pt idx="535">
                  <c:v>3.7782340862422998</c:v>
                </c:pt>
                <c:pt idx="536">
                  <c:v>3.8110882956878851</c:v>
                </c:pt>
                <c:pt idx="537">
                  <c:v>3.8110882956878851</c:v>
                </c:pt>
                <c:pt idx="538">
                  <c:v>3.8767967145790556</c:v>
                </c:pt>
                <c:pt idx="539">
                  <c:v>3.8767967145790556</c:v>
                </c:pt>
                <c:pt idx="540">
                  <c:v>3.9096509240246409</c:v>
                </c:pt>
                <c:pt idx="541">
                  <c:v>3.9096509240246409</c:v>
                </c:pt>
                <c:pt idx="542">
                  <c:v>3.9425051334702257</c:v>
                </c:pt>
                <c:pt idx="543">
                  <c:v>3.9425051334702257</c:v>
                </c:pt>
                <c:pt idx="544">
                  <c:v>3.9753593429158109</c:v>
                </c:pt>
                <c:pt idx="545">
                  <c:v>3.9753593429158109</c:v>
                </c:pt>
                <c:pt idx="546">
                  <c:v>4.0082135523613962</c:v>
                </c:pt>
                <c:pt idx="547">
                  <c:v>4.0082135523613962</c:v>
                </c:pt>
                <c:pt idx="548">
                  <c:v>4.0739219712525667</c:v>
                </c:pt>
                <c:pt idx="549">
                  <c:v>4.0739219712525667</c:v>
                </c:pt>
                <c:pt idx="550">
                  <c:v>4.1067761806981515</c:v>
                </c:pt>
                <c:pt idx="551">
                  <c:v>4.1067761806981515</c:v>
                </c:pt>
                <c:pt idx="552">
                  <c:v>4.1724845995893221</c:v>
                </c:pt>
                <c:pt idx="553">
                  <c:v>4.1724845995893221</c:v>
                </c:pt>
                <c:pt idx="554">
                  <c:v>4.2053388090349078</c:v>
                </c:pt>
                <c:pt idx="555">
                  <c:v>4.2053388090349078</c:v>
                </c:pt>
                <c:pt idx="556">
                  <c:v>4.2381930184804926</c:v>
                </c:pt>
                <c:pt idx="557">
                  <c:v>4.2381930184804926</c:v>
                </c:pt>
                <c:pt idx="558">
                  <c:v>4.2710472279260783</c:v>
                </c:pt>
                <c:pt idx="559">
                  <c:v>4.2710472279260783</c:v>
                </c:pt>
                <c:pt idx="560">
                  <c:v>4.4024640657084193</c:v>
                </c:pt>
                <c:pt idx="561">
                  <c:v>4.4024640657084193</c:v>
                </c:pt>
                <c:pt idx="562">
                  <c:v>4.4353182751540041</c:v>
                </c:pt>
                <c:pt idx="563">
                  <c:v>4.4353182751540041</c:v>
                </c:pt>
                <c:pt idx="564">
                  <c:v>4.4681724845995889</c:v>
                </c:pt>
                <c:pt idx="565">
                  <c:v>4.4681724845995889</c:v>
                </c:pt>
                <c:pt idx="566">
                  <c:v>4.5667351129363452</c:v>
                </c:pt>
                <c:pt idx="567">
                  <c:v>4.5667351129363452</c:v>
                </c:pt>
                <c:pt idx="568">
                  <c:v>4.59958932238193</c:v>
                </c:pt>
                <c:pt idx="569">
                  <c:v>4.59958932238193</c:v>
                </c:pt>
                <c:pt idx="570">
                  <c:v>4.6324435318275157</c:v>
                </c:pt>
                <c:pt idx="571">
                  <c:v>4.6324435318275157</c:v>
                </c:pt>
                <c:pt idx="572">
                  <c:v>4.6652977412731005</c:v>
                </c:pt>
                <c:pt idx="573">
                  <c:v>4.6652977412731005</c:v>
                </c:pt>
                <c:pt idx="574">
                  <c:v>4.6981519507186862</c:v>
                </c:pt>
                <c:pt idx="575">
                  <c:v>4.6981519507186862</c:v>
                </c:pt>
                <c:pt idx="576">
                  <c:v>4.731006160164271</c:v>
                </c:pt>
                <c:pt idx="577">
                  <c:v>4.731006160164271</c:v>
                </c:pt>
                <c:pt idx="578">
                  <c:v>4.7967145790554415</c:v>
                </c:pt>
                <c:pt idx="579">
                  <c:v>4.7967145790554415</c:v>
                </c:pt>
                <c:pt idx="580">
                  <c:v>4.8295687885010263</c:v>
                </c:pt>
                <c:pt idx="581">
                  <c:v>4.8295687885010263</c:v>
                </c:pt>
                <c:pt idx="582">
                  <c:v>4.9281314168377826</c:v>
                </c:pt>
                <c:pt idx="583">
                  <c:v>4.9281314168377826</c:v>
                </c:pt>
                <c:pt idx="584">
                  <c:v>4.9938398357289531</c:v>
                </c:pt>
                <c:pt idx="585">
                  <c:v>4.9938398357289531</c:v>
                </c:pt>
                <c:pt idx="586">
                  <c:v>5.0595482546201236</c:v>
                </c:pt>
                <c:pt idx="587">
                  <c:v>5.0595482546201236</c:v>
                </c:pt>
                <c:pt idx="588">
                  <c:v>5.1252566735112932</c:v>
                </c:pt>
                <c:pt idx="589">
                  <c:v>5.1252566735112932</c:v>
                </c:pt>
                <c:pt idx="590">
                  <c:v>5.1581108829568789</c:v>
                </c:pt>
                <c:pt idx="591">
                  <c:v>5.1581108829568789</c:v>
                </c:pt>
                <c:pt idx="592">
                  <c:v>5.1909650924024637</c:v>
                </c:pt>
                <c:pt idx="593">
                  <c:v>5.1909650924024637</c:v>
                </c:pt>
                <c:pt idx="594">
                  <c:v>5.2238193018480494</c:v>
                </c:pt>
                <c:pt idx="595">
                  <c:v>5.2238193018480494</c:v>
                </c:pt>
                <c:pt idx="596">
                  <c:v>5.28952772073922</c:v>
                </c:pt>
                <c:pt idx="597">
                  <c:v>5.28952772073922</c:v>
                </c:pt>
                <c:pt idx="598">
                  <c:v>5.3223819301848048</c:v>
                </c:pt>
                <c:pt idx="599">
                  <c:v>5.3223819301848048</c:v>
                </c:pt>
                <c:pt idx="600">
                  <c:v>5.3552361396303905</c:v>
                </c:pt>
                <c:pt idx="601">
                  <c:v>5.3552361396303905</c:v>
                </c:pt>
                <c:pt idx="602">
                  <c:v>5.420944558521561</c:v>
                </c:pt>
                <c:pt idx="603">
                  <c:v>5.420944558521561</c:v>
                </c:pt>
                <c:pt idx="604">
                  <c:v>5.4537987679671458</c:v>
                </c:pt>
                <c:pt idx="605">
                  <c:v>5.4537987679671458</c:v>
                </c:pt>
                <c:pt idx="606">
                  <c:v>5.4866529774127306</c:v>
                </c:pt>
                <c:pt idx="607">
                  <c:v>5.4866529774127306</c:v>
                </c:pt>
                <c:pt idx="608">
                  <c:v>5.5195071868583163</c:v>
                </c:pt>
                <c:pt idx="609">
                  <c:v>5.5195071868583163</c:v>
                </c:pt>
                <c:pt idx="610">
                  <c:v>5.6180698151950716</c:v>
                </c:pt>
                <c:pt idx="611">
                  <c:v>5.6180698151950716</c:v>
                </c:pt>
                <c:pt idx="612">
                  <c:v>5.7494866529774127</c:v>
                </c:pt>
                <c:pt idx="613">
                  <c:v>5.7494866529774127</c:v>
                </c:pt>
                <c:pt idx="614">
                  <c:v>5.9137577002053385</c:v>
                </c:pt>
                <c:pt idx="615">
                  <c:v>5.9137577002053385</c:v>
                </c:pt>
                <c:pt idx="616">
                  <c:v>6.0451745379876796</c:v>
                </c:pt>
                <c:pt idx="617">
                  <c:v>6.0451745379876796</c:v>
                </c:pt>
                <c:pt idx="618">
                  <c:v>6.1765913757700206</c:v>
                </c:pt>
                <c:pt idx="619">
                  <c:v>6.1765913757700206</c:v>
                </c:pt>
                <c:pt idx="620">
                  <c:v>6.2751540041067759</c:v>
                </c:pt>
                <c:pt idx="621">
                  <c:v>6.2751540041067759</c:v>
                </c:pt>
                <c:pt idx="622">
                  <c:v>6.3080082135523616</c:v>
                </c:pt>
                <c:pt idx="623">
                  <c:v>6.3080082135523616</c:v>
                </c:pt>
                <c:pt idx="624">
                  <c:v>6.5708418891170428</c:v>
                </c:pt>
                <c:pt idx="625">
                  <c:v>6.5708418891170428</c:v>
                </c:pt>
                <c:pt idx="626">
                  <c:v>6.6036960985626285</c:v>
                </c:pt>
                <c:pt idx="627">
                  <c:v>6.6036960985626285</c:v>
                </c:pt>
                <c:pt idx="628">
                  <c:v>6.6365503080082133</c:v>
                </c:pt>
                <c:pt idx="629">
                  <c:v>6.6365503080082133</c:v>
                </c:pt>
                <c:pt idx="630">
                  <c:v>6.669404517453799</c:v>
                </c:pt>
                <c:pt idx="631">
                  <c:v>6.669404517453799</c:v>
                </c:pt>
                <c:pt idx="632">
                  <c:v>6.8008213552361401</c:v>
                </c:pt>
                <c:pt idx="633">
                  <c:v>6.8008213552361401</c:v>
                </c:pt>
                <c:pt idx="634">
                  <c:v>6.8336755646817249</c:v>
                </c:pt>
                <c:pt idx="635">
                  <c:v>6.8336755646817249</c:v>
                </c:pt>
                <c:pt idx="636">
                  <c:v>6.8665297741273097</c:v>
                </c:pt>
                <c:pt idx="637">
                  <c:v>6.8665297741273097</c:v>
                </c:pt>
                <c:pt idx="638">
                  <c:v>6.9322381930184802</c:v>
                </c:pt>
                <c:pt idx="639">
                  <c:v>6.9322381930184802</c:v>
                </c:pt>
                <c:pt idx="640">
                  <c:v>7.0308008213552364</c:v>
                </c:pt>
                <c:pt idx="641">
                  <c:v>7.0308008213552364</c:v>
                </c:pt>
                <c:pt idx="642">
                  <c:v>7.0636550308008212</c:v>
                </c:pt>
                <c:pt idx="643">
                  <c:v>7.0636550308008212</c:v>
                </c:pt>
                <c:pt idx="644">
                  <c:v>7.1622176591375766</c:v>
                </c:pt>
                <c:pt idx="645">
                  <c:v>7.1622176591375766</c:v>
                </c:pt>
                <c:pt idx="646">
                  <c:v>7.2279260780287471</c:v>
                </c:pt>
                <c:pt idx="647">
                  <c:v>7.2279260780287471</c:v>
                </c:pt>
                <c:pt idx="648">
                  <c:v>7.3264887063655033</c:v>
                </c:pt>
                <c:pt idx="649">
                  <c:v>7.3264887063655033</c:v>
                </c:pt>
                <c:pt idx="650">
                  <c:v>7.3593429158110881</c:v>
                </c:pt>
                <c:pt idx="651">
                  <c:v>7.3593429158110881</c:v>
                </c:pt>
                <c:pt idx="652">
                  <c:v>7.3921971252566738</c:v>
                </c:pt>
                <c:pt idx="653">
                  <c:v>7.3921971252566738</c:v>
                </c:pt>
                <c:pt idx="654">
                  <c:v>7.4579055441478443</c:v>
                </c:pt>
                <c:pt idx="655">
                  <c:v>7.4579055441478443</c:v>
                </c:pt>
                <c:pt idx="656">
                  <c:v>7.4907597535934292</c:v>
                </c:pt>
                <c:pt idx="657">
                  <c:v>7.4907597535934292</c:v>
                </c:pt>
                <c:pt idx="658">
                  <c:v>7.523613963039014</c:v>
                </c:pt>
                <c:pt idx="659">
                  <c:v>7.523613963039014</c:v>
                </c:pt>
                <c:pt idx="660">
                  <c:v>7.5893223819301845</c:v>
                </c:pt>
                <c:pt idx="661">
                  <c:v>7.5893223819301845</c:v>
                </c:pt>
                <c:pt idx="662">
                  <c:v>7.655030800821355</c:v>
                </c:pt>
                <c:pt idx="663">
                  <c:v>7.655030800821355</c:v>
                </c:pt>
                <c:pt idx="664">
                  <c:v>7.6878850102669407</c:v>
                </c:pt>
                <c:pt idx="665">
                  <c:v>7.6878850102669407</c:v>
                </c:pt>
                <c:pt idx="666">
                  <c:v>7.7535934291581112</c:v>
                </c:pt>
                <c:pt idx="667">
                  <c:v>7.7535934291581112</c:v>
                </c:pt>
                <c:pt idx="668">
                  <c:v>7.8193018480492817</c:v>
                </c:pt>
                <c:pt idx="669">
                  <c:v>7.8193018480492817</c:v>
                </c:pt>
                <c:pt idx="670">
                  <c:v>8.0821355236139638</c:v>
                </c:pt>
                <c:pt idx="671">
                  <c:v>8.0821355236139638</c:v>
                </c:pt>
                <c:pt idx="672">
                  <c:v>8.1149897330595486</c:v>
                </c:pt>
                <c:pt idx="673">
                  <c:v>8.1149897330595486</c:v>
                </c:pt>
                <c:pt idx="674">
                  <c:v>8.2135523613963031</c:v>
                </c:pt>
                <c:pt idx="675">
                  <c:v>8.2135523613963031</c:v>
                </c:pt>
                <c:pt idx="676">
                  <c:v>8.3778234086242307</c:v>
                </c:pt>
                <c:pt idx="677">
                  <c:v>8.3778234086242307</c:v>
                </c:pt>
                <c:pt idx="678">
                  <c:v>8.4435318275154003</c:v>
                </c:pt>
                <c:pt idx="679">
                  <c:v>8.4435318275154003</c:v>
                </c:pt>
                <c:pt idx="680">
                  <c:v>8.4763860369609851</c:v>
                </c:pt>
                <c:pt idx="681">
                  <c:v>8.4763860369609851</c:v>
                </c:pt>
                <c:pt idx="682">
                  <c:v>8.5749486652977414</c:v>
                </c:pt>
                <c:pt idx="683">
                  <c:v>8.5749486652977414</c:v>
                </c:pt>
                <c:pt idx="684">
                  <c:v>8.6078028747433262</c:v>
                </c:pt>
                <c:pt idx="685">
                  <c:v>8.6078028747433262</c:v>
                </c:pt>
                <c:pt idx="686">
                  <c:v>8.640657084188911</c:v>
                </c:pt>
                <c:pt idx="687">
                  <c:v>8.640657084188911</c:v>
                </c:pt>
                <c:pt idx="688">
                  <c:v>8.6735112936344976</c:v>
                </c:pt>
                <c:pt idx="689">
                  <c:v>8.6735112936344976</c:v>
                </c:pt>
                <c:pt idx="690">
                  <c:v>8.7392197125256672</c:v>
                </c:pt>
                <c:pt idx="691">
                  <c:v>8.7392197125256672</c:v>
                </c:pt>
                <c:pt idx="692">
                  <c:v>8.772073921971252</c:v>
                </c:pt>
                <c:pt idx="693">
                  <c:v>8.772073921971252</c:v>
                </c:pt>
                <c:pt idx="694">
                  <c:v>8.8049281314168386</c:v>
                </c:pt>
                <c:pt idx="695">
                  <c:v>8.8049281314168386</c:v>
                </c:pt>
                <c:pt idx="696">
                  <c:v>8.9691991786447645</c:v>
                </c:pt>
                <c:pt idx="697">
                  <c:v>8.9691991786447645</c:v>
                </c:pt>
                <c:pt idx="698">
                  <c:v>9.0020533880903493</c:v>
                </c:pt>
                <c:pt idx="699">
                  <c:v>9.0020533880903493</c:v>
                </c:pt>
                <c:pt idx="700">
                  <c:v>9.2320328542094447</c:v>
                </c:pt>
                <c:pt idx="701">
                  <c:v>9.2320328542094447</c:v>
                </c:pt>
                <c:pt idx="702">
                  <c:v>9.3963039014373724</c:v>
                </c:pt>
                <c:pt idx="703">
                  <c:v>9.3963039014373724</c:v>
                </c:pt>
                <c:pt idx="704">
                  <c:v>9.462012320328542</c:v>
                </c:pt>
                <c:pt idx="705">
                  <c:v>9.462012320328542</c:v>
                </c:pt>
                <c:pt idx="706">
                  <c:v>9.593429158110883</c:v>
                </c:pt>
                <c:pt idx="707">
                  <c:v>9.593429158110883</c:v>
                </c:pt>
                <c:pt idx="708">
                  <c:v>9.6262833675564679</c:v>
                </c:pt>
                <c:pt idx="709">
                  <c:v>9.6262833675564679</c:v>
                </c:pt>
                <c:pt idx="710">
                  <c:v>9.6591375770020527</c:v>
                </c:pt>
                <c:pt idx="711">
                  <c:v>9.6591375770020527</c:v>
                </c:pt>
                <c:pt idx="712">
                  <c:v>9.7248459958932241</c:v>
                </c:pt>
                <c:pt idx="713">
                  <c:v>9.7248459958932241</c:v>
                </c:pt>
                <c:pt idx="714">
                  <c:v>9.7905544147843937</c:v>
                </c:pt>
                <c:pt idx="715">
                  <c:v>9.7905544147843937</c:v>
                </c:pt>
                <c:pt idx="716">
                  <c:v>9.8891170431211499</c:v>
                </c:pt>
                <c:pt idx="717">
                  <c:v>9.8891170431211499</c:v>
                </c:pt>
                <c:pt idx="718">
                  <c:v>9.9219712525667347</c:v>
                </c:pt>
                <c:pt idx="719">
                  <c:v>9.9219712525667347</c:v>
                </c:pt>
                <c:pt idx="720">
                  <c:v>10.119096509240247</c:v>
                </c:pt>
                <c:pt idx="721">
                  <c:v>10.119096509240247</c:v>
                </c:pt>
                <c:pt idx="722">
                  <c:v>10.480492813141684</c:v>
                </c:pt>
                <c:pt idx="723">
                  <c:v>10.480492813141684</c:v>
                </c:pt>
                <c:pt idx="724">
                  <c:v>10.611909650924025</c:v>
                </c:pt>
                <c:pt idx="725">
                  <c:v>10.611909650924025</c:v>
                </c:pt>
                <c:pt idx="726">
                  <c:v>10.677618069815194</c:v>
                </c:pt>
                <c:pt idx="727">
                  <c:v>10.677618069815194</c:v>
                </c:pt>
                <c:pt idx="728">
                  <c:v>10.710472279260781</c:v>
                </c:pt>
                <c:pt idx="729">
                  <c:v>10.710472279260781</c:v>
                </c:pt>
                <c:pt idx="730">
                  <c:v>10.809034907597535</c:v>
                </c:pt>
                <c:pt idx="731">
                  <c:v>10.809034907597535</c:v>
                </c:pt>
                <c:pt idx="732">
                  <c:v>10.874743326488707</c:v>
                </c:pt>
                <c:pt idx="733">
                  <c:v>10.874743326488707</c:v>
                </c:pt>
                <c:pt idx="734">
                  <c:v>10.907597535934292</c:v>
                </c:pt>
                <c:pt idx="735">
                  <c:v>10.907597535934292</c:v>
                </c:pt>
                <c:pt idx="736">
                  <c:v>10.973305954825461</c:v>
                </c:pt>
                <c:pt idx="737">
                  <c:v>10.973305954825461</c:v>
                </c:pt>
                <c:pt idx="738">
                  <c:v>11.006160164271048</c:v>
                </c:pt>
                <c:pt idx="739">
                  <c:v>11.006160164271048</c:v>
                </c:pt>
                <c:pt idx="740">
                  <c:v>11.53182751540041</c:v>
                </c:pt>
                <c:pt idx="741">
                  <c:v>11.53182751540041</c:v>
                </c:pt>
                <c:pt idx="742">
                  <c:v>11.597535934291582</c:v>
                </c:pt>
                <c:pt idx="743">
                  <c:v>11.597535934291582</c:v>
                </c:pt>
                <c:pt idx="744">
                  <c:v>11.728952772073923</c:v>
                </c:pt>
                <c:pt idx="745">
                  <c:v>11.728952772073923</c:v>
                </c:pt>
                <c:pt idx="746">
                  <c:v>11.991786447638603</c:v>
                </c:pt>
                <c:pt idx="747">
                  <c:v>11.991786447638603</c:v>
                </c:pt>
                <c:pt idx="748">
                  <c:v>13.010266940451745</c:v>
                </c:pt>
                <c:pt idx="749">
                  <c:v>13.010266940451745</c:v>
                </c:pt>
                <c:pt idx="750">
                  <c:v>13.207392197125257</c:v>
                </c:pt>
                <c:pt idx="751">
                  <c:v>13.207392197125257</c:v>
                </c:pt>
                <c:pt idx="752">
                  <c:v>13.404517453798768</c:v>
                </c:pt>
                <c:pt idx="753">
                  <c:v>13.404517453798768</c:v>
                </c:pt>
                <c:pt idx="754">
                  <c:v>13.437371663244353</c:v>
                </c:pt>
                <c:pt idx="755">
                  <c:v>13.437371663244353</c:v>
                </c:pt>
                <c:pt idx="756">
                  <c:v>13.60164271047228</c:v>
                </c:pt>
                <c:pt idx="757">
                  <c:v>13.60164271047228</c:v>
                </c:pt>
                <c:pt idx="758">
                  <c:v>13.66735112936345</c:v>
                </c:pt>
                <c:pt idx="759">
                  <c:v>13.66735112936345</c:v>
                </c:pt>
                <c:pt idx="760">
                  <c:v>13.700205338809035</c:v>
                </c:pt>
                <c:pt idx="761">
                  <c:v>13.700205338809035</c:v>
                </c:pt>
                <c:pt idx="762">
                  <c:v>13.831622176591376</c:v>
                </c:pt>
                <c:pt idx="763">
                  <c:v>13.831622176591376</c:v>
                </c:pt>
                <c:pt idx="764">
                  <c:v>13.995893223819301</c:v>
                </c:pt>
                <c:pt idx="765">
                  <c:v>13.995893223819301</c:v>
                </c:pt>
                <c:pt idx="766">
                  <c:v>14.061601642710473</c:v>
                </c:pt>
                <c:pt idx="767">
                  <c:v>14.061601642710473</c:v>
                </c:pt>
                <c:pt idx="768">
                  <c:v>14.094455852156058</c:v>
                </c:pt>
                <c:pt idx="769">
                  <c:v>14.094455852156058</c:v>
                </c:pt>
                <c:pt idx="770">
                  <c:v>14.160164271047227</c:v>
                </c:pt>
                <c:pt idx="771">
                  <c:v>14.160164271047227</c:v>
                </c:pt>
                <c:pt idx="772">
                  <c:v>14.225872689938399</c:v>
                </c:pt>
                <c:pt idx="773">
                  <c:v>14.225872689938399</c:v>
                </c:pt>
                <c:pt idx="774">
                  <c:v>14.455852156057494</c:v>
                </c:pt>
                <c:pt idx="775">
                  <c:v>14.455852156057494</c:v>
                </c:pt>
                <c:pt idx="776">
                  <c:v>14.587268993839835</c:v>
                </c:pt>
                <c:pt idx="777">
                  <c:v>14.587268993839835</c:v>
                </c:pt>
                <c:pt idx="778">
                  <c:v>14.850102669404517</c:v>
                </c:pt>
                <c:pt idx="779">
                  <c:v>14.850102669404517</c:v>
                </c:pt>
                <c:pt idx="780">
                  <c:v>15.145790554414784</c:v>
                </c:pt>
                <c:pt idx="781">
                  <c:v>15.145790554414784</c:v>
                </c:pt>
                <c:pt idx="782">
                  <c:v>15.24435318275154</c:v>
                </c:pt>
                <c:pt idx="783">
                  <c:v>15.24435318275154</c:v>
                </c:pt>
                <c:pt idx="784">
                  <c:v>15.638603696098563</c:v>
                </c:pt>
                <c:pt idx="785">
                  <c:v>15.638603696098563</c:v>
                </c:pt>
                <c:pt idx="786">
                  <c:v>15.868583162217659</c:v>
                </c:pt>
                <c:pt idx="787">
                  <c:v>15.868583162217659</c:v>
                </c:pt>
                <c:pt idx="788">
                  <c:v>16</c:v>
                </c:pt>
                <c:pt idx="789">
                  <c:v>16</c:v>
                </c:pt>
                <c:pt idx="790">
                  <c:v>16.06570841889117</c:v>
                </c:pt>
                <c:pt idx="791">
                  <c:v>16.06570841889117</c:v>
                </c:pt>
                <c:pt idx="792">
                  <c:v>16.131416837782339</c:v>
                </c:pt>
                <c:pt idx="793">
                  <c:v>16.131416837782339</c:v>
                </c:pt>
                <c:pt idx="794">
                  <c:v>16.197125256673512</c:v>
                </c:pt>
                <c:pt idx="795">
                  <c:v>16.197125256673512</c:v>
                </c:pt>
                <c:pt idx="796">
                  <c:v>16.295687885010267</c:v>
                </c:pt>
                <c:pt idx="797">
                  <c:v>16.295687885010267</c:v>
                </c:pt>
                <c:pt idx="798">
                  <c:v>16.919917864476385</c:v>
                </c:pt>
                <c:pt idx="799">
                  <c:v>16.919917864476385</c:v>
                </c:pt>
                <c:pt idx="800">
                  <c:v>17.31416837782341</c:v>
                </c:pt>
                <c:pt idx="801">
                  <c:v>17.31416837782341</c:v>
                </c:pt>
                <c:pt idx="802">
                  <c:v>17.412731006160165</c:v>
                </c:pt>
                <c:pt idx="803">
                  <c:v>17.412731006160165</c:v>
                </c:pt>
                <c:pt idx="804">
                  <c:v>18.694045174537987</c:v>
                </c:pt>
                <c:pt idx="805">
                  <c:v>18.694045174537987</c:v>
                </c:pt>
                <c:pt idx="806">
                  <c:v>18.858316221765914</c:v>
                </c:pt>
                <c:pt idx="807">
                  <c:v>18.858316221765914</c:v>
                </c:pt>
                <c:pt idx="808">
                  <c:v>19.055441478439427</c:v>
                </c:pt>
                <c:pt idx="809">
                  <c:v>19.055441478439427</c:v>
                </c:pt>
                <c:pt idx="810">
                  <c:v>19.252566735112936</c:v>
                </c:pt>
                <c:pt idx="811">
                  <c:v>19.252566735112936</c:v>
                </c:pt>
                <c:pt idx="812">
                  <c:v>19.679671457905545</c:v>
                </c:pt>
                <c:pt idx="813">
                  <c:v>19.679671457905545</c:v>
                </c:pt>
                <c:pt idx="814">
                  <c:v>20.238193018480494</c:v>
                </c:pt>
                <c:pt idx="815">
                  <c:v>20.238193018480494</c:v>
                </c:pt>
                <c:pt idx="816">
                  <c:v>20.533880903490761</c:v>
                </c:pt>
                <c:pt idx="817">
                  <c:v>20.533880903490761</c:v>
                </c:pt>
                <c:pt idx="818">
                  <c:v>21.519507186858316</c:v>
                </c:pt>
                <c:pt idx="819">
                  <c:v>21.519507186858316</c:v>
                </c:pt>
                <c:pt idx="820">
                  <c:v>22.143737166324435</c:v>
                </c:pt>
                <c:pt idx="821">
                  <c:v>22.143737166324435</c:v>
                </c:pt>
                <c:pt idx="822">
                  <c:v>26.710472279260781</c:v>
                </c:pt>
                <c:pt idx="824">
                  <c:v>6.5708418891170434E-2</c:v>
                </c:pt>
                <c:pt idx="825">
                  <c:v>0.29568788501026694</c:v>
                </c:pt>
                <c:pt idx="826">
                  <c:v>1.675564681724846</c:v>
                </c:pt>
                <c:pt idx="827">
                  <c:v>2.0369609856262834</c:v>
                </c:pt>
                <c:pt idx="828">
                  <c:v>2.8254620123203287</c:v>
                </c:pt>
                <c:pt idx="829">
                  <c:v>3.0225872689938398</c:v>
                </c:pt>
                <c:pt idx="830">
                  <c:v>3.5154004106776182</c:v>
                </c:pt>
                <c:pt idx="831">
                  <c:v>4.3696098562628336</c:v>
                </c:pt>
                <c:pt idx="832">
                  <c:v>4.4681724845995889</c:v>
                </c:pt>
                <c:pt idx="833">
                  <c:v>4.862422997946612</c:v>
                </c:pt>
                <c:pt idx="834">
                  <c:v>7.6221765913757702</c:v>
                </c:pt>
                <c:pt idx="835">
                  <c:v>9.0020533880903493</c:v>
                </c:pt>
                <c:pt idx="836">
                  <c:v>9.4948665297741268</c:v>
                </c:pt>
                <c:pt idx="837">
                  <c:v>9.6591375770020527</c:v>
                </c:pt>
                <c:pt idx="838">
                  <c:v>9.7248459958932241</c:v>
                </c:pt>
                <c:pt idx="839">
                  <c:v>10.020533880903491</c:v>
                </c:pt>
                <c:pt idx="840">
                  <c:v>10.184804928131417</c:v>
                </c:pt>
                <c:pt idx="841">
                  <c:v>10.184804928131417</c:v>
                </c:pt>
                <c:pt idx="842">
                  <c:v>10.447638603696099</c:v>
                </c:pt>
                <c:pt idx="843">
                  <c:v>10.611909650924025</c:v>
                </c:pt>
                <c:pt idx="844">
                  <c:v>10.677618069815194</c:v>
                </c:pt>
                <c:pt idx="845">
                  <c:v>10.874743326488707</c:v>
                </c:pt>
                <c:pt idx="846">
                  <c:v>11.53182751540041</c:v>
                </c:pt>
                <c:pt idx="847">
                  <c:v>11.958932238193018</c:v>
                </c:pt>
                <c:pt idx="848">
                  <c:v>12.057494866529774</c:v>
                </c:pt>
                <c:pt idx="849">
                  <c:v>12.2217659137577</c:v>
                </c:pt>
                <c:pt idx="850">
                  <c:v>12.418891170431211</c:v>
                </c:pt>
                <c:pt idx="851">
                  <c:v>12.451745379876797</c:v>
                </c:pt>
                <c:pt idx="852">
                  <c:v>12.845995893223819</c:v>
                </c:pt>
                <c:pt idx="853">
                  <c:v>13.240246406570842</c:v>
                </c:pt>
                <c:pt idx="854">
                  <c:v>13.404517453798768</c:v>
                </c:pt>
                <c:pt idx="855">
                  <c:v>13.831622176591376</c:v>
                </c:pt>
                <c:pt idx="856">
                  <c:v>13.930184804928132</c:v>
                </c:pt>
                <c:pt idx="857">
                  <c:v>14.35728952772074</c:v>
                </c:pt>
                <c:pt idx="858">
                  <c:v>14.35728952772074</c:v>
                </c:pt>
                <c:pt idx="859">
                  <c:v>14.488706365503081</c:v>
                </c:pt>
                <c:pt idx="860">
                  <c:v>14.55441478439425</c:v>
                </c:pt>
                <c:pt idx="861">
                  <c:v>15.441478439425051</c:v>
                </c:pt>
                <c:pt idx="862">
                  <c:v>15.671457905544148</c:v>
                </c:pt>
                <c:pt idx="863">
                  <c:v>15.671457905544148</c:v>
                </c:pt>
                <c:pt idx="864">
                  <c:v>16.032854209445585</c:v>
                </c:pt>
                <c:pt idx="865">
                  <c:v>16.262833675564682</c:v>
                </c:pt>
                <c:pt idx="866">
                  <c:v>16.788501026694046</c:v>
                </c:pt>
                <c:pt idx="867">
                  <c:v>17.084188911704313</c:v>
                </c:pt>
                <c:pt idx="868">
                  <c:v>17.117043121149898</c:v>
                </c:pt>
                <c:pt idx="869">
                  <c:v>17.31416837782341</c:v>
                </c:pt>
                <c:pt idx="870">
                  <c:v>17.675564681724847</c:v>
                </c:pt>
                <c:pt idx="871">
                  <c:v>18.168377823408623</c:v>
                </c:pt>
                <c:pt idx="872">
                  <c:v>18.168377823408623</c:v>
                </c:pt>
                <c:pt idx="873">
                  <c:v>18.201232032854211</c:v>
                </c:pt>
                <c:pt idx="874">
                  <c:v>18.234086242299796</c:v>
                </c:pt>
                <c:pt idx="875">
                  <c:v>18.234086242299796</c:v>
                </c:pt>
                <c:pt idx="876">
                  <c:v>18.661190965092402</c:v>
                </c:pt>
                <c:pt idx="877">
                  <c:v>18.858316221765914</c:v>
                </c:pt>
                <c:pt idx="878">
                  <c:v>18.858316221765914</c:v>
                </c:pt>
                <c:pt idx="879">
                  <c:v>19.088295687885012</c:v>
                </c:pt>
                <c:pt idx="880">
                  <c:v>19.613963039014372</c:v>
                </c:pt>
                <c:pt idx="881">
                  <c:v>20.041067761806982</c:v>
                </c:pt>
                <c:pt idx="882">
                  <c:v>20.238193018480494</c:v>
                </c:pt>
                <c:pt idx="883">
                  <c:v>20.763860369609855</c:v>
                </c:pt>
                <c:pt idx="884">
                  <c:v>21.815195071868583</c:v>
                </c:pt>
                <c:pt idx="885">
                  <c:v>22.373716632443532</c:v>
                </c:pt>
                <c:pt idx="886">
                  <c:v>22.406570841889117</c:v>
                </c:pt>
                <c:pt idx="887">
                  <c:v>22.537987679671456</c:v>
                </c:pt>
                <c:pt idx="888">
                  <c:v>22.767967145790553</c:v>
                </c:pt>
                <c:pt idx="889">
                  <c:v>23.096509240246405</c:v>
                </c:pt>
                <c:pt idx="890">
                  <c:v>23.720739219712527</c:v>
                </c:pt>
                <c:pt idx="891">
                  <c:v>23.852156057494867</c:v>
                </c:pt>
                <c:pt idx="892">
                  <c:v>24.673511293634498</c:v>
                </c:pt>
                <c:pt idx="893">
                  <c:v>24.93634496919918</c:v>
                </c:pt>
                <c:pt idx="894">
                  <c:v>25.034907597535934</c:v>
                </c:pt>
                <c:pt idx="895">
                  <c:v>25.166324435318277</c:v>
                </c:pt>
                <c:pt idx="896">
                  <c:v>25.429158110882955</c:v>
                </c:pt>
                <c:pt idx="897">
                  <c:v>27.498973305954827</c:v>
                </c:pt>
                <c:pt idx="899">
                  <c:v>0.2299794661190965</c:v>
                </c:pt>
                <c:pt idx="900">
                  <c:v>0.26283367556468173</c:v>
                </c:pt>
                <c:pt idx="901">
                  <c:v>0.26283367556468173</c:v>
                </c:pt>
                <c:pt idx="902">
                  <c:v>0.55852156057494862</c:v>
                </c:pt>
                <c:pt idx="903">
                  <c:v>0.95277207392197127</c:v>
                </c:pt>
                <c:pt idx="904">
                  <c:v>1.5770020533880904</c:v>
                </c:pt>
                <c:pt idx="905">
                  <c:v>2.2340862422997945</c:v>
                </c:pt>
                <c:pt idx="906">
                  <c:v>2.7268993839835729</c:v>
                </c:pt>
                <c:pt idx="907">
                  <c:v>2.7926078028747434</c:v>
                </c:pt>
                <c:pt idx="908">
                  <c:v>3.3182751540041067</c:v>
                </c:pt>
                <c:pt idx="909">
                  <c:v>3.3839835728952772</c:v>
                </c:pt>
                <c:pt idx="910">
                  <c:v>4.4353182751540041</c:v>
                </c:pt>
                <c:pt idx="911">
                  <c:v>4.7638603696098567</c:v>
                </c:pt>
                <c:pt idx="912">
                  <c:v>4.8952772073921968</c:v>
                </c:pt>
                <c:pt idx="913">
                  <c:v>5.5195071868583163</c:v>
                </c:pt>
                <c:pt idx="914">
                  <c:v>7.0308008213552364</c:v>
                </c:pt>
                <c:pt idx="915">
                  <c:v>7.1622176591375766</c:v>
                </c:pt>
                <c:pt idx="916">
                  <c:v>7.9835728952772076</c:v>
                </c:pt>
                <c:pt idx="917">
                  <c:v>9.462012320328542</c:v>
                </c:pt>
                <c:pt idx="918">
                  <c:v>9.6262833675564679</c:v>
                </c:pt>
                <c:pt idx="919">
                  <c:v>9.7905544147843937</c:v>
                </c:pt>
                <c:pt idx="920">
                  <c:v>10.250513347022586</c:v>
                </c:pt>
                <c:pt idx="921">
                  <c:v>10.546201232032855</c:v>
                </c:pt>
                <c:pt idx="922">
                  <c:v>10.677618069815194</c:v>
                </c:pt>
                <c:pt idx="923">
                  <c:v>10.841889117043122</c:v>
                </c:pt>
                <c:pt idx="924">
                  <c:v>10.874743326488707</c:v>
                </c:pt>
                <c:pt idx="925">
                  <c:v>11.071868583162217</c:v>
                </c:pt>
                <c:pt idx="926">
                  <c:v>11.104722792607802</c:v>
                </c:pt>
                <c:pt idx="927">
                  <c:v>11.728952772073923</c:v>
                </c:pt>
                <c:pt idx="928">
                  <c:v>11.827515400410677</c:v>
                </c:pt>
                <c:pt idx="929">
                  <c:v>11.860369609856264</c:v>
                </c:pt>
                <c:pt idx="930">
                  <c:v>11.860369609856264</c:v>
                </c:pt>
                <c:pt idx="931">
                  <c:v>12.188911704312115</c:v>
                </c:pt>
                <c:pt idx="932">
                  <c:v>12.2217659137577</c:v>
                </c:pt>
                <c:pt idx="933">
                  <c:v>12.517453798767967</c:v>
                </c:pt>
                <c:pt idx="934">
                  <c:v>13.010266940451745</c:v>
                </c:pt>
                <c:pt idx="935">
                  <c:v>13.568788501026694</c:v>
                </c:pt>
                <c:pt idx="936">
                  <c:v>13.634496919917865</c:v>
                </c:pt>
                <c:pt idx="937">
                  <c:v>13.66735112936345</c:v>
                </c:pt>
                <c:pt idx="938">
                  <c:v>13.831622176591376</c:v>
                </c:pt>
                <c:pt idx="939">
                  <c:v>14.521560574948666</c:v>
                </c:pt>
                <c:pt idx="940">
                  <c:v>15.211498973305956</c:v>
                </c:pt>
                <c:pt idx="941">
                  <c:v>15.441478439425051</c:v>
                </c:pt>
                <c:pt idx="942">
                  <c:v>15.671457905544148</c:v>
                </c:pt>
                <c:pt idx="943">
                  <c:v>15.704312114989733</c:v>
                </c:pt>
                <c:pt idx="944">
                  <c:v>15.868583162217659</c:v>
                </c:pt>
                <c:pt idx="945">
                  <c:v>16</c:v>
                </c:pt>
                <c:pt idx="946">
                  <c:v>16.131416837782339</c:v>
                </c:pt>
                <c:pt idx="947">
                  <c:v>16.164271047227928</c:v>
                </c:pt>
                <c:pt idx="948">
                  <c:v>16.427104722792606</c:v>
                </c:pt>
                <c:pt idx="949">
                  <c:v>16.689938398357288</c:v>
                </c:pt>
                <c:pt idx="950">
                  <c:v>17.37987679671458</c:v>
                </c:pt>
                <c:pt idx="951">
                  <c:v>17.412731006160165</c:v>
                </c:pt>
                <c:pt idx="952">
                  <c:v>17.741273100616016</c:v>
                </c:pt>
                <c:pt idx="953">
                  <c:v>17.741273100616016</c:v>
                </c:pt>
                <c:pt idx="954">
                  <c:v>18.201232032854211</c:v>
                </c:pt>
                <c:pt idx="955">
                  <c:v>19.186858316221766</c:v>
                </c:pt>
                <c:pt idx="956">
                  <c:v>20.041067761806982</c:v>
                </c:pt>
                <c:pt idx="957">
                  <c:v>20.303901437371664</c:v>
                </c:pt>
                <c:pt idx="958">
                  <c:v>20.303901437371664</c:v>
                </c:pt>
                <c:pt idx="959">
                  <c:v>20.566735112936346</c:v>
                </c:pt>
                <c:pt idx="960">
                  <c:v>20.698151950718685</c:v>
                </c:pt>
                <c:pt idx="961">
                  <c:v>20.862422997946613</c:v>
                </c:pt>
                <c:pt idx="962">
                  <c:v>22.17659137577002</c:v>
                </c:pt>
                <c:pt idx="963">
                  <c:v>22.932238193018481</c:v>
                </c:pt>
                <c:pt idx="964">
                  <c:v>23.06365503080082</c:v>
                </c:pt>
                <c:pt idx="965">
                  <c:v>23.06365503080082</c:v>
                </c:pt>
                <c:pt idx="966">
                  <c:v>23.359342915811087</c:v>
                </c:pt>
                <c:pt idx="967">
                  <c:v>23.49075975359343</c:v>
                </c:pt>
                <c:pt idx="968">
                  <c:v>23.950718685831621</c:v>
                </c:pt>
                <c:pt idx="969">
                  <c:v>25.002053388090349</c:v>
                </c:pt>
                <c:pt idx="970">
                  <c:v>25.002053388090349</c:v>
                </c:pt>
                <c:pt idx="971">
                  <c:v>25.659137577002053</c:v>
                </c:pt>
                <c:pt idx="972">
                  <c:v>26.447638603696099</c:v>
                </c:pt>
                <c:pt idx="973">
                  <c:v>26.710472279260781</c:v>
                </c:pt>
              </c:numCache>
            </c:numRef>
          </c:xVal>
          <c:yVal>
            <c:numRef>
              <c:f>Sheet1!$D$2:$D$1500</c:f>
              <c:numCache>
                <c:formatCode>General</c:formatCode>
                <c:ptCount val="1499"/>
                <c:pt idx="824">
                  <c:v>1</c:v>
                </c:pt>
                <c:pt idx="825">
                  <c:v>0.99696048632218848</c:v>
                </c:pt>
                <c:pt idx="826">
                  <c:v>0.95427716274876151</c:v>
                </c:pt>
                <c:pt idx="827">
                  <c:v>0.94204284014941841</c:v>
                </c:pt>
                <c:pt idx="828">
                  <c:v>0.91749449252337489</c:v>
                </c:pt>
                <c:pt idx="829">
                  <c:v>0.89902144904974979</c:v>
                </c:pt>
                <c:pt idx="830">
                  <c:v>0.85576955803017418</c:v>
                </c:pt>
                <c:pt idx="831">
                  <c:v>0.81236095726052759</c:v>
                </c:pt>
                <c:pt idx="832">
                  <c:v>0.80302347499316518</c:v>
                </c:pt>
                <c:pt idx="833">
                  <c:v>0.77490203034359906</c:v>
                </c:pt>
                <c:pt idx="834">
                  <c:v>0.60549025043042348</c:v>
                </c:pt>
                <c:pt idx="835">
                  <c:v>0.54241834934392119</c:v>
                </c:pt>
                <c:pt idx="836">
                  <c:v>0.51387001516792541</c:v>
                </c:pt>
                <c:pt idx="837">
                  <c:v>0.49791131904469782</c:v>
                </c:pt>
                <c:pt idx="838">
                  <c:v>0.49148665686347592</c:v>
                </c:pt>
                <c:pt idx="839">
                  <c:v>0.47855279747233181</c:v>
                </c:pt>
                <c:pt idx="840">
                  <c:v>0.47204187505774226</c:v>
                </c:pt>
                <c:pt idx="841">
                  <c:v>0.47204187505774226</c:v>
                </c:pt>
                <c:pt idx="842">
                  <c:v>0.46543989079120046</c:v>
                </c:pt>
                <c:pt idx="843">
                  <c:v>0.46211532014269191</c:v>
                </c:pt>
                <c:pt idx="844">
                  <c:v>0.45541799666236304</c:v>
                </c:pt>
                <c:pt idx="845">
                  <c:v>0.44192413009458931</c:v>
                </c:pt>
                <c:pt idx="846">
                  <c:v>0.40792996624115946</c:v>
                </c:pt>
                <c:pt idx="847">
                  <c:v>0.40107400042198033</c:v>
                </c:pt>
                <c:pt idx="848">
                  <c:v>0.39761646593558397</c:v>
                </c:pt>
                <c:pt idx="849">
                  <c:v>0.38366501099047573</c:v>
                </c:pt>
                <c:pt idx="850">
                  <c:v>0.36958556104587109</c:v>
                </c:pt>
                <c:pt idx="851">
                  <c:v>0.36247814641037357</c:v>
                </c:pt>
                <c:pt idx="852">
                  <c:v>0.33376700610064092</c:v>
                </c:pt>
                <c:pt idx="853">
                  <c:v>0.31199959265929478</c:v>
                </c:pt>
                <c:pt idx="854">
                  <c:v>0.30832900921624429</c:v>
                </c:pt>
                <c:pt idx="855">
                  <c:v>0.30089939453633474</c:v>
                </c:pt>
                <c:pt idx="856">
                  <c:v>0.30089939453633474</c:v>
                </c:pt>
                <c:pt idx="857">
                  <c:v>0.28185512905935156</c:v>
                </c:pt>
                <c:pt idx="858">
                  <c:v>0.28185512905935156</c:v>
                </c:pt>
                <c:pt idx="859">
                  <c:v>0.27794047448908282</c:v>
                </c:pt>
                <c:pt idx="860">
                  <c:v>0.27396989628209595</c:v>
                </c:pt>
                <c:pt idx="861">
                  <c:v>0.26188298909317992</c:v>
                </c:pt>
                <c:pt idx="862">
                  <c:v>0.25779106738859897</c:v>
                </c:pt>
                <c:pt idx="863">
                  <c:v>0.25779106738859897</c:v>
                </c:pt>
                <c:pt idx="864">
                  <c:v>0.2535649843166547</c:v>
                </c:pt>
                <c:pt idx="865">
                  <c:v>0.23637413792230522</c:v>
                </c:pt>
                <c:pt idx="866">
                  <c:v>0.22761954022147912</c:v>
                </c:pt>
                <c:pt idx="867">
                  <c:v>0.21869328374220542</c:v>
                </c:pt>
                <c:pt idx="868">
                  <c:v>0.21869328374220542</c:v>
                </c:pt>
                <c:pt idx="869">
                  <c:v>0.21404023515194573</c:v>
                </c:pt>
                <c:pt idx="870">
                  <c:v>0.20928378548190249</c:v>
                </c:pt>
                <c:pt idx="871">
                  <c:v>0.19468259114595579</c:v>
                </c:pt>
                <c:pt idx="872">
                  <c:v>0.19468259114595579</c:v>
                </c:pt>
                <c:pt idx="873">
                  <c:v>0.18955936506316748</c:v>
                </c:pt>
                <c:pt idx="874">
                  <c:v>0.18429382714474615</c:v>
                </c:pt>
                <c:pt idx="875">
                  <c:v>0.18429382714474615</c:v>
                </c:pt>
                <c:pt idx="876">
                  <c:v>0.18429382714474615</c:v>
                </c:pt>
                <c:pt idx="877">
                  <c:v>0.17853464504647285</c:v>
                </c:pt>
                <c:pt idx="878">
                  <c:v>0.17853464504647285</c:v>
                </c:pt>
                <c:pt idx="879">
                  <c:v>0.17853464504647285</c:v>
                </c:pt>
                <c:pt idx="880">
                  <c:v>0.17215840772338453</c:v>
                </c:pt>
                <c:pt idx="881">
                  <c:v>0.152293976062994</c:v>
                </c:pt>
                <c:pt idx="882">
                  <c:v>0.13152661569076754</c:v>
                </c:pt>
                <c:pt idx="883">
                  <c:v>0.1242195814857249</c:v>
                </c:pt>
                <c:pt idx="884">
                  <c:v>0.10869213380000929</c:v>
                </c:pt>
                <c:pt idx="885">
                  <c:v>0.10869213380000929</c:v>
                </c:pt>
                <c:pt idx="886">
                  <c:v>0.10869213380000929</c:v>
                </c:pt>
                <c:pt idx="887">
                  <c:v>0.10869213380000929</c:v>
                </c:pt>
                <c:pt idx="888">
                  <c:v>0.10869213380000929</c:v>
                </c:pt>
                <c:pt idx="889">
                  <c:v>0.10869213380000929</c:v>
                </c:pt>
                <c:pt idx="890">
                  <c:v>0.10869213380000929</c:v>
                </c:pt>
                <c:pt idx="891">
                  <c:v>0.10869213380000929</c:v>
                </c:pt>
                <c:pt idx="892">
                  <c:v>0.10869213380000929</c:v>
                </c:pt>
                <c:pt idx="893">
                  <c:v>0.10869213380000929</c:v>
                </c:pt>
                <c:pt idx="894">
                  <c:v>0.10869213380000929</c:v>
                </c:pt>
                <c:pt idx="895">
                  <c:v>0.10869213380000929</c:v>
                </c:pt>
                <c:pt idx="896">
                  <c:v>0.10869213380000929</c:v>
                </c:pt>
                <c:pt idx="897">
                  <c:v>0.10869213380000929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PBO cens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plus"/>
            <c:errValType val="fixedVal"/>
            <c:noEndCap val="1"/>
            <c:val val="2.0000000000000011E-2"/>
            <c:spPr>
              <a:ln w="19050">
                <a:solidFill>
                  <a:srgbClr val="66FFFF"/>
                </a:solidFill>
              </a:ln>
            </c:spPr>
          </c:errBars>
          <c:xVal>
            <c:numRef>
              <c:f>Sheet1!$A$2:$A$1500</c:f>
              <c:numCache>
                <c:formatCode>General</c:formatCode>
                <c:ptCount val="1499"/>
                <c:pt idx="0">
                  <c:v>0</c:v>
                </c:pt>
                <c:pt idx="1">
                  <c:v>0.13141683778234087</c:v>
                </c:pt>
                <c:pt idx="2">
                  <c:v>0.13141683778234087</c:v>
                </c:pt>
                <c:pt idx="3">
                  <c:v>0.45995893223819301</c:v>
                </c:pt>
                <c:pt idx="4">
                  <c:v>0.45995893223819301</c:v>
                </c:pt>
                <c:pt idx="5">
                  <c:v>0.49281314168377821</c:v>
                </c:pt>
                <c:pt idx="6">
                  <c:v>0.49281314168377821</c:v>
                </c:pt>
                <c:pt idx="7">
                  <c:v>0.7885010266940452</c:v>
                </c:pt>
                <c:pt idx="8">
                  <c:v>0.7885010266940452</c:v>
                </c:pt>
                <c:pt idx="9">
                  <c:v>0.88706365503080087</c:v>
                </c:pt>
                <c:pt idx="10">
                  <c:v>0.88706365503080087</c:v>
                </c:pt>
                <c:pt idx="11">
                  <c:v>0.95277207392197127</c:v>
                </c:pt>
                <c:pt idx="12">
                  <c:v>0.95277207392197127</c:v>
                </c:pt>
                <c:pt idx="13">
                  <c:v>1.0841889117043122</c:v>
                </c:pt>
                <c:pt idx="14">
                  <c:v>1.0841889117043122</c:v>
                </c:pt>
                <c:pt idx="15">
                  <c:v>1.215605749486653</c:v>
                </c:pt>
                <c:pt idx="16">
                  <c:v>1.215605749486653</c:v>
                </c:pt>
                <c:pt idx="17">
                  <c:v>1.2813141683778233</c:v>
                </c:pt>
                <c:pt idx="18">
                  <c:v>1.2813141683778233</c:v>
                </c:pt>
                <c:pt idx="19">
                  <c:v>1.4127310061601643</c:v>
                </c:pt>
                <c:pt idx="20">
                  <c:v>1.4127310061601643</c:v>
                </c:pt>
                <c:pt idx="21">
                  <c:v>1.4784394250513346</c:v>
                </c:pt>
                <c:pt idx="22">
                  <c:v>1.4784394250513346</c:v>
                </c:pt>
                <c:pt idx="23">
                  <c:v>1.5441478439425051</c:v>
                </c:pt>
                <c:pt idx="24">
                  <c:v>1.5441478439425051</c:v>
                </c:pt>
                <c:pt idx="25">
                  <c:v>1.6427104722792607</c:v>
                </c:pt>
                <c:pt idx="26">
                  <c:v>1.6427104722792607</c:v>
                </c:pt>
                <c:pt idx="27">
                  <c:v>1.7084188911704312</c:v>
                </c:pt>
                <c:pt idx="28">
                  <c:v>1.7084188911704312</c:v>
                </c:pt>
                <c:pt idx="29">
                  <c:v>1.7741273100616017</c:v>
                </c:pt>
                <c:pt idx="30">
                  <c:v>1.7741273100616017</c:v>
                </c:pt>
                <c:pt idx="31">
                  <c:v>1.8726899383983573</c:v>
                </c:pt>
                <c:pt idx="32">
                  <c:v>1.8726899383983573</c:v>
                </c:pt>
                <c:pt idx="33">
                  <c:v>1.9055441478439425</c:v>
                </c:pt>
                <c:pt idx="34">
                  <c:v>1.9055441478439425</c:v>
                </c:pt>
                <c:pt idx="35">
                  <c:v>2.2012320328542097</c:v>
                </c:pt>
                <c:pt idx="36">
                  <c:v>2.2012320328542097</c:v>
                </c:pt>
                <c:pt idx="37">
                  <c:v>2.3326488706365502</c:v>
                </c:pt>
                <c:pt idx="38">
                  <c:v>2.3326488706365502</c:v>
                </c:pt>
                <c:pt idx="39">
                  <c:v>2.3983572895277208</c:v>
                </c:pt>
                <c:pt idx="40">
                  <c:v>2.3983572895277208</c:v>
                </c:pt>
                <c:pt idx="41">
                  <c:v>2.4969199178644765</c:v>
                </c:pt>
                <c:pt idx="42">
                  <c:v>2.4969199178644765</c:v>
                </c:pt>
                <c:pt idx="43">
                  <c:v>2.5954825462012319</c:v>
                </c:pt>
                <c:pt idx="44">
                  <c:v>2.5954825462012319</c:v>
                </c:pt>
                <c:pt idx="45">
                  <c:v>2.7597535934291582</c:v>
                </c:pt>
                <c:pt idx="46">
                  <c:v>2.7597535934291582</c:v>
                </c:pt>
                <c:pt idx="47">
                  <c:v>2.7926078028747434</c:v>
                </c:pt>
                <c:pt idx="48">
                  <c:v>2.7926078028747434</c:v>
                </c:pt>
                <c:pt idx="49">
                  <c:v>2.8583162217659139</c:v>
                </c:pt>
                <c:pt idx="50">
                  <c:v>2.8583162217659139</c:v>
                </c:pt>
                <c:pt idx="51">
                  <c:v>2.924024640657084</c:v>
                </c:pt>
                <c:pt idx="52">
                  <c:v>2.924024640657084</c:v>
                </c:pt>
                <c:pt idx="53">
                  <c:v>2.9568788501026693</c:v>
                </c:pt>
                <c:pt idx="54">
                  <c:v>2.9568788501026693</c:v>
                </c:pt>
                <c:pt idx="55">
                  <c:v>2.9897330595482545</c:v>
                </c:pt>
                <c:pt idx="56">
                  <c:v>2.9897330595482545</c:v>
                </c:pt>
                <c:pt idx="57">
                  <c:v>3.0225872689938398</c:v>
                </c:pt>
                <c:pt idx="58">
                  <c:v>3.0225872689938398</c:v>
                </c:pt>
                <c:pt idx="59">
                  <c:v>3.1211498973305956</c:v>
                </c:pt>
                <c:pt idx="60">
                  <c:v>3.1211498973305956</c:v>
                </c:pt>
                <c:pt idx="61">
                  <c:v>3.1868583162217661</c:v>
                </c:pt>
                <c:pt idx="62">
                  <c:v>3.1868583162217661</c:v>
                </c:pt>
                <c:pt idx="63">
                  <c:v>3.2197125256673513</c:v>
                </c:pt>
                <c:pt idx="64">
                  <c:v>3.2197125256673513</c:v>
                </c:pt>
                <c:pt idx="65">
                  <c:v>3.2525667351129361</c:v>
                </c:pt>
                <c:pt idx="66">
                  <c:v>3.2525667351129361</c:v>
                </c:pt>
                <c:pt idx="67">
                  <c:v>3.3182751540041067</c:v>
                </c:pt>
                <c:pt idx="68">
                  <c:v>3.3182751540041067</c:v>
                </c:pt>
                <c:pt idx="69">
                  <c:v>3.3839835728952772</c:v>
                </c:pt>
                <c:pt idx="70">
                  <c:v>3.3839835728952772</c:v>
                </c:pt>
                <c:pt idx="71">
                  <c:v>3.4168377823408624</c:v>
                </c:pt>
                <c:pt idx="72">
                  <c:v>3.4168377823408624</c:v>
                </c:pt>
                <c:pt idx="73">
                  <c:v>3.4496919917864477</c:v>
                </c:pt>
                <c:pt idx="74">
                  <c:v>3.4496919917864477</c:v>
                </c:pt>
                <c:pt idx="75">
                  <c:v>3.5482546201232035</c:v>
                </c:pt>
                <c:pt idx="76">
                  <c:v>3.5482546201232035</c:v>
                </c:pt>
                <c:pt idx="77">
                  <c:v>3.5811088295687883</c:v>
                </c:pt>
                <c:pt idx="78">
                  <c:v>3.5811088295687883</c:v>
                </c:pt>
                <c:pt idx="79">
                  <c:v>3.6796714579055441</c:v>
                </c:pt>
                <c:pt idx="80">
                  <c:v>3.6796714579055441</c:v>
                </c:pt>
                <c:pt idx="81">
                  <c:v>3.7125256673511293</c:v>
                </c:pt>
                <c:pt idx="82">
                  <c:v>3.7125256673511293</c:v>
                </c:pt>
                <c:pt idx="83">
                  <c:v>3.8110882956878851</c:v>
                </c:pt>
                <c:pt idx="84">
                  <c:v>3.8110882956878851</c:v>
                </c:pt>
                <c:pt idx="85">
                  <c:v>3.8767967145790556</c:v>
                </c:pt>
                <c:pt idx="86">
                  <c:v>3.8767967145790556</c:v>
                </c:pt>
                <c:pt idx="87">
                  <c:v>3.9096509240246409</c:v>
                </c:pt>
                <c:pt idx="88">
                  <c:v>3.9096509240246409</c:v>
                </c:pt>
                <c:pt idx="89">
                  <c:v>4.0410677618069819</c:v>
                </c:pt>
                <c:pt idx="90">
                  <c:v>4.0410677618069819</c:v>
                </c:pt>
                <c:pt idx="91">
                  <c:v>4.1724845995893221</c:v>
                </c:pt>
                <c:pt idx="92">
                  <c:v>4.1724845995893221</c:v>
                </c:pt>
                <c:pt idx="93">
                  <c:v>4.2053388090349078</c:v>
                </c:pt>
                <c:pt idx="94">
                  <c:v>4.2053388090349078</c:v>
                </c:pt>
                <c:pt idx="95">
                  <c:v>4.3367556468172488</c:v>
                </c:pt>
                <c:pt idx="96">
                  <c:v>4.3367556468172488</c:v>
                </c:pt>
                <c:pt idx="97">
                  <c:v>4.4024640657084193</c:v>
                </c:pt>
                <c:pt idx="98">
                  <c:v>4.4024640657084193</c:v>
                </c:pt>
                <c:pt idx="99">
                  <c:v>4.4353182751540041</c:v>
                </c:pt>
                <c:pt idx="100">
                  <c:v>4.4353182751540041</c:v>
                </c:pt>
                <c:pt idx="101">
                  <c:v>4.5338809034907595</c:v>
                </c:pt>
                <c:pt idx="102">
                  <c:v>4.5338809034907595</c:v>
                </c:pt>
                <c:pt idx="103">
                  <c:v>4.5667351129363452</c:v>
                </c:pt>
                <c:pt idx="104">
                  <c:v>4.5667351129363452</c:v>
                </c:pt>
                <c:pt idx="105">
                  <c:v>4.59958932238193</c:v>
                </c:pt>
                <c:pt idx="106">
                  <c:v>4.59958932238193</c:v>
                </c:pt>
                <c:pt idx="107">
                  <c:v>4.6981519507186862</c:v>
                </c:pt>
                <c:pt idx="108">
                  <c:v>4.6981519507186862</c:v>
                </c:pt>
                <c:pt idx="109">
                  <c:v>4.731006160164271</c:v>
                </c:pt>
                <c:pt idx="110">
                  <c:v>4.731006160164271</c:v>
                </c:pt>
                <c:pt idx="111">
                  <c:v>4.7638603696098567</c:v>
                </c:pt>
                <c:pt idx="112">
                  <c:v>4.7638603696098567</c:v>
                </c:pt>
                <c:pt idx="113">
                  <c:v>4.8952772073921968</c:v>
                </c:pt>
                <c:pt idx="114">
                  <c:v>4.8952772073921968</c:v>
                </c:pt>
                <c:pt idx="115">
                  <c:v>4.9281314168377826</c:v>
                </c:pt>
                <c:pt idx="116">
                  <c:v>4.9281314168377826</c:v>
                </c:pt>
                <c:pt idx="117">
                  <c:v>5.0266940451745379</c:v>
                </c:pt>
                <c:pt idx="118">
                  <c:v>5.0266940451745379</c:v>
                </c:pt>
                <c:pt idx="119">
                  <c:v>5.0595482546201236</c:v>
                </c:pt>
                <c:pt idx="120">
                  <c:v>5.0595482546201236</c:v>
                </c:pt>
                <c:pt idx="121">
                  <c:v>5.1581108829568789</c:v>
                </c:pt>
                <c:pt idx="122">
                  <c:v>5.1581108829568789</c:v>
                </c:pt>
                <c:pt idx="123">
                  <c:v>5.1909650924024637</c:v>
                </c:pt>
                <c:pt idx="124">
                  <c:v>5.1909650924024637</c:v>
                </c:pt>
                <c:pt idx="125">
                  <c:v>5.2238193018480494</c:v>
                </c:pt>
                <c:pt idx="126">
                  <c:v>5.2238193018480494</c:v>
                </c:pt>
                <c:pt idx="127">
                  <c:v>5.28952772073922</c:v>
                </c:pt>
                <c:pt idx="128">
                  <c:v>5.28952772073922</c:v>
                </c:pt>
                <c:pt idx="129">
                  <c:v>5.3223819301848048</c:v>
                </c:pt>
                <c:pt idx="130">
                  <c:v>5.3223819301848048</c:v>
                </c:pt>
                <c:pt idx="131">
                  <c:v>5.3880903490759753</c:v>
                </c:pt>
                <c:pt idx="132">
                  <c:v>5.3880903490759753</c:v>
                </c:pt>
                <c:pt idx="133">
                  <c:v>5.4866529774127306</c:v>
                </c:pt>
                <c:pt idx="134">
                  <c:v>5.4866529774127306</c:v>
                </c:pt>
                <c:pt idx="135">
                  <c:v>5.5523613963039011</c:v>
                </c:pt>
                <c:pt idx="136">
                  <c:v>5.5523613963039011</c:v>
                </c:pt>
                <c:pt idx="137">
                  <c:v>5.5852156057494868</c:v>
                </c:pt>
                <c:pt idx="138">
                  <c:v>5.5852156057494868</c:v>
                </c:pt>
                <c:pt idx="139">
                  <c:v>5.7166324435318279</c:v>
                </c:pt>
                <c:pt idx="140">
                  <c:v>5.7166324435318279</c:v>
                </c:pt>
                <c:pt idx="141">
                  <c:v>5.7494866529774127</c:v>
                </c:pt>
                <c:pt idx="142">
                  <c:v>5.7494866529774127</c:v>
                </c:pt>
                <c:pt idx="143">
                  <c:v>5.8809034907597537</c:v>
                </c:pt>
                <c:pt idx="144">
                  <c:v>5.8809034907597537</c:v>
                </c:pt>
                <c:pt idx="145">
                  <c:v>5.9137577002053385</c:v>
                </c:pt>
                <c:pt idx="146">
                  <c:v>5.9137577002053385</c:v>
                </c:pt>
                <c:pt idx="147">
                  <c:v>6.0123203285420947</c:v>
                </c:pt>
                <c:pt idx="148">
                  <c:v>6.0123203285420947</c:v>
                </c:pt>
                <c:pt idx="149">
                  <c:v>6.0451745379876796</c:v>
                </c:pt>
                <c:pt idx="150">
                  <c:v>6.0451745379876796</c:v>
                </c:pt>
                <c:pt idx="151">
                  <c:v>6.0780287474332653</c:v>
                </c:pt>
                <c:pt idx="152">
                  <c:v>6.0780287474332653</c:v>
                </c:pt>
                <c:pt idx="153">
                  <c:v>6.1765913757700206</c:v>
                </c:pt>
                <c:pt idx="154">
                  <c:v>6.1765913757700206</c:v>
                </c:pt>
                <c:pt idx="155">
                  <c:v>6.2422997946611911</c:v>
                </c:pt>
                <c:pt idx="156">
                  <c:v>6.2422997946611911</c:v>
                </c:pt>
                <c:pt idx="157">
                  <c:v>6.3408624229979464</c:v>
                </c:pt>
                <c:pt idx="158">
                  <c:v>6.3408624229979464</c:v>
                </c:pt>
                <c:pt idx="159">
                  <c:v>6.406570841889117</c:v>
                </c:pt>
                <c:pt idx="160">
                  <c:v>6.406570841889117</c:v>
                </c:pt>
                <c:pt idx="161">
                  <c:v>6.4722792607802875</c:v>
                </c:pt>
                <c:pt idx="162">
                  <c:v>6.4722792607802875</c:v>
                </c:pt>
                <c:pt idx="163">
                  <c:v>6.5708418891170428</c:v>
                </c:pt>
                <c:pt idx="164">
                  <c:v>6.5708418891170428</c:v>
                </c:pt>
                <c:pt idx="165">
                  <c:v>6.6365503080082133</c:v>
                </c:pt>
                <c:pt idx="166">
                  <c:v>6.6365503080082133</c:v>
                </c:pt>
                <c:pt idx="167">
                  <c:v>6.7022587268993838</c:v>
                </c:pt>
                <c:pt idx="168">
                  <c:v>6.7022587268993838</c:v>
                </c:pt>
                <c:pt idx="169">
                  <c:v>6.7679671457905544</c:v>
                </c:pt>
                <c:pt idx="170">
                  <c:v>6.7679671457905544</c:v>
                </c:pt>
                <c:pt idx="171">
                  <c:v>6.8336755646817249</c:v>
                </c:pt>
                <c:pt idx="172">
                  <c:v>6.8336755646817249</c:v>
                </c:pt>
                <c:pt idx="173">
                  <c:v>6.8665297741273097</c:v>
                </c:pt>
                <c:pt idx="174">
                  <c:v>6.8665297741273097</c:v>
                </c:pt>
                <c:pt idx="175">
                  <c:v>6.8993839835728954</c:v>
                </c:pt>
                <c:pt idx="176">
                  <c:v>6.8993839835728954</c:v>
                </c:pt>
                <c:pt idx="177">
                  <c:v>6.9322381930184802</c:v>
                </c:pt>
                <c:pt idx="178">
                  <c:v>6.9322381930184802</c:v>
                </c:pt>
                <c:pt idx="179">
                  <c:v>7.0308008213552364</c:v>
                </c:pt>
                <c:pt idx="180">
                  <c:v>7.0308008213552364</c:v>
                </c:pt>
                <c:pt idx="181">
                  <c:v>7.0636550308008212</c:v>
                </c:pt>
                <c:pt idx="182">
                  <c:v>7.0636550308008212</c:v>
                </c:pt>
                <c:pt idx="183">
                  <c:v>7.1622176591375766</c:v>
                </c:pt>
                <c:pt idx="184">
                  <c:v>7.1622176591375766</c:v>
                </c:pt>
                <c:pt idx="185">
                  <c:v>7.2279260780287471</c:v>
                </c:pt>
                <c:pt idx="186">
                  <c:v>7.2279260780287471</c:v>
                </c:pt>
                <c:pt idx="187">
                  <c:v>7.2607802874743328</c:v>
                </c:pt>
                <c:pt idx="188">
                  <c:v>7.2607802874743328</c:v>
                </c:pt>
                <c:pt idx="189">
                  <c:v>7.2936344969199176</c:v>
                </c:pt>
                <c:pt idx="190">
                  <c:v>7.2936344969199176</c:v>
                </c:pt>
                <c:pt idx="191">
                  <c:v>7.3593429158110881</c:v>
                </c:pt>
                <c:pt idx="192">
                  <c:v>7.3593429158110881</c:v>
                </c:pt>
                <c:pt idx="193">
                  <c:v>7.4250513347022586</c:v>
                </c:pt>
                <c:pt idx="194">
                  <c:v>7.4250513347022586</c:v>
                </c:pt>
                <c:pt idx="195">
                  <c:v>7.4579055441478443</c:v>
                </c:pt>
                <c:pt idx="196">
                  <c:v>7.4579055441478443</c:v>
                </c:pt>
                <c:pt idx="197">
                  <c:v>7.5893223819301845</c:v>
                </c:pt>
                <c:pt idx="198">
                  <c:v>7.5893223819301845</c:v>
                </c:pt>
                <c:pt idx="199">
                  <c:v>7.655030800821355</c:v>
                </c:pt>
                <c:pt idx="200">
                  <c:v>7.655030800821355</c:v>
                </c:pt>
                <c:pt idx="201">
                  <c:v>7.7535934291581112</c:v>
                </c:pt>
                <c:pt idx="202">
                  <c:v>7.7535934291581112</c:v>
                </c:pt>
                <c:pt idx="203">
                  <c:v>7.786447638603696</c:v>
                </c:pt>
                <c:pt idx="204">
                  <c:v>7.786447638603696</c:v>
                </c:pt>
                <c:pt idx="205">
                  <c:v>7.8850102669404514</c:v>
                </c:pt>
                <c:pt idx="206">
                  <c:v>7.8850102669404514</c:v>
                </c:pt>
                <c:pt idx="207">
                  <c:v>7.9178644763860371</c:v>
                </c:pt>
                <c:pt idx="208">
                  <c:v>7.9178644763860371</c:v>
                </c:pt>
                <c:pt idx="209">
                  <c:v>7.9507186858316219</c:v>
                </c:pt>
                <c:pt idx="210">
                  <c:v>7.9507186858316219</c:v>
                </c:pt>
                <c:pt idx="211">
                  <c:v>7.9835728952772076</c:v>
                </c:pt>
                <c:pt idx="212">
                  <c:v>7.9835728952772076</c:v>
                </c:pt>
                <c:pt idx="213">
                  <c:v>8.0164271047227924</c:v>
                </c:pt>
                <c:pt idx="214">
                  <c:v>8.0164271047227924</c:v>
                </c:pt>
                <c:pt idx="215">
                  <c:v>8.0821355236139638</c:v>
                </c:pt>
                <c:pt idx="216">
                  <c:v>8.0821355236139638</c:v>
                </c:pt>
                <c:pt idx="217">
                  <c:v>8.1478439425051334</c:v>
                </c:pt>
                <c:pt idx="218">
                  <c:v>8.1478439425051334</c:v>
                </c:pt>
                <c:pt idx="219">
                  <c:v>8.1806981519507183</c:v>
                </c:pt>
                <c:pt idx="220">
                  <c:v>8.1806981519507183</c:v>
                </c:pt>
                <c:pt idx="221">
                  <c:v>8.2135523613963031</c:v>
                </c:pt>
                <c:pt idx="222">
                  <c:v>8.2135523613963031</c:v>
                </c:pt>
                <c:pt idx="223">
                  <c:v>8.2464065708418897</c:v>
                </c:pt>
                <c:pt idx="224">
                  <c:v>8.2464065708418897</c:v>
                </c:pt>
                <c:pt idx="225">
                  <c:v>8.3449691991786441</c:v>
                </c:pt>
                <c:pt idx="226">
                  <c:v>8.3449691991786441</c:v>
                </c:pt>
                <c:pt idx="227">
                  <c:v>8.4763860369609851</c:v>
                </c:pt>
                <c:pt idx="228">
                  <c:v>8.4763860369609851</c:v>
                </c:pt>
                <c:pt idx="229">
                  <c:v>8.5420944558521565</c:v>
                </c:pt>
                <c:pt idx="230">
                  <c:v>8.5420944558521565</c:v>
                </c:pt>
                <c:pt idx="231">
                  <c:v>8.5749486652977414</c:v>
                </c:pt>
                <c:pt idx="232">
                  <c:v>8.5749486652977414</c:v>
                </c:pt>
                <c:pt idx="233">
                  <c:v>8.640657084188911</c:v>
                </c:pt>
                <c:pt idx="234">
                  <c:v>8.640657084188911</c:v>
                </c:pt>
                <c:pt idx="235">
                  <c:v>8.6735112936344976</c:v>
                </c:pt>
                <c:pt idx="236">
                  <c:v>8.6735112936344976</c:v>
                </c:pt>
                <c:pt idx="237">
                  <c:v>9.0349075975359341</c:v>
                </c:pt>
                <c:pt idx="238">
                  <c:v>9.0349075975359341</c:v>
                </c:pt>
                <c:pt idx="239">
                  <c:v>9.1991786447638599</c:v>
                </c:pt>
                <c:pt idx="240">
                  <c:v>9.1991786447638599</c:v>
                </c:pt>
                <c:pt idx="241">
                  <c:v>9.2320328542094447</c:v>
                </c:pt>
                <c:pt idx="242">
                  <c:v>9.2320328542094447</c:v>
                </c:pt>
                <c:pt idx="243">
                  <c:v>9.2648870636550313</c:v>
                </c:pt>
                <c:pt idx="244">
                  <c:v>9.2648870636550313</c:v>
                </c:pt>
                <c:pt idx="245">
                  <c:v>9.2977412731006162</c:v>
                </c:pt>
                <c:pt idx="246">
                  <c:v>9.2977412731006162</c:v>
                </c:pt>
                <c:pt idx="247">
                  <c:v>9.330595482546201</c:v>
                </c:pt>
                <c:pt idx="248">
                  <c:v>9.330595482546201</c:v>
                </c:pt>
                <c:pt idx="249">
                  <c:v>9.4291581108829572</c:v>
                </c:pt>
                <c:pt idx="250">
                  <c:v>9.4291581108829572</c:v>
                </c:pt>
                <c:pt idx="251">
                  <c:v>9.5605749486652982</c:v>
                </c:pt>
                <c:pt idx="252">
                  <c:v>9.5605749486652982</c:v>
                </c:pt>
                <c:pt idx="253">
                  <c:v>9.593429158110883</c:v>
                </c:pt>
                <c:pt idx="254">
                  <c:v>9.593429158110883</c:v>
                </c:pt>
                <c:pt idx="255">
                  <c:v>9.6262833675564679</c:v>
                </c:pt>
                <c:pt idx="256">
                  <c:v>9.6262833675564679</c:v>
                </c:pt>
                <c:pt idx="257">
                  <c:v>9.6919917864476393</c:v>
                </c:pt>
                <c:pt idx="258">
                  <c:v>9.6919917864476393</c:v>
                </c:pt>
                <c:pt idx="259">
                  <c:v>9.7248459958932241</c:v>
                </c:pt>
                <c:pt idx="260">
                  <c:v>9.7248459958932241</c:v>
                </c:pt>
                <c:pt idx="261">
                  <c:v>9.7905544147843937</c:v>
                </c:pt>
                <c:pt idx="262">
                  <c:v>9.7905544147843937</c:v>
                </c:pt>
                <c:pt idx="263">
                  <c:v>9.9548254620123195</c:v>
                </c:pt>
                <c:pt idx="264">
                  <c:v>9.9548254620123195</c:v>
                </c:pt>
                <c:pt idx="265">
                  <c:v>9.9876796714579061</c:v>
                </c:pt>
                <c:pt idx="266">
                  <c:v>9.9876796714579061</c:v>
                </c:pt>
                <c:pt idx="267">
                  <c:v>10.151950718685832</c:v>
                </c:pt>
                <c:pt idx="268">
                  <c:v>10.151950718685832</c:v>
                </c:pt>
                <c:pt idx="269">
                  <c:v>10.184804928131417</c:v>
                </c:pt>
                <c:pt idx="270">
                  <c:v>10.184804928131417</c:v>
                </c:pt>
                <c:pt idx="271">
                  <c:v>10.217659137577002</c:v>
                </c:pt>
                <c:pt idx="272">
                  <c:v>10.217659137577002</c:v>
                </c:pt>
                <c:pt idx="273">
                  <c:v>10.250513347022586</c:v>
                </c:pt>
                <c:pt idx="274">
                  <c:v>10.250513347022586</c:v>
                </c:pt>
                <c:pt idx="275">
                  <c:v>10.611909650924025</c:v>
                </c:pt>
                <c:pt idx="276">
                  <c:v>10.611909650924025</c:v>
                </c:pt>
                <c:pt idx="277">
                  <c:v>10.64476386036961</c:v>
                </c:pt>
                <c:pt idx="278">
                  <c:v>10.64476386036961</c:v>
                </c:pt>
                <c:pt idx="279">
                  <c:v>10.710472279260781</c:v>
                </c:pt>
                <c:pt idx="280">
                  <c:v>10.710472279260781</c:v>
                </c:pt>
                <c:pt idx="281">
                  <c:v>10.743326488706366</c:v>
                </c:pt>
                <c:pt idx="282">
                  <c:v>10.743326488706366</c:v>
                </c:pt>
                <c:pt idx="283">
                  <c:v>10.809034907597535</c:v>
                </c:pt>
                <c:pt idx="284">
                  <c:v>10.809034907597535</c:v>
                </c:pt>
                <c:pt idx="285">
                  <c:v>10.841889117043122</c:v>
                </c:pt>
                <c:pt idx="286">
                  <c:v>10.841889117043122</c:v>
                </c:pt>
                <c:pt idx="287">
                  <c:v>10.973305954825461</c:v>
                </c:pt>
                <c:pt idx="288">
                  <c:v>10.973305954825461</c:v>
                </c:pt>
                <c:pt idx="289">
                  <c:v>11.039014373716633</c:v>
                </c:pt>
                <c:pt idx="290">
                  <c:v>11.039014373716633</c:v>
                </c:pt>
                <c:pt idx="291">
                  <c:v>11.071868583162217</c:v>
                </c:pt>
                <c:pt idx="292">
                  <c:v>11.071868583162217</c:v>
                </c:pt>
                <c:pt idx="293">
                  <c:v>11.170431211498974</c:v>
                </c:pt>
                <c:pt idx="294">
                  <c:v>11.170431211498974</c:v>
                </c:pt>
                <c:pt idx="295">
                  <c:v>11.203285420944558</c:v>
                </c:pt>
                <c:pt idx="296">
                  <c:v>11.203285420944558</c:v>
                </c:pt>
                <c:pt idx="297">
                  <c:v>11.268993839835728</c:v>
                </c:pt>
                <c:pt idx="298">
                  <c:v>11.268993839835728</c:v>
                </c:pt>
                <c:pt idx="299">
                  <c:v>11.400410677618069</c:v>
                </c:pt>
                <c:pt idx="300">
                  <c:v>11.400410677618069</c:v>
                </c:pt>
                <c:pt idx="301">
                  <c:v>11.433264887063656</c:v>
                </c:pt>
                <c:pt idx="302">
                  <c:v>11.433264887063656</c:v>
                </c:pt>
                <c:pt idx="303">
                  <c:v>11.466119096509241</c:v>
                </c:pt>
                <c:pt idx="304">
                  <c:v>11.466119096509241</c:v>
                </c:pt>
                <c:pt idx="305">
                  <c:v>11.564681724845997</c:v>
                </c:pt>
                <c:pt idx="306">
                  <c:v>11.564681724845997</c:v>
                </c:pt>
                <c:pt idx="307">
                  <c:v>11.597535934291582</c:v>
                </c:pt>
                <c:pt idx="308">
                  <c:v>11.597535934291582</c:v>
                </c:pt>
                <c:pt idx="309">
                  <c:v>12.057494866529774</c:v>
                </c:pt>
                <c:pt idx="310">
                  <c:v>12.057494866529774</c:v>
                </c:pt>
                <c:pt idx="311">
                  <c:v>12.123203285420944</c:v>
                </c:pt>
                <c:pt idx="312">
                  <c:v>12.123203285420944</c:v>
                </c:pt>
                <c:pt idx="313">
                  <c:v>12.156057494866531</c:v>
                </c:pt>
                <c:pt idx="314">
                  <c:v>12.156057494866531</c:v>
                </c:pt>
                <c:pt idx="315">
                  <c:v>12.2217659137577</c:v>
                </c:pt>
                <c:pt idx="316">
                  <c:v>12.2217659137577</c:v>
                </c:pt>
                <c:pt idx="317">
                  <c:v>12.254620123203285</c:v>
                </c:pt>
                <c:pt idx="318">
                  <c:v>12.254620123203285</c:v>
                </c:pt>
                <c:pt idx="319">
                  <c:v>12.320328542094456</c:v>
                </c:pt>
                <c:pt idx="320">
                  <c:v>12.320328542094456</c:v>
                </c:pt>
                <c:pt idx="321">
                  <c:v>12.386036960985626</c:v>
                </c:pt>
                <c:pt idx="322">
                  <c:v>12.386036960985626</c:v>
                </c:pt>
                <c:pt idx="323">
                  <c:v>12.418891170431211</c:v>
                </c:pt>
                <c:pt idx="324">
                  <c:v>12.418891170431211</c:v>
                </c:pt>
                <c:pt idx="325">
                  <c:v>12.451745379876797</c:v>
                </c:pt>
                <c:pt idx="326">
                  <c:v>12.451745379876797</c:v>
                </c:pt>
                <c:pt idx="327">
                  <c:v>12.550308008213552</c:v>
                </c:pt>
                <c:pt idx="328">
                  <c:v>12.550308008213552</c:v>
                </c:pt>
                <c:pt idx="329">
                  <c:v>12.583162217659138</c:v>
                </c:pt>
                <c:pt idx="330">
                  <c:v>12.583162217659138</c:v>
                </c:pt>
                <c:pt idx="331">
                  <c:v>12.648870636550308</c:v>
                </c:pt>
                <c:pt idx="332">
                  <c:v>12.648870636550308</c:v>
                </c:pt>
                <c:pt idx="333">
                  <c:v>12.714579055441478</c:v>
                </c:pt>
                <c:pt idx="334">
                  <c:v>12.714579055441478</c:v>
                </c:pt>
                <c:pt idx="335">
                  <c:v>12.747433264887064</c:v>
                </c:pt>
                <c:pt idx="336">
                  <c:v>12.747433264887064</c:v>
                </c:pt>
                <c:pt idx="337">
                  <c:v>12.944558521560575</c:v>
                </c:pt>
                <c:pt idx="338">
                  <c:v>12.944558521560575</c:v>
                </c:pt>
                <c:pt idx="339">
                  <c:v>13.010266940451745</c:v>
                </c:pt>
                <c:pt idx="340">
                  <c:v>13.010266940451745</c:v>
                </c:pt>
                <c:pt idx="341">
                  <c:v>13.108829568788501</c:v>
                </c:pt>
                <c:pt idx="342">
                  <c:v>13.108829568788501</c:v>
                </c:pt>
                <c:pt idx="343">
                  <c:v>13.240246406570842</c:v>
                </c:pt>
                <c:pt idx="344">
                  <c:v>13.240246406570842</c:v>
                </c:pt>
                <c:pt idx="345">
                  <c:v>13.338809034907598</c:v>
                </c:pt>
                <c:pt idx="346">
                  <c:v>13.338809034907598</c:v>
                </c:pt>
                <c:pt idx="347">
                  <c:v>13.568788501026694</c:v>
                </c:pt>
                <c:pt idx="348">
                  <c:v>13.568788501026694</c:v>
                </c:pt>
                <c:pt idx="349">
                  <c:v>13.634496919917865</c:v>
                </c:pt>
                <c:pt idx="350">
                  <c:v>13.634496919917865</c:v>
                </c:pt>
                <c:pt idx="351">
                  <c:v>13.963039014373717</c:v>
                </c:pt>
                <c:pt idx="352">
                  <c:v>13.963039014373717</c:v>
                </c:pt>
                <c:pt idx="353">
                  <c:v>14.193018480492814</c:v>
                </c:pt>
                <c:pt idx="354">
                  <c:v>14.193018480492814</c:v>
                </c:pt>
                <c:pt idx="355">
                  <c:v>14.225872689938399</c:v>
                </c:pt>
                <c:pt idx="356">
                  <c:v>14.225872689938399</c:v>
                </c:pt>
                <c:pt idx="357">
                  <c:v>14.291581108829568</c:v>
                </c:pt>
                <c:pt idx="358">
                  <c:v>14.291581108829568</c:v>
                </c:pt>
                <c:pt idx="359">
                  <c:v>14.488706365503081</c:v>
                </c:pt>
                <c:pt idx="360">
                  <c:v>14.488706365503081</c:v>
                </c:pt>
                <c:pt idx="361">
                  <c:v>14.55441478439425</c:v>
                </c:pt>
                <c:pt idx="362">
                  <c:v>14.55441478439425</c:v>
                </c:pt>
                <c:pt idx="363">
                  <c:v>14.620123203285422</c:v>
                </c:pt>
                <c:pt idx="364">
                  <c:v>14.620123203285422</c:v>
                </c:pt>
                <c:pt idx="365">
                  <c:v>15.24435318275154</c:v>
                </c:pt>
                <c:pt idx="366">
                  <c:v>15.24435318275154</c:v>
                </c:pt>
                <c:pt idx="367">
                  <c:v>15.375770020533881</c:v>
                </c:pt>
                <c:pt idx="368">
                  <c:v>15.375770020533881</c:v>
                </c:pt>
                <c:pt idx="369">
                  <c:v>15.540041067761807</c:v>
                </c:pt>
                <c:pt idx="370">
                  <c:v>15.540041067761807</c:v>
                </c:pt>
                <c:pt idx="371">
                  <c:v>15.704312114989733</c:v>
                </c:pt>
                <c:pt idx="372">
                  <c:v>15.704312114989733</c:v>
                </c:pt>
                <c:pt idx="373">
                  <c:v>16.164271047227928</c:v>
                </c:pt>
                <c:pt idx="374">
                  <c:v>16.164271047227928</c:v>
                </c:pt>
                <c:pt idx="375">
                  <c:v>16.262833675564682</c:v>
                </c:pt>
                <c:pt idx="376">
                  <c:v>16.262833675564682</c:v>
                </c:pt>
                <c:pt idx="377">
                  <c:v>16.361396303901437</c:v>
                </c:pt>
                <c:pt idx="378">
                  <c:v>16.361396303901437</c:v>
                </c:pt>
                <c:pt idx="379">
                  <c:v>16.427104722792606</c:v>
                </c:pt>
                <c:pt idx="380">
                  <c:v>16.427104722792606</c:v>
                </c:pt>
                <c:pt idx="381">
                  <c:v>16.887063655030801</c:v>
                </c:pt>
                <c:pt idx="382">
                  <c:v>16.887063655030801</c:v>
                </c:pt>
                <c:pt idx="383">
                  <c:v>16.985626283367555</c:v>
                </c:pt>
                <c:pt idx="384">
                  <c:v>16.985626283367555</c:v>
                </c:pt>
                <c:pt idx="385">
                  <c:v>17.149897330595483</c:v>
                </c:pt>
                <c:pt idx="386">
                  <c:v>17.149897330595483</c:v>
                </c:pt>
                <c:pt idx="387">
                  <c:v>17.642710472279262</c:v>
                </c:pt>
                <c:pt idx="388">
                  <c:v>17.642710472279262</c:v>
                </c:pt>
                <c:pt idx="389">
                  <c:v>17.872689938398356</c:v>
                </c:pt>
                <c:pt idx="390">
                  <c:v>17.872689938398356</c:v>
                </c:pt>
                <c:pt idx="391">
                  <c:v>17.938398357289529</c:v>
                </c:pt>
                <c:pt idx="392">
                  <c:v>17.938398357289529</c:v>
                </c:pt>
                <c:pt idx="393">
                  <c:v>18.135523613963038</c:v>
                </c:pt>
                <c:pt idx="394">
                  <c:v>18.135523613963038</c:v>
                </c:pt>
                <c:pt idx="395">
                  <c:v>18.201232032854211</c:v>
                </c:pt>
                <c:pt idx="396">
                  <c:v>18.201232032854211</c:v>
                </c:pt>
                <c:pt idx="397">
                  <c:v>18.234086242299796</c:v>
                </c:pt>
                <c:pt idx="398">
                  <c:v>18.234086242299796</c:v>
                </c:pt>
                <c:pt idx="399">
                  <c:v>18.792607802874745</c:v>
                </c:pt>
                <c:pt idx="400">
                  <c:v>18.792607802874745</c:v>
                </c:pt>
                <c:pt idx="401">
                  <c:v>19.383983572895279</c:v>
                </c:pt>
                <c:pt idx="402">
                  <c:v>19.383983572895279</c:v>
                </c:pt>
                <c:pt idx="403">
                  <c:v>19.71252566735113</c:v>
                </c:pt>
                <c:pt idx="404">
                  <c:v>19.71252566735113</c:v>
                </c:pt>
                <c:pt idx="405">
                  <c:v>19.745379876796715</c:v>
                </c:pt>
                <c:pt idx="406">
                  <c:v>19.745379876796715</c:v>
                </c:pt>
                <c:pt idx="407">
                  <c:v>20.041067761806982</c:v>
                </c:pt>
                <c:pt idx="408">
                  <c:v>20.041067761806982</c:v>
                </c:pt>
                <c:pt idx="409">
                  <c:v>20.172484599589321</c:v>
                </c:pt>
                <c:pt idx="410">
                  <c:v>20.172484599589321</c:v>
                </c:pt>
                <c:pt idx="411">
                  <c:v>20.205338809034906</c:v>
                </c:pt>
                <c:pt idx="412">
                  <c:v>20.205338809034906</c:v>
                </c:pt>
                <c:pt idx="413">
                  <c:v>20.369609856262834</c:v>
                </c:pt>
                <c:pt idx="414">
                  <c:v>20.369609856262834</c:v>
                </c:pt>
                <c:pt idx="415">
                  <c:v>21.289527720739219</c:v>
                </c:pt>
                <c:pt idx="416">
                  <c:v>21.289527720739219</c:v>
                </c:pt>
                <c:pt idx="417">
                  <c:v>21.388090349075977</c:v>
                </c:pt>
                <c:pt idx="418">
                  <c:v>21.388090349075977</c:v>
                </c:pt>
                <c:pt idx="419">
                  <c:v>27.498973305954827</c:v>
                </c:pt>
                <c:pt idx="421">
                  <c:v>0</c:v>
                </c:pt>
                <c:pt idx="422">
                  <c:v>9.856262833675565E-2</c:v>
                </c:pt>
                <c:pt idx="423">
                  <c:v>9.856262833675565E-2</c:v>
                </c:pt>
                <c:pt idx="424">
                  <c:v>0.3613963039014374</c:v>
                </c:pt>
                <c:pt idx="425">
                  <c:v>0.3613963039014374</c:v>
                </c:pt>
                <c:pt idx="426">
                  <c:v>0.3942505133470226</c:v>
                </c:pt>
                <c:pt idx="427">
                  <c:v>0.3942505133470226</c:v>
                </c:pt>
                <c:pt idx="428">
                  <c:v>0.55852156057494862</c:v>
                </c:pt>
                <c:pt idx="429">
                  <c:v>0.55852156057494862</c:v>
                </c:pt>
                <c:pt idx="430">
                  <c:v>0.7227926078028748</c:v>
                </c:pt>
                <c:pt idx="431">
                  <c:v>0.7227926078028748</c:v>
                </c:pt>
                <c:pt idx="432">
                  <c:v>0.82135523613963035</c:v>
                </c:pt>
                <c:pt idx="433">
                  <c:v>0.82135523613963035</c:v>
                </c:pt>
                <c:pt idx="434">
                  <c:v>0.88706365503080087</c:v>
                </c:pt>
                <c:pt idx="435">
                  <c:v>0.88706365503080087</c:v>
                </c:pt>
                <c:pt idx="436">
                  <c:v>1.0513347022587269</c:v>
                </c:pt>
                <c:pt idx="437">
                  <c:v>1.0513347022587269</c:v>
                </c:pt>
                <c:pt idx="438">
                  <c:v>1.1827515400410678</c:v>
                </c:pt>
                <c:pt idx="439">
                  <c:v>1.1827515400410678</c:v>
                </c:pt>
                <c:pt idx="440">
                  <c:v>1.2484599589322383</c:v>
                </c:pt>
                <c:pt idx="441">
                  <c:v>1.2484599589322383</c:v>
                </c:pt>
                <c:pt idx="442">
                  <c:v>1.2813141683778233</c:v>
                </c:pt>
                <c:pt idx="443">
                  <c:v>1.2813141683778233</c:v>
                </c:pt>
                <c:pt idx="444">
                  <c:v>1.3141683778234086</c:v>
                </c:pt>
                <c:pt idx="445">
                  <c:v>1.3141683778234086</c:v>
                </c:pt>
                <c:pt idx="446">
                  <c:v>1.3798767967145791</c:v>
                </c:pt>
                <c:pt idx="447">
                  <c:v>1.3798767967145791</c:v>
                </c:pt>
                <c:pt idx="448">
                  <c:v>1.4127310061601643</c:v>
                </c:pt>
                <c:pt idx="449">
                  <c:v>1.4127310061601643</c:v>
                </c:pt>
                <c:pt idx="450">
                  <c:v>1.4455852156057496</c:v>
                </c:pt>
                <c:pt idx="451">
                  <c:v>1.4455852156057496</c:v>
                </c:pt>
                <c:pt idx="452">
                  <c:v>1.4784394250513346</c:v>
                </c:pt>
                <c:pt idx="453">
                  <c:v>1.4784394250513346</c:v>
                </c:pt>
                <c:pt idx="454">
                  <c:v>1.5112936344969199</c:v>
                </c:pt>
                <c:pt idx="455">
                  <c:v>1.5112936344969199</c:v>
                </c:pt>
                <c:pt idx="456">
                  <c:v>1.5770020533880904</c:v>
                </c:pt>
                <c:pt idx="457">
                  <c:v>1.5770020533880904</c:v>
                </c:pt>
                <c:pt idx="458">
                  <c:v>1.7741273100616017</c:v>
                </c:pt>
                <c:pt idx="459">
                  <c:v>1.7741273100616017</c:v>
                </c:pt>
                <c:pt idx="460">
                  <c:v>1.839835728952772</c:v>
                </c:pt>
                <c:pt idx="461">
                  <c:v>1.839835728952772</c:v>
                </c:pt>
                <c:pt idx="462">
                  <c:v>1.8726899383983573</c:v>
                </c:pt>
                <c:pt idx="463">
                  <c:v>1.8726899383983573</c:v>
                </c:pt>
                <c:pt idx="464">
                  <c:v>1.9055441478439425</c:v>
                </c:pt>
                <c:pt idx="465">
                  <c:v>1.9055441478439425</c:v>
                </c:pt>
                <c:pt idx="466">
                  <c:v>1.9383983572895278</c:v>
                </c:pt>
                <c:pt idx="467">
                  <c:v>1.9383983572895278</c:v>
                </c:pt>
                <c:pt idx="468">
                  <c:v>1.9712525667351128</c:v>
                </c:pt>
                <c:pt idx="469">
                  <c:v>1.9712525667351128</c:v>
                </c:pt>
                <c:pt idx="470">
                  <c:v>2.0041067761806981</c:v>
                </c:pt>
                <c:pt idx="471">
                  <c:v>2.0041067761806981</c:v>
                </c:pt>
                <c:pt idx="472">
                  <c:v>2.0369609856262834</c:v>
                </c:pt>
                <c:pt idx="473">
                  <c:v>2.0369609856262834</c:v>
                </c:pt>
                <c:pt idx="474">
                  <c:v>2.2012320328542097</c:v>
                </c:pt>
                <c:pt idx="475">
                  <c:v>2.2012320328542097</c:v>
                </c:pt>
                <c:pt idx="476">
                  <c:v>2.2340862422997945</c:v>
                </c:pt>
                <c:pt idx="477">
                  <c:v>2.2340862422997945</c:v>
                </c:pt>
                <c:pt idx="478">
                  <c:v>2.2669404517453797</c:v>
                </c:pt>
                <c:pt idx="479">
                  <c:v>2.2669404517453797</c:v>
                </c:pt>
                <c:pt idx="480">
                  <c:v>2.299794661190965</c:v>
                </c:pt>
                <c:pt idx="481">
                  <c:v>2.299794661190965</c:v>
                </c:pt>
                <c:pt idx="482">
                  <c:v>2.3326488706365502</c:v>
                </c:pt>
                <c:pt idx="483">
                  <c:v>2.3326488706365502</c:v>
                </c:pt>
                <c:pt idx="484">
                  <c:v>2.3655030800821355</c:v>
                </c:pt>
                <c:pt idx="485">
                  <c:v>2.3655030800821355</c:v>
                </c:pt>
                <c:pt idx="486">
                  <c:v>2.3983572895277208</c:v>
                </c:pt>
                <c:pt idx="487">
                  <c:v>2.3983572895277208</c:v>
                </c:pt>
                <c:pt idx="488">
                  <c:v>2.431211498973306</c:v>
                </c:pt>
                <c:pt idx="489">
                  <c:v>2.431211498973306</c:v>
                </c:pt>
                <c:pt idx="490">
                  <c:v>2.5297741273100618</c:v>
                </c:pt>
                <c:pt idx="491">
                  <c:v>2.5297741273100618</c:v>
                </c:pt>
                <c:pt idx="492">
                  <c:v>2.5626283367556466</c:v>
                </c:pt>
                <c:pt idx="493">
                  <c:v>2.5626283367556466</c:v>
                </c:pt>
                <c:pt idx="494">
                  <c:v>2.5954825462012319</c:v>
                </c:pt>
                <c:pt idx="495">
                  <c:v>2.5954825462012319</c:v>
                </c:pt>
                <c:pt idx="496">
                  <c:v>2.6283367556468171</c:v>
                </c:pt>
                <c:pt idx="497">
                  <c:v>2.6283367556468171</c:v>
                </c:pt>
                <c:pt idx="498">
                  <c:v>2.7268993839835729</c:v>
                </c:pt>
                <c:pt idx="499">
                  <c:v>2.7268993839835729</c:v>
                </c:pt>
                <c:pt idx="500">
                  <c:v>2.8254620123203287</c:v>
                </c:pt>
                <c:pt idx="501">
                  <c:v>2.8254620123203287</c:v>
                </c:pt>
                <c:pt idx="502">
                  <c:v>2.9897330595482545</c:v>
                </c:pt>
                <c:pt idx="503">
                  <c:v>2.9897330595482545</c:v>
                </c:pt>
                <c:pt idx="504">
                  <c:v>3.0225872689938398</c:v>
                </c:pt>
                <c:pt idx="505">
                  <c:v>3.0225872689938398</c:v>
                </c:pt>
                <c:pt idx="506">
                  <c:v>3.055441478439425</c:v>
                </c:pt>
                <c:pt idx="507">
                  <c:v>3.055441478439425</c:v>
                </c:pt>
                <c:pt idx="508">
                  <c:v>3.0882956878850103</c:v>
                </c:pt>
                <c:pt idx="509">
                  <c:v>3.0882956878850103</c:v>
                </c:pt>
                <c:pt idx="510">
                  <c:v>3.1211498973305956</c:v>
                </c:pt>
                <c:pt idx="511">
                  <c:v>3.1211498973305956</c:v>
                </c:pt>
                <c:pt idx="512">
                  <c:v>3.1540041067761808</c:v>
                </c:pt>
                <c:pt idx="513">
                  <c:v>3.1540041067761808</c:v>
                </c:pt>
                <c:pt idx="514">
                  <c:v>3.1868583162217661</c:v>
                </c:pt>
                <c:pt idx="515">
                  <c:v>3.1868583162217661</c:v>
                </c:pt>
                <c:pt idx="516">
                  <c:v>3.2525667351129361</c:v>
                </c:pt>
                <c:pt idx="517">
                  <c:v>3.2525667351129361</c:v>
                </c:pt>
                <c:pt idx="518">
                  <c:v>3.2854209445585214</c:v>
                </c:pt>
                <c:pt idx="519">
                  <c:v>3.2854209445585214</c:v>
                </c:pt>
                <c:pt idx="520">
                  <c:v>3.3511293634496919</c:v>
                </c:pt>
                <c:pt idx="521">
                  <c:v>3.3511293634496919</c:v>
                </c:pt>
                <c:pt idx="522">
                  <c:v>3.482546201232033</c:v>
                </c:pt>
                <c:pt idx="523">
                  <c:v>3.482546201232033</c:v>
                </c:pt>
                <c:pt idx="524">
                  <c:v>3.5154004106776182</c:v>
                </c:pt>
                <c:pt idx="525">
                  <c:v>3.5154004106776182</c:v>
                </c:pt>
                <c:pt idx="526">
                  <c:v>3.5811088295687883</c:v>
                </c:pt>
                <c:pt idx="527">
                  <c:v>3.5811088295687883</c:v>
                </c:pt>
                <c:pt idx="528">
                  <c:v>3.6468172484599588</c:v>
                </c:pt>
                <c:pt idx="529">
                  <c:v>3.6468172484599588</c:v>
                </c:pt>
                <c:pt idx="530">
                  <c:v>3.6796714579055441</c:v>
                </c:pt>
                <c:pt idx="531">
                  <c:v>3.6796714579055441</c:v>
                </c:pt>
                <c:pt idx="532">
                  <c:v>3.7125256673511293</c:v>
                </c:pt>
                <c:pt idx="533">
                  <c:v>3.7125256673511293</c:v>
                </c:pt>
                <c:pt idx="534">
                  <c:v>3.7782340862422998</c:v>
                </c:pt>
                <c:pt idx="535">
                  <c:v>3.7782340862422998</c:v>
                </c:pt>
                <c:pt idx="536">
                  <c:v>3.8110882956878851</c:v>
                </c:pt>
                <c:pt idx="537">
                  <c:v>3.8110882956878851</c:v>
                </c:pt>
                <c:pt idx="538">
                  <c:v>3.8767967145790556</c:v>
                </c:pt>
                <c:pt idx="539">
                  <c:v>3.8767967145790556</c:v>
                </c:pt>
                <c:pt idx="540">
                  <c:v>3.9096509240246409</c:v>
                </c:pt>
                <c:pt idx="541">
                  <c:v>3.9096509240246409</c:v>
                </c:pt>
                <c:pt idx="542">
                  <c:v>3.9425051334702257</c:v>
                </c:pt>
                <c:pt idx="543">
                  <c:v>3.9425051334702257</c:v>
                </c:pt>
                <c:pt idx="544">
                  <c:v>3.9753593429158109</c:v>
                </c:pt>
                <c:pt idx="545">
                  <c:v>3.9753593429158109</c:v>
                </c:pt>
                <c:pt idx="546">
                  <c:v>4.0082135523613962</c:v>
                </c:pt>
                <c:pt idx="547">
                  <c:v>4.0082135523613962</c:v>
                </c:pt>
                <c:pt idx="548">
                  <c:v>4.0739219712525667</c:v>
                </c:pt>
                <c:pt idx="549">
                  <c:v>4.0739219712525667</c:v>
                </c:pt>
                <c:pt idx="550">
                  <c:v>4.1067761806981515</c:v>
                </c:pt>
                <c:pt idx="551">
                  <c:v>4.1067761806981515</c:v>
                </c:pt>
                <c:pt idx="552">
                  <c:v>4.1724845995893221</c:v>
                </c:pt>
                <c:pt idx="553">
                  <c:v>4.1724845995893221</c:v>
                </c:pt>
                <c:pt idx="554">
                  <c:v>4.2053388090349078</c:v>
                </c:pt>
                <c:pt idx="555">
                  <c:v>4.2053388090349078</c:v>
                </c:pt>
                <c:pt idx="556">
                  <c:v>4.2381930184804926</c:v>
                </c:pt>
                <c:pt idx="557">
                  <c:v>4.2381930184804926</c:v>
                </c:pt>
                <c:pt idx="558">
                  <c:v>4.2710472279260783</c:v>
                </c:pt>
                <c:pt idx="559">
                  <c:v>4.2710472279260783</c:v>
                </c:pt>
                <c:pt idx="560">
                  <c:v>4.4024640657084193</c:v>
                </c:pt>
                <c:pt idx="561">
                  <c:v>4.4024640657084193</c:v>
                </c:pt>
                <c:pt idx="562">
                  <c:v>4.4353182751540041</c:v>
                </c:pt>
                <c:pt idx="563">
                  <c:v>4.4353182751540041</c:v>
                </c:pt>
                <c:pt idx="564">
                  <c:v>4.4681724845995889</c:v>
                </c:pt>
                <c:pt idx="565">
                  <c:v>4.4681724845995889</c:v>
                </c:pt>
                <c:pt idx="566">
                  <c:v>4.5667351129363452</c:v>
                </c:pt>
                <c:pt idx="567">
                  <c:v>4.5667351129363452</c:v>
                </c:pt>
                <c:pt idx="568">
                  <c:v>4.59958932238193</c:v>
                </c:pt>
                <c:pt idx="569">
                  <c:v>4.59958932238193</c:v>
                </c:pt>
                <c:pt idx="570">
                  <c:v>4.6324435318275157</c:v>
                </c:pt>
                <c:pt idx="571">
                  <c:v>4.6324435318275157</c:v>
                </c:pt>
                <c:pt idx="572">
                  <c:v>4.6652977412731005</c:v>
                </c:pt>
                <c:pt idx="573">
                  <c:v>4.6652977412731005</c:v>
                </c:pt>
                <c:pt idx="574">
                  <c:v>4.6981519507186862</c:v>
                </c:pt>
                <c:pt idx="575">
                  <c:v>4.6981519507186862</c:v>
                </c:pt>
                <c:pt idx="576">
                  <c:v>4.731006160164271</c:v>
                </c:pt>
                <c:pt idx="577">
                  <c:v>4.731006160164271</c:v>
                </c:pt>
                <c:pt idx="578">
                  <c:v>4.7967145790554415</c:v>
                </c:pt>
                <c:pt idx="579">
                  <c:v>4.7967145790554415</c:v>
                </c:pt>
                <c:pt idx="580">
                  <c:v>4.8295687885010263</c:v>
                </c:pt>
                <c:pt idx="581">
                  <c:v>4.8295687885010263</c:v>
                </c:pt>
                <c:pt idx="582">
                  <c:v>4.9281314168377826</c:v>
                </c:pt>
                <c:pt idx="583">
                  <c:v>4.9281314168377826</c:v>
                </c:pt>
                <c:pt idx="584">
                  <c:v>4.9938398357289531</c:v>
                </c:pt>
                <c:pt idx="585">
                  <c:v>4.9938398357289531</c:v>
                </c:pt>
                <c:pt idx="586">
                  <c:v>5.0595482546201236</c:v>
                </c:pt>
                <c:pt idx="587">
                  <c:v>5.0595482546201236</c:v>
                </c:pt>
                <c:pt idx="588">
                  <c:v>5.1252566735112932</c:v>
                </c:pt>
                <c:pt idx="589">
                  <c:v>5.1252566735112932</c:v>
                </c:pt>
                <c:pt idx="590">
                  <c:v>5.1581108829568789</c:v>
                </c:pt>
                <c:pt idx="591">
                  <c:v>5.1581108829568789</c:v>
                </c:pt>
                <c:pt idx="592">
                  <c:v>5.1909650924024637</c:v>
                </c:pt>
                <c:pt idx="593">
                  <c:v>5.1909650924024637</c:v>
                </c:pt>
                <c:pt idx="594">
                  <c:v>5.2238193018480494</c:v>
                </c:pt>
                <c:pt idx="595">
                  <c:v>5.2238193018480494</c:v>
                </c:pt>
                <c:pt idx="596">
                  <c:v>5.28952772073922</c:v>
                </c:pt>
                <c:pt idx="597">
                  <c:v>5.28952772073922</c:v>
                </c:pt>
                <c:pt idx="598">
                  <c:v>5.3223819301848048</c:v>
                </c:pt>
                <c:pt idx="599">
                  <c:v>5.3223819301848048</c:v>
                </c:pt>
                <c:pt idx="600">
                  <c:v>5.3552361396303905</c:v>
                </c:pt>
                <c:pt idx="601">
                  <c:v>5.3552361396303905</c:v>
                </c:pt>
                <c:pt idx="602">
                  <c:v>5.420944558521561</c:v>
                </c:pt>
                <c:pt idx="603">
                  <c:v>5.420944558521561</c:v>
                </c:pt>
                <c:pt idx="604">
                  <c:v>5.4537987679671458</c:v>
                </c:pt>
                <c:pt idx="605">
                  <c:v>5.4537987679671458</c:v>
                </c:pt>
                <c:pt idx="606">
                  <c:v>5.4866529774127306</c:v>
                </c:pt>
                <c:pt idx="607">
                  <c:v>5.4866529774127306</c:v>
                </c:pt>
                <c:pt idx="608">
                  <c:v>5.5195071868583163</c:v>
                </c:pt>
                <c:pt idx="609">
                  <c:v>5.5195071868583163</c:v>
                </c:pt>
                <c:pt idx="610">
                  <c:v>5.6180698151950716</c:v>
                </c:pt>
                <c:pt idx="611">
                  <c:v>5.6180698151950716</c:v>
                </c:pt>
                <c:pt idx="612">
                  <c:v>5.7494866529774127</c:v>
                </c:pt>
                <c:pt idx="613">
                  <c:v>5.7494866529774127</c:v>
                </c:pt>
                <c:pt idx="614">
                  <c:v>5.9137577002053385</c:v>
                </c:pt>
                <c:pt idx="615">
                  <c:v>5.9137577002053385</c:v>
                </c:pt>
                <c:pt idx="616">
                  <c:v>6.0451745379876796</c:v>
                </c:pt>
                <c:pt idx="617">
                  <c:v>6.0451745379876796</c:v>
                </c:pt>
                <c:pt idx="618">
                  <c:v>6.1765913757700206</c:v>
                </c:pt>
                <c:pt idx="619">
                  <c:v>6.1765913757700206</c:v>
                </c:pt>
                <c:pt idx="620">
                  <c:v>6.2751540041067759</c:v>
                </c:pt>
                <c:pt idx="621">
                  <c:v>6.2751540041067759</c:v>
                </c:pt>
                <c:pt idx="622">
                  <c:v>6.3080082135523616</c:v>
                </c:pt>
                <c:pt idx="623">
                  <c:v>6.3080082135523616</c:v>
                </c:pt>
                <c:pt idx="624">
                  <c:v>6.5708418891170428</c:v>
                </c:pt>
                <c:pt idx="625">
                  <c:v>6.5708418891170428</c:v>
                </c:pt>
                <c:pt idx="626">
                  <c:v>6.6036960985626285</c:v>
                </c:pt>
                <c:pt idx="627">
                  <c:v>6.6036960985626285</c:v>
                </c:pt>
                <c:pt idx="628">
                  <c:v>6.6365503080082133</c:v>
                </c:pt>
                <c:pt idx="629">
                  <c:v>6.6365503080082133</c:v>
                </c:pt>
                <c:pt idx="630">
                  <c:v>6.669404517453799</c:v>
                </c:pt>
                <c:pt idx="631">
                  <c:v>6.669404517453799</c:v>
                </c:pt>
                <c:pt idx="632">
                  <c:v>6.8008213552361401</c:v>
                </c:pt>
                <c:pt idx="633">
                  <c:v>6.8008213552361401</c:v>
                </c:pt>
                <c:pt idx="634">
                  <c:v>6.8336755646817249</c:v>
                </c:pt>
                <c:pt idx="635">
                  <c:v>6.8336755646817249</c:v>
                </c:pt>
                <c:pt idx="636">
                  <c:v>6.8665297741273097</c:v>
                </c:pt>
                <c:pt idx="637">
                  <c:v>6.8665297741273097</c:v>
                </c:pt>
                <c:pt idx="638">
                  <c:v>6.9322381930184802</c:v>
                </c:pt>
                <c:pt idx="639">
                  <c:v>6.9322381930184802</c:v>
                </c:pt>
                <c:pt idx="640">
                  <c:v>7.0308008213552364</c:v>
                </c:pt>
                <c:pt idx="641">
                  <c:v>7.0308008213552364</c:v>
                </c:pt>
                <c:pt idx="642">
                  <c:v>7.0636550308008212</c:v>
                </c:pt>
                <c:pt idx="643">
                  <c:v>7.0636550308008212</c:v>
                </c:pt>
                <c:pt idx="644">
                  <c:v>7.1622176591375766</c:v>
                </c:pt>
                <c:pt idx="645">
                  <c:v>7.1622176591375766</c:v>
                </c:pt>
                <c:pt idx="646">
                  <c:v>7.2279260780287471</c:v>
                </c:pt>
                <c:pt idx="647">
                  <c:v>7.2279260780287471</c:v>
                </c:pt>
                <c:pt idx="648">
                  <c:v>7.3264887063655033</c:v>
                </c:pt>
                <c:pt idx="649">
                  <c:v>7.3264887063655033</c:v>
                </c:pt>
                <c:pt idx="650">
                  <c:v>7.3593429158110881</c:v>
                </c:pt>
                <c:pt idx="651">
                  <c:v>7.3593429158110881</c:v>
                </c:pt>
                <c:pt idx="652">
                  <c:v>7.3921971252566738</c:v>
                </c:pt>
                <c:pt idx="653">
                  <c:v>7.3921971252566738</c:v>
                </c:pt>
                <c:pt idx="654">
                  <c:v>7.4579055441478443</c:v>
                </c:pt>
                <c:pt idx="655">
                  <c:v>7.4579055441478443</c:v>
                </c:pt>
                <c:pt idx="656">
                  <c:v>7.4907597535934292</c:v>
                </c:pt>
                <c:pt idx="657">
                  <c:v>7.4907597535934292</c:v>
                </c:pt>
                <c:pt idx="658">
                  <c:v>7.523613963039014</c:v>
                </c:pt>
                <c:pt idx="659">
                  <c:v>7.523613963039014</c:v>
                </c:pt>
                <c:pt idx="660">
                  <c:v>7.5893223819301845</c:v>
                </c:pt>
                <c:pt idx="661">
                  <c:v>7.5893223819301845</c:v>
                </c:pt>
                <c:pt idx="662">
                  <c:v>7.655030800821355</c:v>
                </c:pt>
                <c:pt idx="663">
                  <c:v>7.655030800821355</c:v>
                </c:pt>
                <c:pt idx="664">
                  <c:v>7.6878850102669407</c:v>
                </c:pt>
                <c:pt idx="665">
                  <c:v>7.6878850102669407</c:v>
                </c:pt>
                <c:pt idx="666">
                  <c:v>7.7535934291581112</c:v>
                </c:pt>
                <c:pt idx="667">
                  <c:v>7.7535934291581112</c:v>
                </c:pt>
                <c:pt idx="668">
                  <c:v>7.8193018480492817</c:v>
                </c:pt>
                <c:pt idx="669">
                  <c:v>7.8193018480492817</c:v>
                </c:pt>
                <c:pt idx="670">
                  <c:v>8.0821355236139638</c:v>
                </c:pt>
                <c:pt idx="671">
                  <c:v>8.0821355236139638</c:v>
                </c:pt>
                <c:pt idx="672">
                  <c:v>8.1149897330595486</c:v>
                </c:pt>
                <c:pt idx="673">
                  <c:v>8.1149897330595486</c:v>
                </c:pt>
                <c:pt idx="674">
                  <c:v>8.2135523613963031</c:v>
                </c:pt>
                <c:pt idx="675">
                  <c:v>8.2135523613963031</c:v>
                </c:pt>
                <c:pt idx="676">
                  <c:v>8.3778234086242307</c:v>
                </c:pt>
                <c:pt idx="677">
                  <c:v>8.3778234086242307</c:v>
                </c:pt>
                <c:pt idx="678">
                  <c:v>8.4435318275154003</c:v>
                </c:pt>
                <c:pt idx="679">
                  <c:v>8.4435318275154003</c:v>
                </c:pt>
                <c:pt idx="680">
                  <c:v>8.4763860369609851</c:v>
                </c:pt>
                <c:pt idx="681">
                  <c:v>8.4763860369609851</c:v>
                </c:pt>
                <c:pt idx="682">
                  <c:v>8.5749486652977414</c:v>
                </c:pt>
                <c:pt idx="683">
                  <c:v>8.5749486652977414</c:v>
                </c:pt>
                <c:pt idx="684">
                  <c:v>8.6078028747433262</c:v>
                </c:pt>
                <c:pt idx="685">
                  <c:v>8.6078028747433262</c:v>
                </c:pt>
                <c:pt idx="686">
                  <c:v>8.640657084188911</c:v>
                </c:pt>
                <c:pt idx="687">
                  <c:v>8.640657084188911</c:v>
                </c:pt>
                <c:pt idx="688">
                  <c:v>8.6735112936344976</c:v>
                </c:pt>
                <c:pt idx="689">
                  <c:v>8.6735112936344976</c:v>
                </c:pt>
                <c:pt idx="690">
                  <c:v>8.7392197125256672</c:v>
                </c:pt>
                <c:pt idx="691">
                  <c:v>8.7392197125256672</c:v>
                </c:pt>
                <c:pt idx="692">
                  <c:v>8.772073921971252</c:v>
                </c:pt>
                <c:pt idx="693">
                  <c:v>8.772073921971252</c:v>
                </c:pt>
                <c:pt idx="694">
                  <c:v>8.8049281314168386</c:v>
                </c:pt>
                <c:pt idx="695">
                  <c:v>8.8049281314168386</c:v>
                </c:pt>
                <c:pt idx="696">
                  <c:v>8.9691991786447645</c:v>
                </c:pt>
                <c:pt idx="697">
                  <c:v>8.9691991786447645</c:v>
                </c:pt>
                <c:pt idx="698">
                  <c:v>9.0020533880903493</c:v>
                </c:pt>
                <c:pt idx="699">
                  <c:v>9.0020533880903493</c:v>
                </c:pt>
                <c:pt idx="700">
                  <c:v>9.2320328542094447</c:v>
                </c:pt>
                <c:pt idx="701">
                  <c:v>9.2320328542094447</c:v>
                </c:pt>
                <c:pt idx="702">
                  <c:v>9.3963039014373724</c:v>
                </c:pt>
                <c:pt idx="703">
                  <c:v>9.3963039014373724</c:v>
                </c:pt>
                <c:pt idx="704">
                  <c:v>9.462012320328542</c:v>
                </c:pt>
                <c:pt idx="705">
                  <c:v>9.462012320328542</c:v>
                </c:pt>
                <c:pt idx="706">
                  <c:v>9.593429158110883</c:v>
                </c:pt>
                <c:pt idx="707">
                  <c:v>9.593429158110883</c:v>
                </c:pt>
                <c:pt idx="708">
                  <c:v>9.6262833675564679</c:v>
                </c:pt>
                <c:pt idx="709">
                  <c:v>9.6262833675564679</c:v>
                </c:pt>
                <c:pt idx="710">
                  <c:v>9.6591375770020527</c:v>
                </c:pt>
                <c:pt idx="711">
                  <c:v>9.6591375770020527</c:v>
                </c:pt>
                <c:pt idx="712">
                  <c:v>9.7248459958932241</c:v>
                </c:pt>
                <c:pt idx="713">
                  <c:v>9.7248459958932241</c:v>
                </c:pt>
                <c:pt idx="714">
                  <c:v>9.7905544147843937</c:v>
                </c:pt>
                <c:pt idx="715">
                  <c:v>9.7905544147843937</c:v>
                </c:pt>
                <c:pt idx="716">
                  <c:v>9.8891170431211499</c:v>
                </c:pt>
                <c:pt idx="717">
                  <c:v>9.8891170431211499</c:v>
                </c:pt>
                <c:pt idx="718">
                  <c:v>9.9219712525667347</c:v>
                </c:pt>
                <c:pt idx="719">
                  <c:v>9.9219712525667347</c:v>
                </c:pt>
                <c:pt idx="720">
                  <c:v>10.119096509240247</c:v>
                </c:pt>
                <c:pt idx="721">
                  <c:v>10.119096509240247</c:v>
                </c:pt>
                <c:pt idx="722">
                  <c:v>10.480492813141684</c:v>
                </c:pt>
                <c:pt idx="723">
                  <c:v>10.480492813141684</c:v>
                </c:pt>
                <c:pt idx="724">
                  <c:v>10.611909650924025</c:v>
                </c:pt>
                <c:pt idx="725">
                  <c:v>10.611909650924025</c:v>
                </c:pt>
                <c:pt idx="726">
                  <c:v>10.677618069815194</c:v>
                </c:pt>
                <c:pt idx="727">
                  <c:v>10.677618069815194</c:v>
                </c:pt>
                <c:pt idx="728">
                  <c:v>10.710472279260781</c:v>
                </c:pt>
                <c:pt idx="729">
                  <c:v>10.710472279260781</c:v>
                </c:pt>
                <c:pt idx="730">
                  <c:v>10.809034907597535</c:v>
                </c:pt>
                <c:pt idx="731">
                  <c:v>10.809034907597535</c:v>
                </c:pt>
                <c:pt idx="732">
                  <c:v>10.874743326488707</c:v>
                </c:pt>
                <c:pt idx="733">
                  <c:v>10.874743326488707</c:v>
                </c:pt>
                <c:pt idx="734">
                  <c:v>10.907597535934292</c:v>
                </c:pt>
                <c:pt idx="735">
                  <c:v>10.907597535934292</c:v>
                </c:pt>
                <c:pt idx="736">
                  <c:v>10.973305954825461</c:v>
                </c:pt>
                <c:pt idx="737">
                  <c:v>10.973305954825461</c:v>
                </c:pt>
                <c:pt idx="738">
                  <c:v>11.006160164271048</c:v>
                </c:pt>
                <c:pt idx="739">
                  <c:v>11.006160164271048</c:v>
                </c:pt>
                <c:pt idx="740">
                  <c:v>11.53182751540041</c:v>
                </c:pt>
                <c:pt idx="741">
                  <c:v>11.53182751540041</c:v>
                </c:pt>
                <c:pt idx="742">
                  <c:v>11.597535934291582</c:v>
                </c:pt>
                <c:pt idx="743">
                  <c:v>11.597535934291582</c:v>
                </c:pt>
                <c:pt idx="744">
                  <c:v>11.728952772073923</c:v>
                </c:pt>
                <c:pt idx="745">
                  <c:v>11.728952772073923</c:v>
                </c:pt>
                <c:pt idx="746">
                  <c:v>11.991786447638603</c:v>
                </c:pt>
                <c:pt idx="747">
                  <c:v>11.991786447638603</c:v>
                </c:pt>
                <c:pt idx="748">
                  <c:v>13.010266940451745</c:v>
                </c:pt>
                <c:pt idx="749">
                  <c:v>13.010266940451745</c:v>
                </c:pt>
                <c:pt idx="750">
                  <c:v>13.207392197125257</c:v>
                </c:pt>
                <c:pt idx="751">
                  <c:v>13.207392197125257</c:v>
                </c:pt>
                <c:pt idx="752">
                  <c:v>13.404517453798768</c:v>
                </c:pt>
                <c:pt idx="753">
                  <c:v>13.404517453798768</c:v>
                </c:pt>
                <c:pt idx="754">
                  <c:v>13.437371663244353</c:v>
                </c:pt>
                <c:pt idx="755">
                  <c:v>13.437371663244353</c:v>
                </c:pt>
                <c:pt idx="756">
                  <c:v>13.60164271047228</c:v>
                </c:pt>
                <c:pt idx="757">
                  <c:v>13.60164271047228</c:v>
                </c:pt>
                <c:pt idx="758">
                  <c:v>13.66735112936345</c:v>
                </c:pt>
                <c:pt idx="759">
                  <c:v>13.66735112936345</c:v>
                </c:pt>
                <c:pt idx="760">
                  <c:v>13.700205338809035</c:v>
                </c:pt>
                <c:pt idx="761">
                  <c:v>13.700205338809035</c:v>
                </c:pt>
                <c:pt idx="762">
                  <c:v>13.831622176591376</c:v>
                </c:pt>
                <c:pt idx="763">
                  <c:v>13.831622176591376</c:v>
                </c:pt>
                <c:pt idx="764">
                  <c:v>13.995893223819301</c:v>
                </c:pt>
                <c:pt idx="765">
                  <c:v>13.995893223819301</c:v>
                </c:pt>
                <c:pt idx="766">
                  <c:v>14.061601642710473</c:v>
                </c:pt>
                <c:pt idx="767">
                  <c:v>14.061601642710473</c:v>
                </c:pt>
                <c:pt idx="768">
                  <c:v>14.094455852156058</c:v>
                </c:pt>
                <c:pt idx="769">
                  <c:v>14.094455852156058</c:v>
                </c:pt>
                <c:pt idx="770">
                  <c:v>14.160164271047227</c:v>
                </c:pt>
                <c:pt idx="771">
                  <c:v>14.160164271047227</c:v>
                </c:pt>
                <c:pt idx="772">
                  <c:v>14.225872689938399</c:v>
                </c:pt>
                <c:pt idx="773">
                  <c:v>14.225872689938399</c:v>
                </c:pt>
                <c:pt idx="774">
                  <c:v>14.455852156057494</c:v>
                </c:pt>
                <c:pt idx="775">
                  <c:v>14.455852156057494</c:v>
                </c:pt>
                <c:pt idx="776">
                  <c:v>14.587268993839835</c:v>
                </c:pt>
                <c:pt idx="777">
                  <c:v>14.587268993839835</c:v>
                </c:pt>
                <c:pt idx="778">
                  <c:v>14.850102669404517</c:v>
                </c:pt>
                <c:pt idx="779">
                  <c:v>14.850102669404517</c:v>
                </c:pt>
                <c:pt idx="780">
                  <c:v>15.145790554414784</c:v>
                </c:pt>
                <c:pt idx="781">
                  <c:v>15.145790554414784</c:v>
                </c:pt>
                <c:pt idx="782">
                  <c:v>15.24435318275154</c:v>
                </c:pt>
                <c:pt idx="783">
                  <c:v>15.24435318275154</c:v>
                </c:pt>
                <c:pt idx="784">
                  <c:v>15.638603696098563</c:v>
                </c:pt>
                <c:pt idx="785">
                  <c:v>15.638603696098563</c:v>
                </c:pt>
                <c:pt idx="786">
                  <c:v>15.868583162217659</c:v>
                </c:pt>
                <c:pt idx="787">
                  <c:v>15.868583162217659</c:v>
                </c:pt>
                <c:pt idx="788">
                  <c:v>16</c:v>
                </c:pt>
                <c:pt idx="789">
                  <c:v>16</c:v>
                </c:pt>
                <c:pt idx="790">
                  <c:v>16.06570841889117</c:v>
                </c:pt>
                <c:pt idx="791">
                  <c:v>16.06570841889117</c:v>
                </c:pt>
                <c:pt idx="792">
                  <c:v>16.131416837782339</c:v>
                </c:pt>
                <c:pt idx="793">
                  <c:v>16.131416837782339</c:v>
                </c:pt>
                <c:pt idx="794">
                  <c:v>16.197125256673512</c:v>
                </c:pt>
                <c:pt idx="795">
                  <c:v>16.197125256673512</c:v>
                </c:pt>
                <c:pt idx="796">
                  <c:v>16.295687885010267</c:v>
                </c:pt>
                <c:pt idx="797">
                  <c:v>16.295687885010267</c:v>
                </c:pt>
                <c:pt idx="798">
                  <c:v>16.919917864476385</c:v>
                </c:pt>
                <c:pt idx="799">
                  <c:v>16.919917864476385</c:v>
                </c:pt>
                <c:pt idx="800">
                  <c:v>17.31416837782341</c:v>
                </c:pt>
                <c:pt idx="801">
                  <c:v>17.31416837782341</c:v>
                </c:pt>
                <c:pt idx="802">
                  <c:v>17.412731006160165</c:v>
                </c:pt>
                <c:pt idx="803">
                  <c:v>17.412731006160165</c:v>
                </c:pt>
                <c:pt idx="804">
                  <c:v>18.694045174537987</c:v>
                </c:pt>
                <c:pt idx="805">
                  <c:v>18.694045174537987</c:v>
                </c:pt>
                <c:pt idx="806">
                  <c:v>18.858316221765914</c:v>
                </c:pt>
                <c:pt idx="807">
                  <c:v>18.858316221765914</c:v>
                </c:pt>
                <c:pt idx="808">
                  <c:v>19.055441478439427</c:v>
                </c:pt>
                <c:pt idx="809">
                  <c:v>19.055441478439427</c:v>
                </c:pt>
                <c:pt idx="810">
                  <c:v>19.252566735112936</c:v>
                </c:pt>
                <c:pt idx="811">
                  <c:v>19.252566735112936</c:v>
                </c:pt>
                <c:pt idx="812">
                  <c:v>19.679671457905545</c:v>
                </c:pt>
                <c:pt idx="813">
                  <c:v>19.679671457905545</c:v>
                </c:pt>
                <c:pt idx="814">
                  <c:v>20.238193018480494</c:v>
                </c:pt>
                <c:pt idx="815">
                  <c:v>20.238193018480494</c:v>
                </c:pt>
                <c:pt idx="816">
                  <c:v>20.533880903490761</c:v>
                </c:pt>
                <c:pt idx="817">
                  <c:v>20.533880903490761</c:v>
                </c:pt>
                <c:pt idx="818">
                  <c:v>21.519507186858316</c:v>
                </c:pt>
                <c:pt idx="819">
                  <c:v>21.519507186858316</c:v>
                </c:pt>
                <c:pt idx="820">
                  <c:v>22.143737166324435</c:v>
                </c:pt>
                <c:pt idx="821">
                  <c:v>22.143737166324435</c:v>
                </c:pt>
                <c:pt idx="822">
                  <c:v>26.710472279260781</c:v>
                </c:pt>
                <c:pt idx="824">
                  <c:v>6.5708418891170434E-2</c:v>
                </c:pt>
                <c:pt idx="825">
                  <c:v>0.29568788501026694</c:v>
                </c:pt>
                <c:pt idx="826">
                  <c:v>1.675564681724846</c:v>
                </c:pt>
                <c:pt idx="827">
                  <c:v>2.0369609856262834</c:v>
                </c:pt>
                <c:pt idx="828">
                  <c:v>2.8254620123203287</c:v>
                </c:pt>
                <c:pt idx="829">
                  <c:v>3.0225872689938398</c:v>
                </c:pt>
                <c:pt idx="830">
                  <c:v>3.5154004106776182</c:v>
                </c:pt>
                <c:pt idx="831">
                  <c:v>4.3696098562628336</c:v>
                </c:pt>
                <c:pt idx="832">
                  <c:v>4.4681724845995889</c:v>
                </c:pt>
                <c:pt idx="833">
                  <c:v>4.862422997946612</c:v>
                </c:pt>
                <c:pt idx="834">
                  <c:v>7.6221765913757702</c:v>
                </c:pt>
                <c:pt idx="835">
                  <c:v>9.0020533880903493</c:v>
                </c:pt>
                <c:pt idx="836">
                  <c:v>9.4948665297741268</c:v>
                </c:pt>
                <c:pt idx="837">
                  <c:v>9.6591375770020527</c:v>
                </c:pt>
                <c:pt idx="838">
                  <c:v>9.7248459958932241</c:v>
                </c:pt>
                <c:pt idx="839">
                  <c:v>10.020533880903491</c:v>
                </c:pt>
                <c:pt idx="840">
                  <c:v>10.184804928131417</c:v>
                </c:pt>
                <c:pt idx="841">
                  <c:v>10.184804928131417</c:v>
                </c:pt>
                <c:pt idx="842">
                  <c:v>10.447638603696099</c:v>
                </c:pt>
                <c:pt idx="843">
                  <c:v>10.611909650924025</c:v>
                </c:pt>
                <c:pt idx="844">
                  <c:v>10.677618069815194</c:v>
                </c:pt>
                <c:pt idx="845">
                  <c:v>10.874743326488707</c:v>
                </c:pt>
                <c:pt idx="846">
                  <c:v>11.53182751540041</c:v>
                </c:pt>
                <c:pt idx="847">
                  <c:v>11.958932238193018</c:v>
                </c:pt>
                <c:pt idx="848">
                  <c:v>12.057494866529774</c:v>
                </c:pt>
                <c:pt idx="849">
                  <c:v>12.2217659137577</c:v>
                </c:pt>
                <c:pt idx="850">
                  <c:v>12.418891170431211</c:v>
                </c:pt>
                <c:pt idx="851">
                  <c:v>12.451745379876797</c:v>
                </c:pt>
                <c:pt idx="852">
                  <c:v>12.845995893223819</c:v>
                </c:pt>
                <c:pt idx="853">
                  <c:v>13.240246406570842</c:v>
                </c:pt>
                <c:pt idx="854">
                  <c:v>13.404517453798768</c:v>
                </c:pt>
                <c:pt idx="855">
                  <c:v>13.831622176591376</c:v>
                </c:pt>
                <c:pt idx="856">
                  <c:v>13.930184804928132</c:v>
                </c:pt>
                <c:pt idx="857">
                  <c:v>14.35728952772074</c:v>
                </c:pt>
                <c:pt idx="858">
                  <c:v>14.35728952772074</c:v>
                </c:pt>
                <c:pt idx="859">
                  <c:v>14.488706365503081</c:v>
                </c:pt>
                <c:pt idx="860">
                  <c:v>14.55441478439425</c:v>
                </c:pt>
                <c:pt idx="861">
                  <c:v>15.441478439425051</c:v>
                </c:pt>
                <c:pt idx="862">
                  <c:v>15.671457905544148</c:v>
                </c:pt>
                <c:pt idx="863">
                  <c:v>15.671457905544148</c:v>
                </c:pt>
                <c:pt idx="864">
                  <c:v>16.032854209445585</c:v>
                </c:pt>
                <c:pt idx="865">
                  <c:v>16.262833675564682</c:v>
                </c:pt>
                <c:pt idx="866">
                  <c:v>16.788501026694046</c:v>
                </c:pt>
                <c:pt idx="867">
                  <c:v>17.084188911704313</c:v>
                </c:pt>
                <c:pt idx="868">
                  <c:v>17.117043121149898</c:v>
                </c:pt>
                <c:pt idx="869">
                  <c:v>17.31416837782341</c:v>
                </c:pt>
                <c:pt idx="870">
                  <c:v>17.675564681724847</c:v>
                </c:pt>
                <c:pt idx="871">
                  <c:v>18.168377823408623</c:v>
                </c:pt>
                <c:pt idx="872">
                  <c:v>18.168377823408623</c:v>
                </c:pt>
                <c:pt idx="873">
                  <c:v>18.201232032854211</c:v>
                </c:pt>
                <c:pt idx="874">
                  <c:v>18.234086242299796</c:v>
                </c:pt>
                <c:pt idx="875">
                  <c:v>18.234086242299796</c:v>
                </c:pt>
                <c:pt idx="876">
                  <c:v>18.661190965092402</c:v>
                </c:pt>
                <c:pt idx="877">
                  <c:v>18.858316221765914</c:v>
                </c:pt>
                <c:pt idx="878">
                  <c:v>18.858316221765914</c:v>
                </c:pt>
                <c:pt idx="879">
                  <c:v>19.088295687885012</c:v>
                </c:pt>
                <c:pt idx="880">
                  <c:v>19.613963039014372</c:v>
                </c:pt>
                <c:pt idx="881">
                  <c:v>20.041067761806982</c:v>
                </c:pt>
                <c:pt idx="882">
                  <c:v>20.238193018480494</c:v>
                </c:pt>
                <c:pt idx="883">
                  <c:v>20.763860369609855</c:v>
                </c:pt>
                <c:pt idx="884">
                  <c:v>21.815195071868583</c:v>
                </c:pt>
                <c:pt idx="885">
                  <c:v>22.373716632443532</c:v>
                </c:pt>
                <c:pt idx="886">
                  <c:v>22.406570841889117</c:v>
                </c:pt>
                <c:pt idx="887">
                  <c:v>22.537987679671456</c:v>
                </c:pt>
                <c:pt idx="888">
                  <c:v>22.767967145790553</c:v>
                </c:pt>
                <c:pt idx="889">
                  <c:v>23.096509240246405</c:v>
                </c:pt>
                <c:pt idx="890">
                  <c:v>23.720739219712527</c:v>
                </c:pt>
                <c:pt idx="891">
                  <c:v>23.852156057494867</c:v>
                </c:pt>
                <c:pt idx="892">
                  <c:v>24.673511293634498</c:v>
                </c:pt>
                <c:pt idx="893">
                  <c:v>24.93634496919918</c:v>
                </c:pt>
                <c:pt idx="894">
                  <c:v>25.034907597535934</c:v>
                </c:pt>
                <c:pt idx="895">
                  <c:v>25.166324435318277</c:v>
                </c:pt>
                <c:pt idx="896">
                  <c:v>25.429158110882955</c:v>
                </c:pt>
                <c:pt idx="897">
                  <c:v>27.498973305954827</c:v>
                </c:pt>
                <c:pt idx="899">
                  <c:v>0.2299794661190965</c:v>
                </c:pt>
                <c:pt idx="900">
                  <c:v>0.26283367556468173</c:v>
                </c:pt>
                <c:pt idx="901">
                  <c:v>0.26283367556468173</c:v>
                </c:pt>
                <c:pt idx="902">
                  <c:v>0.55852156057494862</c:v>
                </c:pt>
                <c:pt idx="903">
                  <c:v>0.95277207392197127</c:v>
                </c:pt>
                <c:pt idx="904">
                  <c:v>1.5770020533880904</c:v>
                </c:pt>
                <c:pt idx="905">
                  <c:v>2.2340862422997945</c:v>
                </c:pt>
                <c:pt idx="906">
                  <c:v>2.7268993839835729</c:v>
                </c:pt>
                <c:pt idx="907">
                  <c:v>2.7926078028747434</c:v>
                </c:pt>
                <c:pt idx="908">
                  <c:v>3.3182751540041067</c:v>
                </c:pt>
                <c:pt idx="909">
                  <c:v>3.3839835728952772</c:v>
                </c:pt>
                <c:pt idx="910">
                  <c:v>4.4353182751540041</c:v>
                </c:pt>
                <c:pt idx="911">
                  <c:v>4.7638603696098567</c:v>
                </c:pt>
                <c:pt idx="912">
                  <c:v>4.8952772073921968</c:v>
                </c:pt>
                <c:pt idx="913">
                  <c:v>5.5195071868583163</c:v>
                </c:pt>
                <c:pt idx="914">
                  <c:v>7.0308008213552364</c:v>
                </c:pt>
                <c:pt idx="915">
                  <c:v>7.1622176591375766</c:v>
                </c:pt>
                <c:pt idx="916">
                  <c:v>7.9835728952772076</c:v>
                </c:pt>
                <c:pt idx="917">
                  <c:v>9.462012320328542</c:v>
                </c:pt>
                <c:pt idx="918">
                  <c:v>9.6262833675564679</c:v>
                </c:pt>
                <c:pt idx="919">
                  <c:v>9.7905544147843937</c:v>
                </c:pt>
                <c:pt idx="920">
                  <c:v>10.250513347022586</c:v>
                </c:pt>
                <c:pt idx="921">
                  <c:v>10.546201232032855</c:v>
                </c:pt>
                <c:pt idx="922">
                  <c:v>10.677618069815194</c:v>
                </c:pt>
                <c:pt idx="923">
                  <c:v>10.841889117043122</c:v>
                </c:pt>
                <c:pt idx="924">
                  <c:v>10.874743326488707</c:v>
                </c:pt>
                <c:pt idx="925">
                  <c:v>11.071868583162217</c:v>
                </c:pt>
                <c:pt idx="926">
                  <c:v>11.104722792607802</c:v>
                </c:pt>
                <c:pt idx="927">
                  <c:v>11.728952772073923</c:v>
                </c:pt>
                <c:pt idx="928">
                  <c:v>11.827515400410677</c:v>
                </c:pt>
                <c:pt idx="929">
                  <c:v>11.860369609856264</c:v>
                </c:pt>
                <c:pt idx="930">
                  <c:v>11.860369609856264</c:v>
                </c:pt>
                <c:pt idx="931">
                  <c:v>12.188911704312115</c:v>
                </c:pt>
                <c:pt idx="932">
                  <c:v>12.2217659137577</c:v>
                </c:pt>
                <c:pt idx="933">
                  <c:v>12.517453798767967</c:v>
                </c:pt>
                <c:pt idx="934">
                  <c:v>13.010266940451745</c:v>
                </c:pt>
                <c:pt idx="935">
                  <c:v>13.568788501026694</c:v>
                </c:pt>
                <c:pt idx="936">
                  <c:v>13.634496919917865</c:v>
                </c:pt>
                <c:pt idx="937">
                  <c:v>13.66735112936345</c:v>
                </c:pt>
                <c:pt idx="938">
                  <c:v>13.831622176591376</c:v>
                </c:pt>
                <c:pt idx="939">
                  <c:v>14.521560574948666</c:v>
                </c:pt>
                <c:pt idx="940">
                  <c:v>15.211498973305956</c:v>
                </c:pt>
                <c:pt idx="941">
                  <c:v>15.441478439425051</c:v>
                </c:pt>
                <c:pt idx="942">
                  <c:v>15.671457905544148</c:v>
                </c:pt>
                <c:pt idx="943">
                  <c:v>15.704312114989733</c:v>
                </c:pt>
                <c:pt idx="944">
                  <c:v>15.868583162217659</c:v>
                </c:pt>
                <c:pt idx="945">
                  <c:v>16</c:v>
                </c:pt>
                <c:pt idx="946">
                  <c:v>16.131416837782339</c:v>
                </c:pt>
                <c:pt idx="947">
                  <c:v>16.164271047227928</c:v>
                </c:pt>
                <c:pt idx="948">
                  <c:v>16.427104722792606</c:v>
                </c:pt>
                <c:pt idx="949">
                  <c:v>16.689938398357288</c:v>
                </c:pt>
                <c:pt idx="950">
                  <c:v>17.37987679671458</c:v>
                </c:pt>
                <c:pt idx="951">
                  <c:v>17.412731006160165</c:v>
                </c:pt>
                <c:pt idx="952">
                  <c:v>17.741273100616016</c:v>
                </c:pt>
                <c:pt idx="953">
                  <c:v>17.741273100616016</c:v>
                </c:pt>
                <c:pt idx="954">
                  <c:v>18.201232032854211</c:v>
                </c:pt>
                <c:pt idx="955">
                  <c:v>19.186858316221766</c:v>
                </c:pt>
                <c:pt idx="956">
                  <c:v>20.041067761806982</c:v>
                </c:pt>
                <c:pt idx="957">
                  <c:v>20.303901437371664</c:v>
                </c:pt>
                <c:pt idx="958">
                  <c:v>20.303901437371664</c:v>
                </c:pt>
                <c:pt idx="959">
                  <c:v>20.566735112936346</c:v>
                </c:pt>
                <c:pt idx="960">
                  <c:v>20.698151950718685</c:v>
                </c:pt>
                <c:pt idx="961">
                  <c:v>20.862422997946613</c:v>
                </c:pt>
                <c:pt idx="962">
                  <c:v>22.17659137577002</c:v>
                </c:pt>
                <c:pt idx="963">
                  <c:v>22.932238193018481</c:v>
                </c:pt>
                <c:pt idx="964">
                  <c:v>23.06365503080082</c:v>
                </c:pt>
                <c:pt idx="965">
                  <c:v>23.06365503080082</c:v>
                </c:pt>
                <c:pt idx="966">
                  <c:v>23.359342915811087</c:v>
                </c:pt>
                <c:pt idx="967">
                  <c:v>23.49075975359343</c:v>
                </c:pt>
                <c:pt idx="968">
                  <c:v>23.950718685831621</c:v>
                </c:pt>
                <c:pt idx="969">
                  <c:v>25.002053388090349</c:v>
                </c:pt>
                <c:pt idx="970">
                  <c:v>25.002053388090349</c:v>
                </c:pt>
                <c:pt idx="971">
                  <c:v>25.659137577002053</c:v>
                </c:pt>
                <c:pt idx="972">
                  <c:v>26.447638603696099</c:v>
                </c:pt>
                <c:pt idx="973">
                  <c:v>26.710472279260781</c:v>
                </c:pt>
              </c:numCache>
            </c:numRef>
          </c:xVal>
          <c:yVal>
            <c:numRef>
              <c:f>Sheet1!$E$2:$E$1500</c:f>
              <c:numCache>
                <c:formatCode>General</c:formatCode>
                <c:ptCount val="1499"/>
                <c:pt idx="899">
                  <c:v>0.9970149253731343</c:v>
                </c:pt>
                <c:pt idx="900">
                  <c:v>0.9970149253731343</c:v>
                </c:pt>
                <c:pt idx="901">
                  <c:v>0.9970149253731343</c:v>
                </c:pt>
                <c:pt idx="902">
                  <c:v>0.98797853632141408</c:v>
                </c:pt>
                <c:pt idx="903">
                  <c:v>0.97891451305241028</c:v>
                </c:pt>
                <c:pt idx="904">
                  <c:v>0.91526991622856935</c:v>
                </c:pt>
                <c:pt idx="905">
                  <c:v>0.87878075013307821</c:v>
                </c:pt>
                <c:pt idx="906">
                  <c:v>0.83301091939698024</c:v>
                </c:pt>
                <c:pt idx="907">
                  <c:v>0.83301091939698024</c:v>
                </c:pt>
                <c:pt idx="908">
                  <c:v>0.7930509859941729</c:v>
                </c:pt>
                <c:pt idx="909">
                  <c:v>0.78687938299032723</c:v>
                </c:pt>
                <c:pt idx="910">
                  <c:v>0.69703882351505408</c:v>
                </c:pt>
                <c:pt idx="911">
                  <c:v>0.65036211658324239</c:v>
                </c:pt>
                <c:pt idx="912">
                  <c:v>0.64410863469301882</c:v>
                </c:pt>
                <c:pt idx="913">
                  <c:v>0.58441076123366575</c:v>
                </c:pt>
                <c:pt idx="914">
                  <c:v>0.51491326530317583</c:v>
                </c:pt>
                <c:pt idx="915">
                  <c:v>0.50855631141054403</c:v>
                </c:pt>
                <c:pt idx="916">
                  <c:v>0.46057930090011523</c:v>
                </c:pt>
                <c:pt idx="917">
                  <c:v>0.38650011264345319</c:v>
                </c:pt>
                <c:pt idx="918">
                  <c:v>0.38000431243095822</c:v>
                </c:pt>
                <c:pt idx="919">
                  <c:v>0.36690071545058034</c:v>
                </c:pt>
                <c:pt idx="920">
                  <c:v>0.35698447989786197</c:v>
                </c:pt>
                <c:pt idx="921">
                  <c:v>0.35031187279696735</c:v>
                </c:pt>
                <c:pt idx="922">
                  <c:v>0.34357510601241031</c:v>
                </c:pt>
                <c:pt idx="923">
                  <c:v>0.33336990484372486</c:v>
                </c:pt>
                <c:pt idx="924">
                  <c:v>0.32993310170100604</c:v>
                </c:pt>
                <c:pt idx="925">
                  <c:v>0.31951416164729007</c:v>
                </c:pt>
                <c:pt idx="926">
                  <c:v>0.31951416164729007</c:v>
                </c:pt>
                <c:pt idx="927">
                  <c:v>0.30531353224074387</c:v>
                </c:pt>
                <c:pt idx="928">
                  <c:v>0.30531353224074387</c:v>
                </c:pt>
                <c:pt idx="929">
                  <c:v>0.30531353224074387</c:v>
                </c:pt>
                <c:pt idx="930">
                  <c:v>0.30531353224074387</c:v>
                </c:pt>
                <c:pt idx="931">
                  <c:v>0.30159019648171043</c:v>
                </c:pt>
                <c:pt idx="932">
                  <c:v>0.30159019648171043</c:v>
                </c:pt>
                <c:pt idx="933">
                  <c:v>0.30159019648171043</c:v>
                </c:pt>
                <c:pt idx="934">
                  <c:v>0.29772365550117569</c:v>
                </c:pt>
                <c:pt idx="935">
                  <c:v>0.28597140594191878</c:v>
                </c:pt>
                <c:pt idx="936">
                  <c:v>0.28199958085939214</c:v>
                </c:pt>
                <c:pt idx="937">
                  <c:v>0.27797101541854369</c:v>
                </c:pt>
                <c:pt idx="938">
                  <c:v>0.26979539731799829</c:v>
                </c:pt>
                <c:pt idx="939">
                  <c:v>0.24489120679633691</c:v>
                </c:pt>
                <c:pt idx="940">
                  <c:v>0.23222442023790568</c:v>
                </c:pt>
                <c:pt idx="941">
                  <c:v>0.22792396801127782</c:v>
                </c:pt>
                <c:pt idx="942">
                  <c:v>0.2235408147802917</c:v>
                </c:pt>
                <c:pt idx="943">
                  <c:v>0.2235408147802917</c:v>
                </c:pt>
                <c:pt idx="944">
                  <c:v>0.21897875733579594</c:v>
                </c:pt>
                <c:pt idx="945">
                  <c:v>0.21431963483928965</c:v>
                </c:pt>
                <c:pt idx="946">
                  <c:v>0.20479431773532122</c:v>
                </c:pt>
                <c:pt idx="947">
                  <c:v>0.20479431773532122</c:v>
                </c:pt>
                <c:pt idx="948">
                  <c:v>0.19480435101652507</c:v>
                </c:pt>
                <c:pt idx="949">
                  <c:v>0.19480435101652507</c:v>
                </c:pt>
                <c:pt idx="950">
                  <c:v>0.18427438609671293</c:v>
                </c:pt>
                <c:pt idx="951">
                  <c:v>0.1788545512115155</c:v>
                </c:pt>
                <c:pt idx="952">
                  <c:v>0.1788545512115155</c:v>
                </c:pt>
                <c:pt idx="953">
                  <c:v>0.1788545512115155</c:v>
                </c:pt>
                <c:pt idx="954">
                  <c:v>0.1788545512115155</c:v>
                </c:pt>
                <c:pt idx="955">
                  <c:v>0.16035235625860011</c:v>
                </c:pt>
                <c:pt idx="956">
                  <c:v>0.1411100735075681</c:v>
                </c:pt>
                <c:pt idx="957">
                  <c:v>0.1343905461976839</c:v>
                </c:pt>
                <c:pt idx="958">
                  <c:v>0.1343905461976839</c:v>
                </c:pt>
                <c:pt idx="959">
                  <c:v>0.126924404742257</c:v>
                </c:pt>
                <c:pt idx="960">
                  <c:v>0.126924404742257</c:v>
                </c:pt>
                <c:pt idx="961">
                  <c:v>0.126924404742257</c:v>
                </c:pt>
                <c:pt idx="962">
                  <c:v>0.10879234692193457</c:v>
                </c:pt>
                <c:pt idx="963">
                  <c:v>0.10879234692193457</c:v>
                </c:pt>
                <c:pt idx="964">
                  <c:v>0.10879234692193457</c:v>
                </c:pt>
                <c:pt idx="965">
                  <c:v>0.10879234692193457</c:v>
                </c:pt>
                <c:pt idx="966">
                  <c:v>0.10879234692193457</c:v>
                </c:pt>
                <c:pt idx="967">
                  <c:v>0.10879234692193457</c:v>
                </c:pt>
                <c:pt idx="968">
                  <c:v>0.10879234692193457</c:v>
                </c:pt>
                <c:pt idx="969">
                  <c:v>0.10879234692193457</c:v>
                </c:pt>
                <c:pt idx="970">
                  <c:v>0.10879234692193457</c:v>
                </c:pt>
                <c:pt idx="971">
                  <c:v>0.10879234692193457</c:v>
                </c:pt>
                <c:pt idx="972">
                  <c:v>0.10879234692193457</c:v>
                </c:pt>
                <c:pt idx="973">
                  <c:v>0.10879234692193457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2272"/>
        <c:axId val="189420288"/>
      </c:scatterChart>
      <c:valAx>
        <c:axId val="188742272"/>
        <c:scaling>
          <c:orientation val="minMax"/>
          <c:max val="28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Months</a:t>
                </a:r>
              </a:p>
            </c:rich>
          </c:tx>
          <c:layout>
            <c:manualLayout>
              <c:xMode val="edge"/>
              <c:yMode val="edge"/>
              <c:x val="0.49401472525627305"/>
              <c:y val="0.9060899641040981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2700">
            <a:solidFill>
              <a:sysClr val="windowText" lastClr="000000"/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89420288"/>
        <c:crosses val="autoZero"/>
        <c:crossBetween val="midCat"/>
        <c:majorUnit val="2"/>
        <c:minorUnit val="4.0000000000000044E-3"/>
      </c:valAx>
      <c:valAx>
        <c:axId val="189420288"/>
        <c:scaling>
          <c:orientation val="minMax"/>
          <c:max val="1.0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Overall Survival Probability</a:t>
                </a:r>
              </a:p>
            </c:rich>
          </c:tx>
          <c:layout>
            <c:manualLayout>
              <c:xMode val="edge"/>
              <c:yMode val="edge"/>
              <c:x val="3.2407407407407585E-4"/>
              <c:y val="0.28938725305531682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spPr>
          <a:ln w="12700">
            <a:solidFill>
              <a:sysClr val="windowText" lastClr="000000"/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88742272"/>
        <c:crosses val="autoZero"/>
        <c:crossBetween val="midCat"/>
        <c:majorUnit val="0.1"/>
        <c:minorUnit val="1.0000000000000011E-4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0614963060173034"/>
          <c:y val="0.66845391101383533"/>
          <c:w val="0.16437308527762262"/>
          <c:h val="0.10289171672232336"/>
        </c:manualLayout>
      </c:layout>
      <c:overlay val="1"/>
      <c:txPr>
        <a:bodyPr/>
        <a:lstStyle/>
        <a:p>
          <a:pPr>
            <a:defRPr>
              <a:solidFill>
                <a:schemeClr val="bg1">
                  <a:lumMod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 b="0">
          <a:solidFill>
            <a:schemeClr val="tx1">
              <a:lumMod val="95000"/>
              <a:lumOff val="5000"/>
            </a:schemeClr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7408622533294451E-2"/>
          <c:y val="2.5219168875036953E-2"/>
          <c:w val="0.87925415573053367"/>
          <c:h val="0.8179189710565464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RAM+PAC</c:v>
                </c:pt>
              </c:strCache>
            </c:strRef>
          </c:tx>
          <c:spPr>
            <a:ln>
              <a:solidFill>
                <a:srgbClr val="F79646"/>
              </a:solidFill>
            </a:ln>
          </c:spPr>
          <c:marker>
            <c:symbol val="none"/>
          </c:marker>
          <c:xVal>
            <c:numRef>
              <c:f>Sheet1!$A$2:$A$700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0.13141683778234087</c:v>
                </c:pt>
                <c:pt idx="2">
                  <c:v>0.13141683778234087</c:v>
                </c:pt>
                <c:pt idx="3">
                  <c:v>0.45995893223819301</c:v>
                </c:pt>
                <c:pt idx="4">
                  <c:v>0.45995893223819301</c:v>
                </c:pt>
                <c:pt idx="5">
                  <c:v>0.49281314168377821</c:v>
                </c:pt>
                <c:pt idx="6">
                  <c:v>0.49281314168377821</c:v>
                </c:pt>
                <c:pt idx="7">
                  <c:v>0.7885010266940452</c:v>
                </c:pt>
                <c:pt idx="8">
                  <c:v>0.7885010266940452</c:v>
                </c:pt>
                <c:pt idx="9">
                  <c:v>0.88706365503080087</c:v>
                </c:pt>
                <c:pt idx="10">
                  <c:v>0.88706365503080087</c:v>
                </c:pt>
                <c:pt idx="11">
                  <c:v>0.95277207392197127</c:v>
                </c:pt>
                <c:pt idx="12">
                  <c:v>0.95277207392197127</c:v>
                </c:pt>
                <c:pt idx="13">
                  <c:v>1.0513347022587269</c:v>
                </c:pt>
                <c:pt idx="14">
                  <c:v>1.0513347022587269</c:v>
                </c:pt>
                <c:pt idx="15">
                  <c:v>1.0841889117043122</c:v>
                </c:pt>
                <c:pt idx="16">
                  <c:v>1.0841889117043122</c:v>
                </c:pt>
                <c:pt idx="17">
                  <c:v>1.1498973305954825</c:v>
                </c:pt>
                <c:pt idx="18">
                  <c:v>1.1498973305954825</c:v>
                </c:pt>
                <c:pt idx="19">
                  <c:v>1.1827515400410678</c:v>
                </c:pt>
                <c:pt idx="20">
                  <c:v>1.1827515400410678</c:v>
                </c:pt>
                <c:pt idx="21">
                  <c:v>1.215605749486653</c:v>
                </c:pt>
                <c:pt idx="22">
                  <c:v>1.215605749486653</c:v>
                </c:pt>
                <c:pt idx="23">
                  <c:v>1.2484599589322383</c:v>
                </c:pt>
                <c:pt idx="24">
                  <c:v>1.2484599589322383</c:v>
                </c:pt>
                <c:pt idx="25">
                  <c:v>1.2813141683778233</c:v>
                </c:pt>
                <c:pt idx="26">
                  <c:v>1.2813141683778233</c:v>
                </c:pt>
                <c:pt idx="27">
                  <c:v>1.3141683778234086</c:v>
                </c:pt>
                <c:pt idx="28">
                  <c:v>1.3141683778234086</c:v>
                </c:pt>
                <c:pt idx="29">
                  <c:v>1.3470225872689938</c:v>
                </c:pt>
                <c:pt idx="30">
                  <c:v>1.3470225872689938</c:v>
                </c:pt>
                <c:pt idx="31">
                  <c:v>1.3798767967145791</c:v>
                </c:pt>
                <c:pt idx="32">
                  <c:v>1.3798767967145791</c:v>
                </c:pt>
                <c:pt idx="33">
                  <c:v>1.4127310061601643</c:v>
                </c:pt>
                <c:pt idx="34">
                  <c:v>1.4127310061601643</c:v>
                </c:pt>
                <c:pt idx="35">
                  <c:v>1.4455852156057496</c:v>
                </c:pt>
                <c:pt idx="36">
                  <c:v>1.4455852156057496</c:v>
                </c:pt>
                <c:pt idx="37">
                  <c:v>1.4784394250513346</c:v>
                </c:pt>
                <c:pt idx="38">
                  <c:v>1.4784394250513346</c:v>
                </c:pt>
                <c:pt idx="39">
                  <c:v>1.5112936344969199</c:v>
                </c:pt>
                <c:pt idx="40">
                  <c:v>1.5112936344969199</c:v>
                </c:pt>
                <c:pt idx="41">
                  <c:v>1.5441478439425051</c:v>
                </c:pt>
                <c:pt idx="42">
                  <c:v>1.5441478439425051</c:v>
                </c:pt>
                <c:pt idx="43">
                  <c:v>1.5770020533880904</c:v>
                </c:pt>
                <c:pt idx="44">
                  <c:v>1.5770020533880904</c:v>
                </c:pt>
                <c:pt idx="45">
                  <c:v>1.6098562628336757</c:v>
                </c:pt>
                <c:pt idx="46">
                  <c:v>1.6098562628336757</c:v>
                </c:pt>
                <c:pt idx="47">
                  <c:v>1.6427104722792607</c:v>
                </c:pt>
                <c:pt idx="48">
                  <c:v>1.6427104722792607</c:v>
                </c:pt>
                <c:pt idx="49">
                  <c:v>1.675564681724846</c:v>
                </c:pt>
                <c:pt idx="50">
                  <c:v>1.675564681724846</c:v>
                </c:pt>
                <c:pt idx="51">
                  <c:v>1.7412731006160165</c:v>
                </c:pt>
                <c:pt idx="52">
                  <c:v>1.7412731006160165</c:v>
                </c:pt>
                <c:pt idx="53">
                  <c:v>1.7741273100616017</c:v>
                </c:pt>
                <c:pt idx="54">
                  <c:v>1.7741273100616017</c:v>
                </c:pt>
                <c:pt idx="55">
                  <c:v>1.8069815195071868</c:v>
                </c:pt>
                <c:pt idx="56">
                  <c:v>1.8069815195071868</c:v>
                </c:pt>
                <c:pt idx="57">
                  <c:v>1.8726899383983573</c:v>
                </c:pt>
                <c:pt idx="58">
                  <c:v>1.8726899383983573</c:v>
                </c:pt>
                <c:pt idx="59">
                  <c:v>1.9055441478439425</c:v>
                </c:pt>
                <c:pt idx="60">
                  <c:v>1.9055441478439425</c:v>
                </c:pt>
                <c:pt idx="61">
                  <c:v>2.0041067761806981</c:v>
                </c:pt>
                <c:pt idx="62">
                  <c:v>2.0041067761806981</c:v>
                </c:pt>
                <c:pt idx="63">
                  <c:v>2.1355236139630391</c:v>
                </c:pt>
                <c:pt idx="64">
                  <c:v>2.1355236139630391</c:v>
                </c:pt>
                <c:pt idx="65">
                  <c:v>2.2012320328542097</c:v>
                </c:pt>
                <c:pt idx="66">
                  <c:v>2.2012320328542097</c:v>
                </c:pt>
                <c:pt idx="67">
                  <c:v>2.299794661190965</c:v>
                </c:pt>
                <c:pt idx="68">
                  <c:v>2.299794661190965</c:v>
                </c:pt>
                <c:pt idx="69">
                  <c:v>2.3326488706365502</c:v>
                </c:pt>
                <c:pt idx="70">
                  <c:v>2.3326488706365502</c:v>
                </c:pt>
                <c:pt idx="71">
                  <c:v>2.3655030800821355</c:v>
                </c:pt>
                <c:pt idx="72">
                  <c:v>2.3655030800821355</c:v>
                </c:pt>
                <c:pt idx="73">
                  <c:v>2.4969199178644765</c:v>
                </c:pt>
                <c:pt idx="74">
                  <c:v>2.4969199178644765</c:v>
                </c:pt>
                <c:pt idx="75">
                  <c:v>2.5954825462012319</c:v>
                </c:pt>
                <c:pt idx="76">
                  <c:v>2.5954825462012319</c:v>
                </c:pt>
                <c:pt idx="77">
                  <c:v>2.6940451745379876</c:v>
                </c:pt>
                <c:pt idx="78">
                  <c:v>2.6940451745379876</c:v>
                </c:pt>
                <c:pt idx="79">
                  <c:v>2.7268993839835729</c:v>
                </c:pt>
                <c:pt idx="80">
                  <c:v>2.7268993839835729</c:v>
                </c:pt>
                <c:pt idx="81">
                  <c:v>2.7597535934291582</c:v>
                </c:pt>
                <c:pt idx="82">
                  <c:v>2.7597535934291582</c:v>
                </c:pt>
                <c:pt idx="83">
                  <c:v>2.7926078028747434</c:v>
                </c:pt>
                <c:pt idx="84">
                  <c:v>2.7926078028747434</c:v>
                </c:pt>
                <c:pt idx="85">
                  <c:v>2.8254620123203287</c:v>
                </c:pt>
                <c:pt idx="86">
                  <c:v>2.8254620123203287</c:v>
                </c:pt>
                <c:pt idx="87">
                  <c:v>2.8583162217659139</c:v>
                </c:pt>
                <c:pt idx="88">
                  <c:v>2.8583162217659139</c:v>
                </c:pt>
                <c:pt idx="89">
                  <c:v>2.8911704312114992</c:v>
                </c:pt>
                <c:pt idx="90">
                  <c:v>2.8911704312114992</c:v>
                </c:pt>
                <c:pt idx="91">
                  <c:v>2.924024640657084</c:v>
                </c:pt>
                <c:pt idx="92">
                  <c:v>2.924024640657084</c:v>
                </c:pt>
                <c:pt idx="93">
                  <c:v>2.9568788501026693</c:v>
                </c:pt>
                <c:pt idx="94">
                  <c:v>2.9568788501026693</c:v>
                </c:pt>
                <c:pt idx="95">
                  <c:v>2.9897330595482545</c:v>
                </c:pt>
                <c:pt idx="96">
                  <c:v>2.9897330595482545</c:v>
                </c:pt>
                <c:pt idx="97">
                  <c:v>3.0225872689938398</c:v>
                </c:pt>
                <c:pt idx="98">
                  <c:v>3.0225872689938398</c:v>
                </c:pt>
                <c:pt idx="99">
                  <c:v>3.1211498973305956</c:v>
                </c:pt>
                <c:pt idx="100">
                  <c:v>3.1211498973305956</c:v>
                </c:pt>
                <c:pt idx="101">
                  <c:v>3.2197125256673513</c:v>
                </c:pt>
                <c:pt idx="102">
                  <c:v>3.2197125256673513</c:v>
                </c:pt>
                <c:pt idx="103">
                  <c:v>3.2525667351129361</c:v>
                </c:pt>
                <c:pt idx="104">
                  <c:v>3.2525667351129361</c:v>
                </c:pt>
                <c:pt idx="105">
                  <c:v>3.2854209445585214</c:v>
                </c:pt>
                <c:pt idx="106">
                  <c:v>3.2854209445585214</c:v>
                </c:pt>
                <c:pt idx="107">
                  <c:v>3.3839835728952772</c:v>
                </c:pt>
                <c:pt idx="108">
                  <c:v>3.3839835728952772</c:v>
                </c:pt>
                <c:pt idx="109">
                  <c:v>3.4496919917864477</c:v>
                </c:pt>
                <c:pt idx="110">
                  <c:v>3.4496919917864477</c:v>
                </c:pt>
                <c:pt idx="111">
                  <c:v>3.482546201232033</c:v>
                </c:pt>
                <c:pt idx="112">
                  <c:v>3.482546201232033</c:v>
                </c:pt>
                <c:pt idx="113">
                  <c:v>3.5482546201232035</c:v>
                </c:pt>
                <c:pt idx="114">
                  <c:v>3.5482546201232035</c:v>
                </c:pt>
                <c:pt idx="115">
                  <c:v>3.7125256673511293</c:v>
                </c:pt>
                <c:pt idx="116">
                  <c:v>3.7125256673511293</c:v>
                </c:pt>
                <c:pt idx="117">
                  <c:v>3.8110882956878851</c:v>
                </c:pt>
                <c:pt idx="118">
                  <c:v>3.8110882956878851</c:v>
                </c:pt>
                <c:pt idx="119">
                  <c:v>3.8767967145790556</c:v>
                </c:pt>
                <c:pt idx="120">
                  <c:v>3.8767967145790556</c:v>
                </c:pt>
                <c:pt idx="121">
                  <c:v>3.9096509240246409</c:v>
                </c:pt>
                <c:pt idx="122">
                  <c:v>3.9096509240246409</c:v>
                </c:pt>
                <c:pt idx="123">
                  <c:v>4.1396303901437372</c:v>
                </c:pt>
                <c:pt idx="124">
                  <c:v>4.1396303901437372</c:v>
                </c:pt>
                <c:pt idx="125">
                  <c:v>4.1724845995893221</c:v>
                </c:pt>
                <c:pt idx="126">
                  <c:v>4.1724845995893221</c:v>
                </c:pt>
                <c:pt idx="127">
                  <c:v>4.2053388090349078</c:v>
                </c:pt>
                <c:pt idx="128">
                  <c:v>4.2053388090349078</c:v>
                </c:pt>
                <c:pt idx="129">
                  <c:v>4.2381930184804926</c:v>
                </c:pt>
                <c:pt idx="130">
                  <c:v>4.2381930184804926</c:v>
                </c:pt>
                <c:pt idx="131">
                  <c:v>4.2710472279260783</c:v>
                </c:pt>
                <c:pt idx="132">
                  <c:v>4.2710472279260783</c:v>
                </c:pt>
                <c:pt idx="133">
                  <c:v>4.3367556468172488</c:v>
                </c:pt>
                <c:pt idx="134">
                  <c:v>4.3367556468172488</c:v>
                </c:pt>
                <c:pt idx="135">
                  <c:v>4.3696098562628336</c:v>
                </c:pt>
                <c:pt idx="136">
                  <c:v>4.3696098562628336</c:v>
                </c:pt>
                <c:pt idx="137">
                  <c:v>4.4024640657084193</c:v>
                </c:pt>
                <c:pt idx="138">
                  <c:v>4.4024640657084193</c:v>
                </c:pt>
                <c:pt idx="139">
                  <c:v>4.5010266940451746</c:v>
                </c:pt>
                <c:pt idx="140">
                  <c:v>4.5010266940451746</c:v>
                </c:pt>
                <c:pt idx="141">
                  <c:v>4.5338809034907595</c:v>
                </c:pt>
                <c:pt idx="142">
                  <c:v>4.5338809034907595</c:v>
                </c:pt>
                <c:pt idx="143">
                  <c:v>4.5667351129363452</c:v>
                </c:pt>
                <c:pt idx="144">
                  <c:v>4.5667351129363452</c:v>
                </c:pt>
                <c:pt idx="145">
                  <c:v>4.59958932238193</c:v>
                </c:pt>
                <c:pt idx="146">
                  <c:v>4.59958932238193</c:v>
                </c:pt>
                <c:pt idx="147">
                  <c:v>4.6324435318275157</c:v>
                </c:pt>
                <c:pt idx="148">
                  <c:v>4.6324435318275157</c:v>
                </c:pt>
                <c:pt idx="149">
                  <c:v>4.6652977412731005</c:v>
                </c:pt>
                <c:pt idx="150">
                  <c:v>4.6652977412731005</c:v>
                </c:pt>
                <c:pt idx="151">
                  <c:v>4.731006160164271</c:v>
                </c:pt>
                <c:pt idx="152">
                  <c:v>4.731006160164271</c:v>
                </c:pt>
                <c:pt idx="153">
                  <c:v>4.7638603696098567</c:v>
                </c:pt>
                <c:pt idx="154">
                  <c:v>4.7638603696098567</c:v>
                </c:pt>
                <c:pt idx="155">
                  <c:v>4.8952772073921968</c:v>
                </c:pt>
                <c:pt idx="156">
                  <c:v>4.8952772073921968</c:v>
                </c:pt>
                <c:pt idx="157">
                  <c:v>4.9938398357289531</c:v>
                </c:pt>
                <c:pt idx="158">
                  <c:v>4.9938398357289531</c:v>
                </c:pt>
                <c:pt idx="159">
                  <c:v>5.0266940451745379</c:v>
                </c:pt>
                <c:pt idx="160">
                  <c:v>5.0266940451745379</c:v>
                </c:pt>
                <c:pt idx="161">
                  <c:v>5.1581108829568789</c:v>
                </c:pt>
                <c:pt idx="162">
                  <c:v>5.1581108829568789</c:v>
                </c:pt>
                <c:pt idx="163">
                  <c:v>5.3223819301848048</c:v>
                </c:pt>
                <c:pt idx="164">
                  <c:v>5.3223819301848048</c:v>
                </c:pt>
                <c:pt idx="165">
                  <c:v>5.3552361396303905</c:v>
                </c:pt>
                <c:pt idx="166">
                  <c:v>5.3552361396303905</c:v>
                </c:pt>
                <c:pt idx="167">
                  <c:v>5.3880903490759753</c:v>
                </c:pt>
                <c:pt idx="168">
                  <c:v>5.3880903490759753</c:v>
                </c:pt>
                <c:pt idx="169">
                  <c:v>5.420944558521561</c:v>
                </c:pt>
                <c:pt idx="170">
                  <c:v>5.420944558521561</c:v>
                </c:pt>
                <c:pt idx="171">
                  <c:v>5.4537987679671458</c:v>
                </c:pt>
                <c:pt idx="172">
                  <c:v>5.4537987679671458</c:v>
                </c:pt>
                <c:pt idx="173">
                  <c:v>5.4866529774127306</c:v>
                </c:pt>
                <c:pt idx="174">
                  <c:v>5.4866529774127306</c:v>
                </c:pt>
                <c:pt idx="175">
                  <c:v>5.5195071868583163</c:v>
                </c:pt>
                <c:pt idx="176">
                  <c:v>5.5195071868583163</c:v>
                </c:pt>
                <c:pt idx="177">
                  <c:v>5.5523613963039011</c:v>
                </c:pt>
                <c:pt idx="178">
                  <c:v>5.5523613963039011</c:v>
                </c:pt>
                <c:pt idx="179">
                  <c:v>5.5852156057494868</c:v>
                </c:pt>
                <c:pt idx="180">
                  <c:v>5.5852156057494868</c:v>
                </c:pt>
                <c:pt idx="181">
                  <c:v>5.6180698151950716</c:v>
                </c:pt>
                <c:pt idx="182">
                  <c:v>5.6180698151950716</c:v>
                </c:pt>
                <c:pt idx="183">
                  <c:v>5.6509240246406574</c:v>
                </c:pt>
                <c:pt idx="184">
                  <c:v>5.6509240246406574</c:v>
                </c:pt>
                <c:pt idx="185">
                  <c:v>5.6837782340862422</c:v>
                </c:pt>
                <c:pt idx="186">
                  <c:v>5.6837782340862422</c:v>
                </c:pt>
                <c:pt idx="187">
                  <c:v>5.7166324435318279</c:v>
                </c:pt>
                <c:pt idx="188">
                  <c:v>5.7166324435318279</c:v>
                </c:pt>
                <c:pt idx="189">
                  <c:v>5.7494866529774127</c:v>
                </c:pt>
                <c:pt idx="190">
                  <c:v>5.7494866529774127</c:v>
                </c:pt>
                <c:pt idx="191">
                  <c:v>6.0123203285420947</c:v>
                </c:pt>
                <c:pt idx="192">
                  <c:v>6.0123203285420947</c:v>
                </c:pt>
                <c:pt idx="193">
                  <c:v>6.0451745379876796</c:v>
                </c:pt>
                <c:pt idx="194">
                  <c:v>6.0451745379876796</c:v>
                </c:pt>
                <c:pt idx="195">
                  <c:v>6.4722792607802875</c:v>
                </c:pt>
                <c:pt idx="196">
                  <c:v>6.4722792607802875</c:v>
                </c:pt>
                <c:pt idx="197">
                  <c:v>6.7351129363449695</c:v>
                </c:pt>
                <c:pt idx="198">
                  <c:v>6.7351129363449695</c:v>
                </c:pt>
                <c:pt idx="199">
                  <c:v>6.7679671457905544</c:v>
                </c:pt>
                <c:pt idx="200">
                  <c:v>6.7679671457905544</c:v>
                </c:pt>
                <c:pt idx="201">
                  <c:v>6.8665297741273097</c:v>
                </c:pt>
                <c:pt idx="202">
                  <c:v>6.8665297741273097</c:v>
                </c:pt>
                <c:pt idx="203">
                  <c:v>6.9322381930184802</c:v>
                </c:pt>
                <c:pt idx="204">
                  <c:v>6.9322381930184802</c:v>
                </c:pt>
                <c:pt idx="205">
                  <c:v>6.9979466119096507</c:v>
                </c:pt>
                <c:pt idx="206">
                  <c:v>6.9979466119096507</c:v>
                </c:pt>
                <c:pt idx="207">
                  <c:v>7.0308008213552364</c:v>
                </c:pt>
                <c:pt idx="208">
                  <c:v>7.0308008213552364</c:v>
                </c:pt>
                <c:pt idx="209">
                  <c:v>7.0636550308008212</c:v>
                </c:pt>
                <c:pt idx="210">
                  <c:v>7.0636550308008212</c:v>
                </c:pt>
                <c:pt idx="211">
                  <c:v>7.1622176591375766</c:v>
                </c:pt>
                <c:pt idx="212">
                  <c:v>7.1622176591375766</c:v>
                </c:pt>
                <c:pt idx="213">
                  <c:v>7.1950718685831623</c:v>
                </c:pt>
                <c:pt idx="214">
                  <c:v>7.1950718685831623</c:v>
                </c:pt>
                <c:pt idx="215">
                  <c:v>7.3593429158110881</c:v>
                </c:pt>
                <c:pt idx="216">
                  <c:v>7.3593429158110881</c:v>
                </c:pt>
                <c:pt idx="217">
                  <c:v>7.4250513347022586</c:v>
                </c:pt>
                <c:pt idx="218">
                  <c:v>7.4250513347022586</c:v>
                </c:pt>
                <c:pt idx="219">
                  <c:v>7.4579055441478443</c:v>
                </c:pt>
                <c:pt idx="220">
                  <c:v>7.4579055441478443</c:v>
                </c:pt>
                <c:pt idx="221">
                  <c:v>7.523613963039014</c:v>
                </c:pt>
                <c:pt idx="222">
                  <c:v>7.523613963039014</c:v>
                </c:pt>
                <c:pt idx="223">
                  <c:v>7.5564681724845997</c:v>
                </c:pt>
                <c:pt idx="224">
                  <c:v>7.5564681724845997</c:v>
                </c:pt>
                <c:pt idx="225">
                  <c:v>7.5893223819301845</c:v>
                </c:pt>
                <c:pt idx="226">
                  <c:v>7.5893223819301845</c:v>
                </c:pt>
                <c:pt idx="227">
                  <c:v>7.6221765913757702</c:v>
                </c:pt>
                <c:pt idx="228">
                  <c:v>7.6221765913757702</c:v>
                </c:pt>
                <c:pt idx="229">
                  <c:v>7.655030800821355</c:v>
                </c:pt>
                <c:pt idx="230">
                  <c:v>7.655030800821355</c:v>
                </c:pt>
                <c:pt idx="231">
                  <c:v>7.6878850102669407</c:v>
                </c:pt>
                <c:pt idx="232">
                  <c:v>7.6878850102669407</c:v>
                </c:pt>
                <c:pt idx="233">
                  <c:v>8.0821355236139638</c:v>
                </c:pt>
                <c:pt idx="234">
                  <c:v>8.0821355236139638</c:v>
                </c:pt>
                <c:pt idx="235">
                  <c:v>8.1806981519507183</c:v>
                </c:pt>
                <c:pt idx="236">
                  <c:v>8.1806981519507183</c:v>
                </c:pt>
                <c:pt idx="237">
                  <c:v>8.3121149897330593</c:v>
                </c:pt>
                <c:pt idx="238">
                  <c:v>8.3121149897330593</c:v>
                </c:pt>
                <c:pt idx="239">
                  <c:v>8.3449691991786441</c:v>
                </c:pt>
                <c:pt idx="240">
                  <c:v>8.3449691991786441</c:v>
                </c:pt>
                <c:pt idx="241">
                  <c:v>8.5420944558521565</c:v>
                </c:pt>
                <c:pt idx="242">
                  <c:v>8.5420944558521565</c:v>
                </c:pt>
                <c:pt idx="243">
                  <c:v>8.6078028747433262</c:v>
                </c:pt>
                <c:pt idx="244">
                  <c:v>8.6078028747433262</c:v>
                </c:pt>
                <c:pt idx="245">
                  <c:v>8.8049281314168386</c:v>
                </c:pt>
                <c:pt idx="246">
                  <c:v>8.8049281314168386</c:v>
                </c:pt>
                <c:pt idx="247">
                  <c:v>9.1991786447638599</c:v>
                </c:pt>
                <c:pt idx="248">
                  <c:v>9.1991786447638599</c:v>
                </c:pt>
                <c:pt idx="249">
                  <c:v>9.2648870636550313</c:v>
                </c:pt>
                <c:pt idx="250">
                  <c:v>9.2648870636550313</c:v>
                </c:pt>
                <c:pt idx="251">
                  <c:v>9.2977412731006162</c:v>
                </c:pt>
                <c:pt idx="252">
                  <c:v>9.2977412731006162</c:v>
                </c:pt>
                <c:pt idx="253">
                  <c:v>9.4948665297741268</c:v>
                </c:pt>
                <c:pt idx="254">
                  <c:v>9.4948665297741268</c:v>
                </c:pt>
                <c:pt idx="255">
                  <c:v>9.5605749486652982</c:v>
                </c:pt>
                <c:pt idx="256">
                  <c:v>9.5605749486652982</c:v>
                </c:pt>
                <c:pt idx="257">
                  <c:v>9.593429158110883</c:v>
                </c:pt>
                <c:pt idx="258">
                  <c:v>9.593429158110883</c:v>
                </c:pt>
                <c:pt idx="259">
                  <c:v>9.6262833675564679</c:v>
                </c:pt>
                <c:pt idx="260">
                  <c:v>9.6262833675564679</c:v>
                </c:pt>
                <c:pt idx="261">
                  <c:v>9.6919917864476393</c:v>
                </c:pt>
                <c:pt idx="262">
                  <c:v>9.6919917864476393</c:v>
                </c:pt>
                <c:pt idx="263">
                  <c:v>9.7248459958932241</c:v>
                </c:pt>
                <c:pt idx="264">
                  <c:v>9.7248459958932241</c:v>
                </c:pt>
                <c:pt idx="265">
                  <c:v>9.9219712525667347</c:v>
                </c:pt>
                <c:pt idx="266">
                  <c:v>9.9219712525667347</c:v>
                </c:pt>
                <c:pt idx="267">
                  <c:v>10.217659137577002</c:v>
                </c:pt>
                <c:pt idx="268">
                  <c:v>10.217659137577002</c:v>
                </c:pt>
                <c:pt idx="269">
                  <c:v>10.611909650924025</c:v>
                </c:pt>
                <c:pt idx="270">
                  <c:v>10.611909650924025</c:v>
                </c:pt>
                <c:pt idx="271">
                  <c:v>10.809034907597535</c:v>
                </c:pt>
                <c:pt idx="272">
                  <c:v>10.809034907597535</c:v>
                </c:pt>
                <c:pt idx="273">
                  <c:v>11.433264887063656</c:v>
                </c:pt>
                <c:pt idx="274">
                  <c:v>11.433264887063656</c:v>
                </c:pt>
                <c:pt idx="275">
                  <c:v>11.53182751540041</c:v>
                </c:pt>
                <c:pt idx="276">
                  <c:v>11.53182751540041</c:v>
                </c:pt>
                <c:pt idx="277">
                  <c:v>11.663244353182751</c:v>
                </c:pt>
                <c:pt idx="278">
                  <c:v>11.663244353182751</c:v>
                </c:pt>
                <c:pt idx="279">
                  <c:v>11.761806981519507</c:v>
                </c:pt>
                <c:pt idx="280">
                  <c:v>11.761806981519507</c:v>
                </c:pt>
                <c:pt idx="281">
                  <c:v>11.794661190965092</c:v>
                </c:pt>
                <c:pt idx="282">
                  <c:v>11.794661190965092</c:v>
                </c:pt>
                <c:pt idx="283">
                  <c:v>11.827515400410677</c:v>
                </c:pt>
                <c:pt idx="284">
                  <c:v>11.827515400410677</c:v>
                </c:pt>
                <c:pt idx="285">
                  <c:v>11.926078028747433</c:v>
                </c:pt>
                <c:pt idx="286">
                  <c:v>11.926078028747433</c:v>
                </c:pt>
                <c:pt idx="287">
                  <c:v>12.2217659137577</c:v>
                </c:pt>
                <c:pt idx="288">
                  <c:v>12.2217659137577</c:v>
                </c:pt>
                <c:pt idx="289">
                  <c:v>13.240246406570842</c:v>
                </c:pt>
                <c:pt idx="290">
                  <c:v>13.240246406570842</c:v>
                </c:pt>
                <c:pt idx="291">
                  <c:v>13.798767967145791</c:v>
                </c:pt>
                <c:pt idx="292">
                  <c:v>13.798767967145791</c:v>
                </c:pt>
                <c:pt idx="293">
                  <c:v>13.831622176591376</c:v>
                </c:pt>
                <c:pt idx="294">
                  <c:v>13.831622176591376</c:v>
                </c:pt>
                <c:pt idx="295">
                  <c:v>13.897330595482547</c:v>
                </c:pt>
                <c:pt idx="296">
                  <c:v>13.897330595482547</c:v>
                </c:pt>
                <c:pt idx="297">
                  <c:v>14.718685831622176</c:v>
                </c:pt>
                <c:pt idx="298">
                  <c:v>14.718685831622176</c:v>
                </c:pt>
                <c:pt idx="299">
                  <c:v>15.967145790554415</c:v>
                </c:pt>
                <c:pt idx="300">
                  <c:v>15.967145790554415</c:v>
                </c:pt>
                <c:pt idx="301">
                  <c:v>16.032854209445585</c:v>
                </c:pt>
                <c:pt idx="302">
                  <c:v>16.032854209445585</c:v>
                </c:pt>
                <c:pt idx="303">
                  <c:v>17.248459958932237</c:v>
                </c:pt>
                <c:pt idx="304">
                  <c:v>17.248459958932237</c:v>
                </c:pt>
                <c:pt idx="305">
                  <c:v>17.938398357289529</c:v>
                </c:pt>
                <c:pt idx="306">
                  <c:v>17.938398357289529</c:v>
                </c:pt>
                <c:pt idx="307">
                  <c:v>18.036960985626283</c:v>
                </c:pt>
                <c:pt idx="308">
                  <c:v>18.036960985626283</c:v>
                </c:pt>
                <c:pt idx="309">
                  <c:v>22.04517453798768</c:v>
                </c:pt>
                <c:pt idx="311">
                  <c:v>0</c:v>
                </c:pt>
                <c:pt idx="312">
                  <c:v>9.856262833675565E-2</c:v>
                </c:pt>
                <c:pt idx="313">
                  <c:v>9.856262833675565E-2</c:v>
                </c:pt>
                <c:pt idx="314">
                  <c:v>0.3942505133470226</c:v>
                </c:pt>
                <c:pt idx="315">
                  <c:v>0.3942505133470226</c:v>
                </c:pt>
                <c:pt idx="316">
                  <c:v>0.49281314168377821</c:v>
                </c:pt>
                <c:pt idx="317">
                  <c:v>0.49281314168377821</c:v>
                </c:pt>
                <c:pt idx="318">
                  <c:v>0.55852156057494862</c:v>
                </c:pt>
                <c:pt idx="319">
                  <c:v>0.55852156057494862</c:v>
                </c:pt>
                <c:pt idx="320">
                  <c:v>0.7227926078028748</c:v>
                </c:pt>
                <c:pt idx="321">
                  <c:v>0.7227926078028748</c:v>
                </c:pt>
                <c:pt idx="322">
                  <c:v>0.82135523613963035</c:v>
                </c:pt>
                <c:pt idx="323">
                  <c:v>0.82135523613963035</c:v>
                </c:pt>
                <c:pt idx="324">
                  <c:v>0.85420944558521561</c:v>
                </c:pt>
                <c:pt idx="325">
                  <c:v>0.85420944558521561</c:v>
                </c:pt>
                <c:pt idx="326">
                  <c:v>0.88706365503080087</c:v>
                </c:pt>
                <c:pt idx="327">
                  <c:v>0.88706365503080087</c:v>
                </c:pt>
                <c:pt idx="328">
                  <c:v>1.0184804928131417</c:v>
                </c:pt>
                <c:pt idx="329">
                  <c:v>1.0184804928131417</c:v>
                </c:pt>
                <c:pt idx="330">
                  <c:v>1.0513347022587269</c:v>
                </c:pt>
                <c:pt idx="331">
                  <c:v>1.0513347022587269</c:v>
                </c:pt>
                <c:pt idx="332">
                  <c:v>1.0841889117043122</c:v>
                </c:pt>
                <c:pt idx="333">
                  <c:v>1.0841889117043122</c:v>
                </c:pt>
                <c:pt idx="334">
                  <c:v>1.1827515400410678</c:v>
                </c:pt>
                <c:pt idx="335">
                  <c:v>1.1827515400410678</c:v>
                </c:pt>
                <c:pt idx="336">
                  <c:v>1.215605749486653</c:v>
                </c:pt>
                <c:pt idx="337">
                  <c:v>1.215605749486653</c:v>
                </c:pt>
                <c:pt idx="338">
                  <c:v>1.2484599589322383</c:v>
                </c:pt>
                <c:pt idx="339">
                  <c:v>1.2484599589322383</c:v>
                </c:pt>
                <c:pt idx="340">
                  <c:v>1.2813141683778233</c:v>
                </c:pt>
                <c:pt idx="341">
                  <c:v>1.2813141683778233</c:v>
                </c:pt>
                <c:pt idx="342">
                  <c:v>1.3141683778234086</c:v>
                </c:pt>
                <c:pt idx="343">
                  <c:v>1.3141683778234086</c:v>
                </c:pt>
                <c:pt idx="344">
                  <c:v>1.3470225872689938</c:v>
                </c:pt>
                <c:pt idx="345">
                  <c:v>1.3470225872689938</c:v>
                </c:pt>
                <c:pt idx="346">
                  <c:v>1.3798767967145791</c:v>
                </c:pt>
                <c:pt idx="347">
                  <c:v>1.3798767967145791</c:v>
                </c:pt>
                <c:pt idx="348">
                  <c:v>1.4127310061601643</c:v>
                </c:pt>
                <c:pt idx="349">
                  <c:v>1.4127310061601643</c:v>
                </c:pt>
                <c:pt idx="350">
                  <c:v>1.4455852156057496</c:v>
                </c:pt>
                <c:pt idx="351">
                  <c:v>1.4455852156057496</c:v>
                </c:pt>
                <c:pt idx="352">
                  <c:v>1.4784394250513346</c:v>
                </c:pt>
                <c:pt idx="353">
                  <c:v>1.4784394250513346</c:v>
                </c:pt>
                <c:pt idx="354">
                  <c:v>1.5112936344969199</c:v>
                </c:pt>
                <c:pt idx="355">
                  <c:v>1.5112936344969199</c:v>
                </c:pt>
                <c:pt idx="356">
                  <c:v>1.5770020533880904</c:v>
                </c:pt>
                <c:pt idx="357">
                  <c:v>1.5770020533880904</c:v>
                </c:pt>
                <c:pt idx="358">
                  <c:v>1.6098562628336757</c:v>
                </c:pt>
                <c:pt idx="359">
                  <c:v>1.6098562628336757</c:v>
                </c:pt>
                <c:pt idx="360">
                  <c:v>1.6427104722792607</c:v>
                </c:pt>
                <c:pt idx="361">
                  <c:v>1.6427104722792607</c:v>
                </c:pt>
                <c:pt idx="362">
                  <c:v>1.675564681724846</c:v>
                </c:pt>
                <c:pt idx="363">
                  <c:v>1.675564681724846</c:v>
                </c:pt>
                <c:pt idx="364">
                  <c:v>1.7084188911704312</c:v>
                </c:pt>
                <c:pt idx="365">
                  <c:v>1.7084188911704312</c:v>
                </c:pt>
                <c:pt idx="366">
                  <c:v>1.7741273100616017</c:v>
                </c:pt>
                <c:pt idx="367">
                  <c:v>1.7741273100616017</c:v>
                </c:pt>
                <c:pt idx="368">
                  <c:v>1.8726899383983573</c:v>
                </c:pt>
                <c:pt idx="369">
                  <c:v>1.8726899383983573</c:v>
                </c:pt>
                <c:pt idx="370">
                  <c:v>1.9055441478439425</c:v>
                </c:pt>
                <c:pt idx="371">
                  <c:v>1.9055441478439425</c:v>
                </c:pt>
                <c:pt idx="372">
                  <c:v>1.9712525667351128</c:v>
                </c:pt>
                <c:pt idx="373">
                  <c:v>1.9712525667351128</c:v>
                </c:pt>
                <c:pt idx="374">
                  <c:v>2.0041067761806981</c:v>
                </c:pt>
                <c:pt idx="375">
                  <c:v>2.0041067761806981</c:v>
                </c:pt>
                <c:pt idx="376">
                  <c:v>2.0698151950718686</c:v>
                </c:pt>
                <c:pt idx="377">
                  <c:v>2.0698151950718686</c:v>
                </c:pt>
                <c:pt idx="378">
                  <c:v>2.2012320328542097</c:v>
                </c:pt>
                <c:pt idx="379">
                  <c:v>2.2012320328542097</c:v>
                </c:pt>
                <c:pt idx="380">
                  <c:v>2.2340862422997945</c:v>
                </c:pt>
                <c:pt idx="381">
                  <c:v>2.2340862422997945</c:v>
                </c:pt>
                <c:pt idx="382">
                  <c:v>2.2669404517453797</c:v>
                </c:pt>
                <c:pt idx="383">
                  <c:v>2.2669404517453797</c:v>
                </c:pt>
                <c:pt idx="384">
                  <c:v>2.299794661190965</c:v>
                </c:pt>
                <c:pt idx="385">
                  <c:v>2.299794661190965</c:v>
                </c:pt>
                <c:pt idx="386">
                  <c:v>2.3326488706365502</c:v>
                </c:pt>
                <c:pt idx="387">
                  <c:v>2.3326488706365502</c:v>
                </c:pt>
                <c:pt idx="388">
                  <c:v>2.3983572895277208</c:v>
                </c:pt>
                <c:pt idx="389">
                  <c:v>2.3983572895277208</c:v>
                </c:pt>
                <c:pt idx="390">
                  <c:v>2.431211498973306</c:v>
                </c:pt>
                <c:pt idx="391">
                  <c:v>2.431211498973306</c:v>
                </c:pt>
                <c:pt idx="392">
                  <c:v>2.4640657084188913</c:v>
                </c:pt>
                <c:pt idx="393">
                  <c:v>2.4640657084188913</c:v>
                </c:pt>
                <c:pt idx="394">
                  <c:v>2.5297741273100618</c:v>
                </c:pt>
                <c:pt idx="395">
                  <c:v>2.5297741273100618</c:v>
                </c:pt>
                <c:pt idx="396">
                  <c:v>2.5626283367556466</c:v>
                </c:pt>
                <c:pt idx="397">
                  <c:v>2.5626283367556466</c:v>
                </c:pt>
                <c:pt idx="398">
                  <c:v>2.5954825462012319</c:v>
                </c:pt>
                <c:pt idx="399">
                  <c:v>2.5954825462012319</c:v>
                </c:pt>
                <c:pt idx="400">
                  <c:v>2.6283367556468171</c:v>
                </c:pt>
                <c:pt idx="401">
                  <c:v>2.6283367556468171</c:v>
                </c:pt>
                <c:pt idx="402">
                  <c:v>2.6611909650924024</c:v>
                </c:pt>
                <c:pt idx="403">
                  <c:v>2.6611909650924024</c:v>
                </c:pt>
                <c:pt idx="404">
                  <c:v>2.6940451745379876</c:v>
                </c:pt>
                <c:pt idx="405">
                  <c:v>2.6940451745379876</c:v>
                </c:pt>
                <c:pt idx="406">
                  <c:v>2.7268993839835729</c:v>
                </c:pt>
                <c:pt idx="407">
                  <c:v>2.7268993839835729</c:v>
                </c:pt>
                <c:pt idx="408">
                  <c:v>2.7597535934291582</c:v>
                </c:pt>
                <c:pt idx="409">
                  <c:v>2.7597535934291582</c:v>
                </c:pt>
                <c:pt idx="410">
                  <c:v>2.7926078028747434</c:v>
                </c:pt>
                <c:pt idx="411">
                  <c:v>2.7926078028747434</c:v>
                </c:pt>
                <c:pt idx="412">
                  <c:v>2.8254620123203287</c:v>
                </c:pt>
                <c:pt idx="413">
                  <c:v>2.8254620123203287</c:v>
                </c:pt>
                <c:pt idx="414">
                  <c:v>2.8583162217659139</c:v>
                </c:pt>
                <c:pt idx="415">
                  <c:v>2.8583162217659139</c:v>
                </c:pt>
                <c:pt idx="416">
                  <c:v>2.8911704312114992</c:v>
                </c:pt>
                <c:pt idx="417">
                  <c:v>2.8911704312114992</c:v>
                </c:pt>
                <c:pt idx="418">
                  <c:v>2.924024640657084</c:v>
                </c:pt>
                <c:pt idx="419">
                  <c:v>2.924024640657084</c:v>
                </c:pt>
                <c:pt idx="420">
                  <c:v>2.9897330595482545</c:v>
                </c:pt>
                <c:pt idx="421">
                  <c:v>2.9897330595482545</c:v>
                </c:pt>
                <c:pt idx="422">
                  <c:v>3.0225872689938398</c:v>
                </c:pt>
                <c:pt idx="423">
                  <c:v>3.0225872689938398</c:v>
                </c:pt>
                <c:pt idx="424">
                  <c:v>3.055441478439425</c:v>
                </c:pt>
                <c:pt idx="425">
                  <c:v>3.055441478439425</c:v>
                </c:pt>
                <c:pt idx="426">
                  <c:v>3.0882956878850103</c:v>
                </c:pt>
                <c:pt idx="427">
                  <c:v>3.0882956878850103</c:v>
                </c:pt>
                <c:pt idx="428">
                  <c:v>3.1540041067761808</c:v>
                </c:pt>
                <c:pt idx="429">
                  <c:v>3.1540041067761808</c:v>
                </c:pt>
                <c:pt idx="430">
                  <c:v>3.5154004106776182</c:v>
                </c:pt>
                <c:pt idx="431">
                  <c:v>3.5154004106776182</c:v>
                </c:pt>
                <c:pt idx="432">
                  <c:v>3.5811088295687883</c:v>
                </c:pt>
                <c:pt idx="433">
                  <c:v>3.5811088295687883</c:v>
                </c:pt>
                <c:pt idx="434">
                  <c:v>3.6468172484599588</c:v>
                </c:pt>
                <c:pt idx="435">
                  <c:v>3.6468172484599588</c:v>
                </c:pt>
                <c:pt idx="436">
                  <c:v>3.7453798767967146</c:v>
                </c:pt>
                <c:pt idx="437">
                  <c:v>3.7453798767967146</c:v>
                </c:pt>
                <c:pt idx="438">
                  <c:v>3.8110882956878851</c:v>
                </c:pt>
                <c:pt idx="439">
                  <c:v>3.8110882956878851</c:v>
                </c:pt>
                <c:pt idx="440">
                  <c:v>3.9753593429158109</c:v>
                </c:pt>
                <c:pt idx="441">
                  <c:v>3.9753593429158109</c:v>
                </c:pt>
                <c:pt idx="442">
                  <c:v>4.0739219712525667</c:v>
                </c:pt>
                <c:pt idx="443">
                  <c:v>4.0739219712525667</c:v>
                </c:pt>
                <c:pt idx="444">
                  <c:v>4.1067761806981515</c:v>
                </c:pt>
                <c:pt idx="445">
                  <c:v>4.1067761806981515</c:v>
                </c:pt>
                <c:pt idx="446">
                  <c:v>4.1396303901437372</c:v>
                </c:pt>
                <c:pt idx="447">
                  <c:v>4.1396303901437372</c:v>
                </c:pt>
                <c:pt idx="448">
                  <c:v>4.1724845995893221</c:v>
                </c:pt>
                <c:pt idx="449">
                  <c:v>4.1724845995893221</c:v>
                </c:pt>
                <c:pt idx="450">
                  <c:v>4.2053388090349078</c:v>
                </c:pt>
                <c:pt idx="451">
                  <c:v>4.2053388090349078</c:v>
                </c:pt>
                <c:pt idx="452">
                  <c:v>4.2381930184804926</c:v>
                </c:pt>
                <c:pt idx="453">
                  <c:v>4.2381930184804926</c:v>
                </c:pt>
                <c:pt idx="454">
                  <c:v>4.2710472279260783</c:v>
                </c:pt>
                <c:pt idx="455">
                  <c:v>4.2710472279260783</c:v>
                </c:pt>
                <c:pt idx="456">
                  <c:v>4.3696098562628336</c:v>
                </c:pt>
                <c:pt idx="457">
                  <c:v>4.3696098562628336</c:v>
                </c:pt>
                <c:pt idx="458">
                  <c:v>4.4024640657084193</c:v>
                </c:pt>
                <c:pt idx="459">
                  <c:v>4.4024640657084193</c:v>
                </c:pt>
                <c:pt idx="460">
                  <c:v>4.4353182751540041</c:v>
                </c:pt>
                <c:pt idx="461">
                  <c:v>4.4353182751540041</c:v>
                </c:pt>
                <c:pt idx="462">
                  <c:v>4.4681724845995889</c:v>
                </c:pt>
                <c:pt idx="463">
                  <c:v>4.4681724845995889</c:v>
                </c:pt>
                <c:pt idx="464">
                  <c:v>4.5667351129363452</c:v>
                </c:pt>
                <c:pt idx="465">
                  <c:v>4.5667351129363452</c:v>
                </c:pt>
                <c:pt idx="466">
                  <c:v>4.59958932238193</c:v>
                </c:pt>
                <c:pt idx="467">
                  <c:v>4.59958932238193</c:v>
                </c:pt>
                <c:pt idx="468">
                  <c:v>4.6981519507186862</c:v>
                </c:pt>
                <c:pt idx="469">
                  <c:v>4.6981519507186862</c:v>
                </c:pt>
                <c:pt idx="470">
                  <c:v>4.7967145790554415</c:v>
                </c:pt>
                <c:pt idx="471">
                  <c:v>4.7967145790554415</c:v>
                </c:pt>
                <c:pt idx="472">
                  <c:v>4.862422997946612</c:v>
                </c:pt>
                <c:pt idx="473">
                  <c:v>4.862422997946612</c:v>
                </c:pt>
                <c:pt idx="474">
                  <c:v>5.3552361396303905</c:v>
                </c:pt>
                <c:pt idx="475">
                  <c:v>5.3552361396303905</c:v>
                </c:pt>
                <c:pt idx="476">
                  <c:v>5.420944558521561</c:v>
                </c:pt>
                <c:pt idx="477">
                  <c:v>5.420944558521561</c:v>
                </c:pt>
                <c:pt idx="478">
                  <c:v>5.4866529774127306</c:v>
                </c:pt>
                <c:pt idx="479">
                  <c:v>5.4866529774127306</c:v>
                </c:pt>
                <c:pt idx="480">
                  <c:v>5.5195071868583163</c:v>
                </c:pt>
                <c:pt idx="481">
                  <c:v>5.5195071868583163</c:v>
                </c:pt>
                <c:pt idx="482">
                  <c:v>5.5523613963039011</c:v>
                </c:pt>
                <c:pt idx="483">
                  <c:v>5.5523613963039011</c:v>
                </c:pt>
                <c:pt idx="484">
                  <c:v>5.5852156057494868</c:v>
                </c:pt>
                <c:pt idx="485">
                  <c:v>5.5852156057494868</c:v>
                </c:pt>
                <c:pt idx="486">
                  <c:v>5.6180698151950716</c:v>
                </c:pt>
                <c:pt idx="487">
                  <c:v>5.6180698151950716</c:v>
                </c:pt>
                <c:pt idx="488">
                  <c:v>5.6509240246406574</c:v>
                </c:pt>
                <c:pt idx="489">
                  <c:v>5.6509240246406574</c:v>
                </c:pt>
                <c:pt idx="490">
                  <c:v>5.6837782340862422</c:v>
                </c:pt>
                <c:pt idx="491">
                  <c:v>5.6837782340862422</c:v>
                </c:pt>
                <c:pt idx="492">
                  <c:v>5.7166324435318279</c:v>
                </c:pt>
                <c:pt idx="493">
                  <c:v>5.7166324435318279</c:v>
                </c:pt>
                <c:pt idx="494">
                  <c:v>5.7494866529774127</c:v>
                </c:pt>
                <c:pt idx="495">
                  <c:v>5.7494866529774127</c:v>
                </c:pt>
                <c:pt idx="496">
                  <c:v>5.7823408624229984</c:v>
                </c:pt>
                <c:pt idx="497">
                  <c:v>5.7823408624229984</c:v>
                </c:pt>
                <c:pt idx="498">
                  <c:v>5.8151950718685832</c:v>
                </c:pt>
                <c:pt idx="499">
                  <c:v>5.8151950718685832</c:v>
                </c:pt>
                <c:pt idx="500">
                  <c:v>5.9137577002053385</c:v>
                </c:pt>
                <c:pt idx="501">
                  <c:v>5.9137577002053385</c:v>
                </c:pt>
                <c:pt idx="502">
                  <c:v>6.2422997946611911</c:v>
                </c:pt>
                <c:pt idx="503">
                  <c:v>6.2422997946611911</c:v>
                </c:pt>
                <c:pt idx="504">
                  <c:v>6.4722792607802875</c:v>
                </c:pt>
                <c:pt idx="505">
                  <c:v>6.4722792607802875</c:v>
                </c:pt>
                <c:pt idx="506">
                  <c:v>6.537987679671458</c:v>
                </c:pt>
                <c:pt idx="507">
                  <c:v>6.537987679671458</c:v>
                </c:pt>
                <c:pt idx="508">
                  <c:v>6.8008213552361401</c:v>
                </c:pt>
                <c:pt idx="509">
                  <c:v>6.8008213552361401</c:v>
                </c:pt>
                <c:pt idx="510">
                  <c:v>6.8665297741273097</c:v>
                </c:pt>
                <c:pt idx="511">
                  <c:v>6.8665297741273097</c:v>
                </c:pt>
                <c:pt idx="512">
                  <c:v>6.9322381930184802</c:v>
                </c:pt>
                <c:pt idx="513">
                  <c:v>6.9322381930184802</c:v>
                </c:pt>
                <c:pt idx="514">
                  <c:v>6.9650924024640659</c:v>
                </c:pt>
                <c:pt idx="515">
                  <c:v>6.9650924024640659</c:v>
                </c:pt>
                <c:pt idx="516">
                  <c:v>7.1293634496919918</c:v>
                </c:pt>
                <c:pt idx="517">
                  <c:v>7.1293634496919918</c:v>
                </c:pt>
                <c:pt idx="518">
                  <c:v>7.5564681724845997</c:v>
                </c:pt>
                <c:pt idx="519">
                  <c:v>7.5564681724845997</c:v>
                </c:pt>
                <c:pt idx="520">
                  <c:v>7.5893223819301845</c:v>
                </c:pt>
                <c:pt idx="521">
                  <c:v>7.5893223819301845</c:v>
                </c:pt>
                <c:pt idx="522">
                  <c:v>7.6221765913757702</c:v>
                </c:pt>
                <c:pt idx="523">
                  <c:v>7.6221765913757702</c:v>
                </c:pt>
                <c:pt idx="524">
                  <c:v>7.655030800821355</c:v>
                </c:pt>
                <c:pt idx="525">
                  <c:v>7.655030800821355</c:v>
                </c:pt>
                <c:pt idx="526">
                  <c:v>7.7207392197125255</c:v>
                </c:pt>
                <c:pt idx="527">
                  <c:v>7.7207392197125255</c:v>
                </c:pt>
                <c:pt idx="528">
                  <c:v>7.786447638603696</c:v>
                </c:pt>
                <c:pt idx="529">
                  <c:v>7.786447638603696</c:v>
                </c:pt>
                <c:pt idx="530">
                  <c:v>7.8521560574948666</c:v>
                </c:pt>
                <c:pt idx="531">
                  <c:v>7.8521560574948666</c:v>
                </c:pt>
                <c:pt idx="532">
                  <c:v>8.1149897330595486</c:v>
                </c:pt>
                <c:pt idx="533">
                  <c:v>8.1149897330595486</c:v>
                </c:pt>
                <c:pt idx="534">
                  <c:v>8.5092402464065717</c:v>
                </c:pt>
                <c:pt idx="535">
                  <c:v>8.5092402464065717</c:v>
                </c:pt>
                <c:pt idx="536">
                  <c:v>8.5749486652977414</c:v>
                </c:pt>
                <c:pt idx="537">
                  <c:v>8.5749486652977414</c:v>
                </c:pt>
                <c:pt idx="538">
                  <c:v>8.8049281314168386</c:v>
                </c:pt>
                <c:pt idx="539">
                  <c:v>8.8049281314168386</c:v>
                </c:pt>
                <c:pt idx="540">
                  <c:v>8.8706365503080082</c:v>
                </c:pt>
                <c:pt idx="541">
                  <c:v>8.8706365503080082</c:v>
                </c:pt>
                <c:pt idx="542">
                  <c:v>9.1006160164271055</c:v>
                </c:pt>
                <c:pt idx="543">
                  <c:v>9.1006160164271055</c:v>
                </c:pt>
                <c:pt idx="544">
                  <c:v>9.7248459958932241</c:v>
                </c:pt>
                <c:pt idx="545">
                  <c:v>9.7248459958932241</c:v>
                </c:pt>
                <c:pt idx="546">
                  <c:v>9.7577002053388089</c:v>
                </c:pt>
                <c:pt idx="547">
                  <c:v>9.7577002053388089</c:v>
                </c:pt>
                <c:pt idx="548">
                  <c:v>9.8562628336755651</c:v>
                </c:pt>
                <c:pt idx="549">
                  <c:v>9.8562628336755651</c:v>
                </c:pt>
                <c:pt idx="550">
                  <c:v>10.57905544147844</c:v>
                </c:pt>
                <c:pt idx="551">
                  <c:v>10.57905544147844</c:v>
                </c:pt>
                <c:pt idx="552">
                  <c:v>10.611909650924025</c:v>
                </c:pt>
                <c:pt idx="553">
                  <c:v>10.611909650924025</c:v>
                </c:pt>
                <c:pt idx="554">
                  <c:v>11.301848049281315</c:v>
                </c:pt>
                <c:pt idx="555">
                  <c:v>11.301848049281315</c:v>
                </c:pt>
                <c:pt idx="556">
                  <c:v>11.597535934291582</c:v>
                </c:pt>
                <c:pt idx="557">
                  <c:v>11.597535934291582</c:v>
                </c:pt>
                <c:pt idx="558">
                  <c:v>11.728952772073923</c:v>
                </c:pt>
                <c:pt idx="559">
                  <c:v>11.728952772073923</c:v>
                </c:pt>
                <c:pt idx="560">
                  <c:v>11.761806981519507</c:v>
                </c:pt>
                <c:pt idx="561">
                  <c:v>11.761806981519507</c:v>
                </c:pt>
                <c:pt idx="562">
                  <c:v>11.860369609856264</c:v>
                </c:pt>
                <c:pt idx="563">
                  <c:v>11.860369609856264</c:v>
                </c:pt>
                <c:pt idx="564">
                  <c:v>11.893223819301848</c:v>
                </c:pt>
                <c:pt idx="565">
                  <c:v>11.893223819301848</c:v>
                </c:pt>
                <c:pt idx="566">
                  <c:v>11.958932238193018</c:v>
                </c:pt>
                <c:pt idx="567">
                  <c:v>11.958932238193018</c:v>
                </c:pt>
                <c:pt idx="568">
                  <c:v>12.188911704312115</c:v>
                </c:pt>
                <c:pt idx="569">
                  <c:v>12.188911704312115</c:v>
                </c:pt>
                <c:pt idx="570">
                  <c:v>13.831622176591376</c:v>
                </c:pt>
                <c:pt idx="571">
                  <c:v>13.831622176591376</c:v>
                </c:pt>
                <c:pt idx="572">
                  <c:v>14.685831622176591</c:v>
                </c:pt>
                <c:pt idx="573">
                  <c:v>14.685831622176591</c:v>
                </c:pt>
                <c:pt idx="574">
                  <c:v>22.17659137577002</c:v>
                </c:pt>
                <c:pt idx="576">
                  <c:v>3.2854209445585217E-2</c:v>
                </c:pt>
                <c:pt idx="577">
                  <c:v>3.2854209445585217E-2</c:v>
                </c:pt>
                <c:pt idx="578">
                  <c:v>3.2854209445585217E-2</c:v>
                </c:pt>
                <c:pt idx="579">
                  <c:v>3.2854209445585217E-2</c:v>
                </c:pt>
                <c:pt idx="580">
                  <c:v>3.2854209445585217E-2</c:v>
                </c:pt>
                <c:pt idx="581">
                  <c:v>1.1827515400410678</c:v>
                </c:pt>
                <c:pt idx="582">
                  <c:v>1.2813141683778233</c:v>
                </c:pt>
                <c:pt idx="583">
                  <c:v>1.3470225872689938</c:v>
                </c:pt>
                <c:pt idx="584">
                  <c:v>1.3798767967145791</c:v>
                </c:pt>
                <c:pt idx="585">
                  <c:v>1.3798767967145791</c:v>
                </c:pt>
                <c:pt idx="586">
                  <c:v>1.4127310061601643</c:v>
                </c:pt>
                <c:pt idx="587">
                  <c:v>1.4127310061601643</c:v>
                </c:pt>
                <c:pt idx="588">
                  <c:v>1.5112936344969199</c:v>
                </c:pt>
                <c:pt idx="589">
                  <c:v>1.6098562628336757</c:v>
                </c:pt>
                <c:pt idx="590">
                  <c:v>1.7084188911704312</c:v>
                </c:pt>
                <c:pt idx="591">
                  <c:v>2.7597535934291582</c:v>
                </c:pt>
                <c:pt idx="592">
                  <c:v>2.7597535934291582</c:v>
                </c:pt>
                <c:pt idx="593">
                  <c:v>2.8254620123203287</c:v>
                </c:pt>
                <c:pt idx="594">
                  <c:v>2.8583162217659139</c:v>
                </c:pt>
                <c:pt idx="595">
                  <c:v>2.924024640657084</c:v>
                </c:pt>
                <c:pt idx="596">
                  <c:v>3.7125256673511293</c:v>
                </c:pt>
                <c:pt idx="597">
                  <c:v>3.9425051334702257</c:v>
                </c:pt>
                <c:pt idx="598">
                  <c:v>4.0410677618069819</c:v>
                </c:pt>
                <c:pt idx="599">
                  <c:v>4.1396303901437372</c:v>
                </c:pt>
                <c:pt idx="600">
                  <c:v>4.1724845995893221</c:v>
                </c:pt>
                <c:pt idx="601">
                  <c:v>4.2381930184804926</c:v>
                </c:pt>
                <c:pt idx="602">
                  <c:v>4.59958932238193</c:v>
                </c:pt>
                <c:pt idx="603">
                  <c:v>5.6509240246406574</c:v>
                </c:pt>
                <c:pt idx="604">
                  <c:v>5.8151950718685832</c:v>
                </c:pt>
                <c:pt idx="605">
                  <c:v>6.2751540041067759</c:v>
                </c:pt>
                <c:pt idx="606">
                  <c:v>8.7392197125256672</c:v>
                </c:pt>
                <c:pt idx="607">
                  <c:v>8.9691991786447645</c:v>
                </c:pt>
                <c:pt idx="608">
                  <c:v>9.8562628336755651</c:v>
                </c:pt>
                <c:pt idx="609">
                  <c:v>10.086242299794661</c:v>
                </c:pt>
                <c:pt idx="610">
                  <c:v>10.217659137577002</c:v>
                </c:pt>
                <c:pt idx="611">
                  <c:v>11.53182751540041</c:v>
                </c:pt>
                <c:pt idx="612">
                  <c:v>12.024640657084189</c:v>
                </c:pt>
                <c:pt idx="613">
                  <c:v>12.451745379876797</c:v>
                </c:pt>
                <c:pt idx="614">
                  <c:v>12.780287474332649</c:v>
                </c:pt>
                <c:pt idx="615">
                  <c:v>12.91170431211499</c:v>
                </c:pt>
                <c:pt idx="616">
                  <c:v>13.273100616016427</c:v>
                </c:pt>
                <c:pt idx="617">
                  <c:v>13.897330595482547</c:v>
                </c:pt>
                <c:pt idx="618">
                  <c:v>15.671457905544148</c:v>
                </c:pt>
                <c:pt idx="619">
                  <c:v>15.901437371663244</c:v>
                </c:pt>
                <c:pt idx="620">
                  <c:v>16.459958932238195</c:v>
                </c:pt>
                <c:pt idx="621">
                  <c:v>18.004106776180699</c:v>
                </c:pt>
                <c:pt idx="622">
                  <c:v>18.168377823408623</c:v>
                </c:pt>
                <c:pt idx="623">
                  <c:v>19.811088295687885</c:v>
                </c:pt>
                <c:pt idx="624">
                  <c:v>20.008213552361397</c:v>
                </c:pt>
                <c:pt idx="625">
                  <c:v>20.073921971252567</c:v>
                </c:pt>
                <c:pt idx="626">
                  <c:v>22.04517453798768</c:v>
                </c:pt>
                <c:pt idx="628">
                  <c:v>3.2854209445585217E-2</c:v>
                </c:pt>
                <c:pt idx="629">
                  <c:v>3.2854209445585217E-2</c:v>
                </c:pt>
                <c:pt idx="630">
                  <c:v>3.2854209445585217E-2</c:v>
                </c:pt>
                <c:pt idx="631">
                  <c:v>3.2854209445585217E-2</c:v>
                </c:pt>
                <c:pt idx="632">
                  <c:v>3.2854209445585217E-2</c:v>
                </c:pt>
                <c:pt idx="633">
                  <c:v>3.2854209445585217E-2</c:v>
                </c:pt>
                <c:pt idx="634">
                  <c:v>3.2854209445585217E-2</c:v>
                </c:pt>
                <c:pt idx="635">
                  <c:v>3.2854209445585217E-2</c:v>
                </c:pt>
                <c:pt idx="636">
                  <c:v>3.2854209445585217E-2</c:v>
                </c:pt>
                <c:pt idx="637">
                  <c:v>3.2854209445585217E-2</c:v>
                </c:pt>
                <c:pt idx="638">
                  <c:v>3.2854209445585217E-2</c:v>
                </c:pt>
                <c:pt idx="639">
                  <c:v>3.2854209445585217E-2</c:v>
                </c:pt>
                <c:pt idx="640">
                  <c:v>3.2854209445585217E-2</c:v>
                </c:pt>
                <c:pt idx="641">
                  <c:v>0.29568788501026694</c:v>
                </c:pt>
                <c:pt idx="642">
                  <c:v>1.1498973305954825</c:v>
                </c:pt>
                <c:pt idx="643">
                  <c:v>1.3798767967145791</c:v>
                </c:pt>
                <c:pt idx="644">
                  <c:v>1.4127310061601643</c:v>
                </c:pt>
                <c:pt idx="645">
                  <c:v>1.6098562628336757</c:v>
                </c:pt>
                <c:pt idx="646">
                  <c:v>1.8726899383983573</c:v>
                </c:pt>
                <c:pt idx="647">
                  <c:v>2.2012320328542097</c:v>
                </c:pt>
                <c:pt idx="648">
                  <c:v>2.5297741273100618</c:v>
                </c:pt>
                <c:pt idx="649">
                  <c:v>2.8254620123203287</c:v>
                </c:pt>
                <c:pt idx="650">
                  <c:v>2.8254620123203287</c:v>
                </c:pt>
                <c:pt idx="651">
                  <c:v>3.0225872689938398</c:v>
                </c:pt>
                <c:pt idx="652">
                  <c:v>4.6324435318275157</c:v>
                </c:pt>
                <c:pt idx="653">
                  <c:v>5.6837782340862422</c:v>
                </c:pt>
                <c:pt idx="654">
                  <c:v>5.7823408624229984</c:v>
                </c:pt>
                <c:pt idx="655">
                  <c:v>8.7392197125256672</c:v>
                </c:pt>
                <c:pt idx="656">
                  <c:v>9.1006160164271055</c:v>
                </c:pt>
                <c:pt idx="657">
                  <c:v>9.7248459958932241</c:v>
                </c:pt>
                <c:pt idx="658">
                  <c:v>12.123203285420944</c:v>
                </c:pt>
                <c:pt idx="659">
                  <c:v>12.484599589322382</c:v>
                </c:pt>
                <c:pt idx="660">
                  <c:v>15.014373716632443</c:v>
                </c:pt>
                <c:pt idx="661">
                  <c:v>15.967145790554415</c:v>
                </c:pt>
                <c:pt idx="662">
                  <c:v>16.131416837782339</c:v>
                </c:pt>
                <c:pt idx="663">
                  <c:v>17.938398357289529</c:v>
                </c:pt>
                <c:pt idx="664">
                  <c:v>22.11088295687885</c:v>
                </c:pt>
                <c:pt idx="665">
                  <c:v>22.17659137577002</c:v>
                </c:pt>
                <c:pt idx="666">
                  <c:v>22.17659137577002</c:v>
                </c:pt>
              </c:numCache>
            </c:numRef>
          </c:xVal>
          <c:yVal>
            <c:numRef>
              <c:f>Sheet1!$B$2:$B$700</c:f>
              <c:numCache>
                <c:formatCode>General</c:formatCode>
                <c:ptCount val="699"/>
                <c:pt idx="0">
                  <c:v>1</c:v>
                </c:pt>
                <c:pt idx="1">
                  <c:v>1</c:v>
                </c:pt>
                <c:pt idx="2">
                  <c:v>0.99692307692307691</c:v>
                </c:pt>
                <c:pt idx="3">
                  <c:v>0.99692307692307691</c:v>
                </c:pt>
                <c:pt idx="4">
                  <c:v>0.99076923076923074</c:v>
                </c:pt>
                <c:pt idx="5">
                  <c:v>0.99076923076923074</c:v>
                </c:pt>
                <c:pt idx="6">
                  <c:v>0.98769230769230776</c:v>
                </c:pt>
                <c:pt idx="7">
                  <c:v>0.98769230769230776</c:v>
                </c:pt>
                <c:pt idx="8">
                  <c:v>0.98461538461538467</c:v>
                </c:pt>
                <c:pt idx="9">
                  <c:v>0.98461538461538467</c:v>
                </c:pt>
                <c:pt idx="10">
                  <c:v>0.97846153846153849</c:v>
                </c:pt>
                <c:pt idx="11">
                  <c:v>0.97846153846153849</c:v>
                </c:pt>
                <c:pt idx="12">
                  <c:v>0.97538461538461541</c:v>
                </c:pt>
                <c:pt idx="13">
                  <c:v>0.97538461538461541</c:v>
                </c:pt>
                <c:pt idx="14">
                  <c:v>0.96615384615384614</c:v>
                </c:pt>
                <c:pt idx="15">
                  <c:v>0.96615384615384614</c:v>
                </c:pt>
                <c:pt idx="16">
                  <c:v>0.96307692307692305</c:v>
                </c:pt>
                <c:pt idx="17">
                  <c:v>0.96307692307692305</c:v>
                </c:pt>
                <c:pt idx="18">
                  <c:v>0.96</c:v>
                </c:pt>
                <c:pt idx="19">
                  <c:v>0.96</c:v>
                </c:pt>
                <c:pt idx="20">
                  <c:v>0.95384615384615379</c:v>
                </c:pt>
                <c:pt idx="21">
                  <c:v>0.95384615384615379</c:v>
                </c:pt>
                <c:pt idx="22">
                  <c:v>0.95075927308937014</c:v>
                </c:pt>
                <c:pt idx="23">
                  <c:v>0.95075927308937014</c:v>
                </c:pt>
                <c:pt idx="24">
                  <c:v>0.94767239233258649</c:v>
                </c:pt>
                <c:pt idx="25">
                  <c:v>0.94767239233258649</c:v>
                </c:pt>
                <c:pt idx="26">
                  <c:v>0.93841175006223543</c:v>
                </c:pt>
                <c:pt idx="27">
                  <c:v>0.93841175006223543</c:v>
                </c:pt>
                <c:pt idx="28">
                  <c:v>0.93531468158018183</c:v>
                </c:pt>
                <c:pt idx="29">
                  <c:v>0.93531468158018183</c:v>
                </c:pt>
                <c:pt idx="30">
                  <c:v>0.92602347613402103</c:v>
                </c:pt>
                <c:pt idx="31">
                  <c:v>0.92602347613402103</c:v>
                </c:pt>
                <c:pt idx="32">
                  <c:v>0.91359363081678591</c:v>
                </c:pt>
                <c:pt idx="33">
                  <c:v>0.91359363081678591</c:v>
                </c:pt>
                <c:pt idx="34">
                  <c:v>0.89482115895068759</c:v>
                </c:pt>
                <c:pt idx="35">
                  <c:v>0.89482115895068759</c:v>
                </c:pt>
                <c:pt idx="36">
                  <c:v>0.88536882276458884</c:v>
                </c:pt>
                <c:pt idx="37">
                  <c:v>0.88536882276458884</c:v>
                </c:pt>
                <c:pt idx="38">
                  <c:v>0.88221804403588922</c:v>
                </c:pt>
                <c:pt idx="39">
                  <c:v>0.88221804403588922</c:v>
                </c:pt>
                <c:pt idx="40">
                  <c:v>0.87591648657849008</c:v>
                </c:pt>
                <c:pt idx="41">
                  <c:v>0.87591648657849008</c:v>
                </c:pt>
                <c:pt idx="42">
                  <c:v>0.86643002643504075</c:v>
                </c:pt>
                <c:pt idx="43">
                  <c:v>0.86643002643504075</c:v>
                </c:pt>
                <c:pt idx="44">
                  <c:v>0.86326787305389097</c:v>
                </c:pt>
                <c:pt idx="45">
                  <c:v>0.86326787305389097</c:v>
                </c:pt>
                <c:pt idx="46">
                  <c:v>0.85378141291044163</c:v>
                </c:pt>
                <c:pt idx="47">
                  <c:v>0.85378141291044163</c:v>
                </c:pt>
                <c:pt idx="48">
                  <c:v>0.84425968711590138</c:v>
                </c:pt>
                <c:pt idx="49">
                  <c:v>0.84425968711590138</c:v>
                </c:pt>
                <c:pt idx="50">
                  <c:v>0.84108577851772126</c:v>
                </c:pt>
                <c:pt idx="51">
                  <c:v>0.84108577851772126</c:v>
                </c:pt>
                <c:pt idx="52">
                  <c:v>0.83789984753848745</c:v>
                </c:pt>
                <c:pt idx="53">
                  <c:v>0.83789984753848745</c:v>
                </c:pt>
                <c:pt idx="54">
                  <c:v>0.83471391655925364</c:v>
                </c:pt>
                <c:pt idx="55">
                  <c:v>0.83471391655925364</c:v>
                </c:pt>
                <c:pt idx="56">
                  <c:v>0.83152798558001995</c:v>
                </c:pt>
                <c:pt idx="57">
                  <c:v>0.83152798558001995</c:v>
                </c:pt>
                <c:pt idx="58">
                  <c:v>0.82834205460078614</c:v>
                </c:pt>
                <c:pt idx="59">
                  <c:v>0.82834205460078614</c:v>
                </c:pt>
                <c:pt idx="60">
                  <c:v>0.82515612362155233</c:v>
                </c:pt>
                <c:pt idx="61">
                  <c:v>0.82515612362155233</c:v>
                </c:pt>
                <c:pt idx="62">
                  <c:v>0.82197019264231852</c:v>
                </c:pt>
                <c:pt idx="63">
                  <c:v>0.82197019264231852</c:v>
                </c:pt>
                <c:pt idx="64">
                  <c:v>0.81241239970461709</c:v>
                </c:pt>
                <c:pt idx="65">
                  <c:v>0.81241239970461709</c:v>
                </c:pt>
                <c:pt idx="66">
                  <c:v>0.80922646872538329</c:v>
                </c:pt>
                <c:pt idx="67">
                  <c:v>0.80922646872538329</c:v>
                </c:pt>
                <c:pt idx="68">
                  <c:v>0.80604053774614948</c:v>
                </c:pt>
                <c:pt idx="69">
                  <c:v>0.80604053774614948</c:v>
                </c:pt>
                <c:pt idx="70">
                  <c:v>0.80285460676691567</c:v>
                </c:pt>
                <c:pt idx="71">
                  <c:v>0.80285460676691567</c:v>
                </c:pt>
                <c:pt idx="72">
                  <c:v>0.79966867578768186</c:v>
                </c:pt>
                <c:pt idx="73">
                  <c:v>0.79966867578768186</c:v>
                </c:pt>
                <c:pt idx="74">
                  <c:v>0.79648274480844805</c:v>
                </c:pt>
                <c:pt idx="75">
                  <c:v>0.79648274480844805</c:v>
                </c:pt>
                <c:pt idx="76">
                  <c:v>0.79329681382921424</c:v>
                </c:pt>
                <c:pt idx="77">
                  <c:v>0.79329681382921424</c:v>
                </c:pt>
                <c:pt idx="78">
                  <c:v>0.78373902089151282</c:v>
                </c:pt>
                <c:pt idx="79">
                  <c:v>0.78373902089151282</c:v>
                </c:pt>
                <c:pt idx="80">
                  <c:v>0.78055308991227901</c:v>
                </c:pt>
                <c:pt idx="81">
                  <c:v>0.78055308991227901</c:v>
                </c:pt>
                <c:pt idx="82">
                  <c:v>0.76780936599534388</c:v>
                </c:pt>
                <c:pt idx="83">
                  <c:v>0.76780936599534388</c:v>
                </c:pt>
                <c:pt idx="84">
                  <c:v>0.74853381705822231</c:v>
                </c:pt>
                <c:pt idx="85">
                  <c:v>0.74853381705822231</c:v>
                </c:pt>
                <c:pt idx="86">
                  <c:v>0.72283308514206013</c:v>
                </c:pt>
                <c:pt idx="87">
                  <c:v>0.72283308514206013</c:v>
                </c:pt>
                <c:pt idx="88">
                  <c:v>0.70992535147880897</c:v>
                </c:pt>
                <c:pt idx="89">
                  <c:v>0.70992535147880897</c:v>
                </c:pt>
                <c:pt idx="90">
                  <c:v>0.70020034666403075</c:v>
                </c:pt>
                <c:pt idx="91">
                  <c:v>0.70020034666403075</c:v>
                </c:pt>
                <c:pt idx="92">
                  <c:v>0.69047534184925263</c:v>
                </c:pt>
                <c:pt idx="93">
                  <c:v>0.69047534184925263</c:v>
                </c:pt>
                <c:pt idx="94">
                  <c:v>0.6774475052105875</c:v>
                </c:pt>
                <c:pt idx="95">
                  <c:v>0.6774475052105875</c:v>
                </c:pt>
                <c:pt idx="96">
                  <c:v>0.67419054605092121</c:v>
                </c:pt>
                <c:pt idx="97">
                  <c:v>0.67419054605092121</c:v>
                </c:pt>
                <c:pt idx="98">
                  <c:v>0.66767662773158865</c:v>
                </c:pt>
                <c:pt idx="99">
                  <c:v>0.66767662773158865</c:v>
                </c:pt>
                <c:pt idx="100">
                  <c:v>0.66441966857192236</c:v>
                </c:pt>
                <c:pt idx="101">
                  <c:v>0.66441966857192236</c:v>
                </c:pt>
                <c:pt idx="102">
                  <c:v>0.66116270941225608</c:v>
                </c:pt>
                <c:pt idx="103">
                  <c:v>0.66116270941225608</c:v>
                </c:pt>
                <c:pt idx="104">
                  <c:v>0.65790575025258979</c:v>
                </c:pt>
                <c:pt idx="105">
                  <c:v>0.65790575025258979</c:v>
                </c:pt>
                <c:pt idx="106">
                  <c:v>0.65464879109292351</c:v>
                </c:pt>
                <c:pt idx="107">
                  <c:v>0.65464879109292351</c:v>
                </c:pt>
                <c:pt idx="108">
                  <c:v>0.65139183193325723</c:v>
                </c:pt>
                <c:pt idx="109">
                  <c:v>0.65139183193325723</c:v>
                </c:pt>
                <c:pt idx="110">
                  <c:v>0.64813487277359094</c:v>
                </c:pt>
                <c:pt idx="111">
                  <c:v>0.64813487277359094</c:v>
                </c:pt>
                <c:pt idx="112">
                  <c:v>0.64162095445425837</c:v>
                </c:pt>
                <c:pt idx="113">
                  <c:v>0.64162095445425837</c:v>
                </c:pt>
                <c:pt idx="114">
                  <c:v>0.63836399529459209</c:v>
                </c:pt>
                <c:pt idx="115">
                  <c:v>0.63836399529459209</c:v>
                </c:pt>
                <c:pt idx="116">
                  <c:v>0.63510703613492581</c:v>
                </c:pt>
                <c:pt idx="117">
                  <c:v>0.63510703613492581</c:v>
                </c:pt>
                <c:pt idx="118">
                  <c:v>0.63183328852598286</c:v>
                </c:pt>
                <c:pt idx="119">
                  <c:v>0.63183328852598286</c:v>
                </c:pt>
                <c:pt idx="120">
                  <c:v>0.62528579330809697</c:v>
                </c:pt>
                <c:pt idx="121">
                  <c:v>0.62528579330809697</c:v>
                </c:pt>
                <c:pt idx="122">
                  <c:v>0.61873829809021108</c:v>
                </c:pt>
                <c:pt idx="123">
                  <c:v>0.61873829809021108</c:v>
                </c:pt>
                <c:pt idx="124">
                  <c:v>0.60550325428079477</c:v>
                </c:pt>
                <c:pt idx="125">
                  <c:v>0.60550325428079477</c:v>
                </c:pt>
                <c:pt idx="126">
                  <c:v>0.57556078566251367</c:v>
                </c:pt>
                <c:pt idx="127">
                  <c:v>0.57556078566251367</c:v>
                </c:pt>
                <c:pt idx="128">
                  <c:v>0.55882936747464984</c:v>
                </c:pt>
                <c:pt idx="129">
                  <c:v>0.55882936747464984</c:v>
                </c:pt>
                <c:pt idx="130">
                  <c:v>0.52202024746134956</c:v>
                </c:pt>
                <c:pt idx="131">
                  <c:v>0.52202024746134956</c:v>
                </c:pt>
                <c:pt idx="132">
                  <c:v>0.51528450233281597</c:v>
                </c:pt>
                <c:pt idx="133">
                  <c:v>0.51528450233281597</c:v>
                </c:pt>
                <c:pt idx="134">
                  <c:v>0.51191662976854924</c:v>
                </c:pt>
                <c:pt idx="135">
                  <c:v>0.51191662976854924</c:v>
                </c:pt>
                <c:pt idx="136">
                  <c:v>0.50518088464001565</c:v>
                </c:pt>
                <c:pt idx="137">
                  <c:v>0.50518088464001565</c:v>
                </c:pt>
                <c:pt idx="138">
                  <c:v>0.49844513951148212</c:v>
                </c:pt>
                <c:pt idx="139">
                  <c:v>0.49844513951148212</c:v>
                </c:pt>
                <c:pt idx="140">
                  <c:v>0.49507726694721532</c:v>
                </c:pt>
                <c:pt idx="141">
                  <c:v>0.49507726694721532</c:v>
                </c:pt>
                <c:pt idx="142">
                  <c:v>0.49170939438294853</c:v>
                </c:pt>
                <c:pt idx="143">
                  <c:v>0.49170939438294853</c:v>
                </c:pt>
                <c:pt idx="144">
                  <c:v>0.48497364925441494</c:v>
                </c:pt>
                <c:pt idx="145">
                  <c:v>0.48497364925441494</c:v>
                </c:pt>
                <c:pt idx="146">
                  <c:v>0.47823790412588141</c:v>
                </c:pt>
                <c:pt idx="147">
                  <c:v>0.47823790412588141</c:v>
                </c:pt>
                <c:pt idx="148">
                  <c:v>0.47484614594059149</c:v>
                </c:pt>
                <c:pt idx="149">
                  <c:v>0.47484614594059149</c:v>
                </c:pt>
                <c:pt idx="150">
                  <c:v>0.47145438775530157</c:v>
                </c:pt>
                <c:pt idx="151">
                  <c:v>0.47145438775530157</c:v>
                </c:pt>
                <c:pt idx="152">
                  <c:v>0.46806262957001166</c:v>
                </c:pt>
                <c:pt idx="153">
                  <c:v>0.46806262957001166</c:v>
                </c:pt>
                <c:pt idx="154">
                  <c:v>0.46467087138472168</c:v>
                </c:pt>
                <c:pt idx="155">
                  <c:v>0.46467087138472168</c:v>
                </c:pt>
                <c:pt idx="156">
                  <c:v>0.46127911319943177</c:v>
                </c:pt>
                <c:pt idx="157">
                  <c:v>0.46127911319943177</c:v>
                </c:pt>
                <c:pt idx="158">
                  <c:v>0.45788735501414185</c:v>
                </c:pt>
                <c:pt idx="159">
                  <c:v>0.45788735501414185</c:v>
                </c:pt>
                <c:pt idx="160">
                  <c:v>0.45449559682885193</c:v>
                </c:pt>
                <c:pt idx="161">
                  <c:v>0.45449559682885193</c:v>
                </c:pt>
                <c:pt idx="162">
                  <c:v>0.45110383864356196</c:v>
                </c:pt>
                <c:pt idx="163">
                  <c:v>0.45110383864356196</c:v>
                </c:pt>
                <c:pt idx="164">
                  <c:v>0.44432032227298207</c:v>
                </c:pt>
                <c:pt idx="165">
                  <c:v>0.44432032227298207</c:v>
                </c:pt>
                <c:pt idx="166">
                  <c:v>0.4409285640876921</c:v>
                </c:pt>
                <c:pt idx="167">
                  <c:v>0.4409285640876921</c:v>
                </c:pt>
                <c:pt idx="168">
                  <c:v>0.43753680590240218</c:v>
                </c:pt>
                <c:pt idx="169">
                  <c:v>0.43753680590240218</c:v>
                </c:pt>
                <c:pt idx="170">
                  <c:v>0.43414504771711221</c:v>
                </c:pt>
                <c:pt idx="171">
                  <c:v>0.43414504771711221</c:v>
                </c:pt>
                <c:pt idx="172">
                  <c:v>0.42736153134653232</c:v>
                </c:pt>
                <c:pt idx="173">
                  <c:v>0.42736153134653232</c:v>
                </c:pt>
                <c:pt idx="174">
                  <c:v>0.4239697731612424</c:v>
                </c:pt>
                <c:pt idx="175">
                  <c:v>0.4239697731612424</c:v>
                </c:pt>
                <c:pt idx="176">
                  <c:v>0.4137944986053726</c:v>
                </c:pt>
                <c:pt idx="177">
                  <c:v>0.4137944986053726</c:v>
                </c:pt>
                <c:pt idx="178">
                  <c:v>0.40022746586421282</c:v>
                </c:pt>
                <c:pt idx="179">
                  <c:v>0.40022746586421282</c:v>
                </c:pt>
                <c:pt idx="180">
                  <c:v>0.38666043312305304</c:v>
                </c:pt>
                <c:pt idx="181">
                  <c:v>0.38666043312305304</c:v>
                </c:pt>
                <c:pt idx="182">
                  <c:v>0.37987691675247315</c:v>
                </c:pt>
                <c:pt idx="183">
                  <c:v>0.37987691675247315</c:v>
                </c:pt>
                <c:pt idx="184">
                  <c:v>0.37648515856718323</c:v>
                </c:pt>
                <c:pt idx="185">
                  <c:v>0.37648515856718323</c:v>
                </c:pt>
                <c:pt idx="186">
                  <c:v>0.36621738151535099</c:v>
                </c:pt>
                <c:pt idx="187">
                  <c:v>0.36621738151535099</c:v>
                </c:pt>
                <c:pt idx="188">
                  <c:v>0.36279478916474023</c:v>
                </c:pt>
                <c:pt idx="189">
                  <c:v>0.36279478916474023</c:v>
                </c:pt>
                <c:pt idx="190">
                  <c:v>0.35937219681412946</c:v>
                </c:pt>
                <c:pt idx="191">
                  <c:v>0.35937219681412946</c:v>
                </c:pt>
                <c:pt idx="192">
                  <c:v>0.35591669492168593</c:v>
                </c:pt>
                <c:pt idx="193">
                  <c:v>0.35591669492168593</c:v>
                </c:pt>
                <c:pt idx="194">
                  <c:v>0.35246119302924239</c:v>
                </c:pt>
                <c:pt idx="195">
                  <c:v>0.35246119302924239</c:v>
                </c:pt>
                <c:pt idx="196">
                  <c:v>0.34897147824677466</c:v>
                </c:pt>
                <c:pt idx="197">
                  <c:v>0.34897147824677466</c:v>
                </c:pt>
                <c:pt idx="198">
                  <c:v>0.34199204868183913</c:v>
                </c:pt>
                <c:pt idx="199">
                  <c:v>0.34199204868183913</c:v>
                </c:pt>
                <c:pt idx="200">
                  <c:v>0.33501261911690361</c:v>
                </c:pt>
                <c:pt idx="201">
                  <c:v>0.33501261911690361</c:v>
                </c:pt>
                <c:pt idx="202">
                  <c:v>0.33152290433443588</c:v>
                </c:pt>
                <c:pt idx="203">
                  <c:v>0.33152290433443588</c:v>
                </c:pt>
                <c:pt idx="204">
                  <c:v>0.32454347476950041</c:v>
                </c:pt>
                <c:pt idx="205">
                  <c:v>0.32454347476950041</c:v>
                </c:pt>
                <c:pt idx="206">
                  <c:v>0.32105375998703267</c:v>
                </c:pt>
                <c:pt idx="207">
                  <c:v>0.32105375998703267</c:v>
                </c:pt>
                <c:pt idx="208">
                  <c:v>0.31756404520456494</c:v>
                </c:pt>
                <c:pt idx="209">
                  <c:v>0.31756404520456494</c:v>
                </c:pt>
                <c:pt idx="210">
                  <c:v>0.3140743304220972</c:v>
                </c:pt>
                <c:pt idx="211">
                  <c:v>0.3140743304220972</c:v>
                </c:pt>
                <c:pt idx="212">
                  <c:v>0.31058461563962947</c:v>
                </c:pt>
                <c:pt idx="213">
                  <c:v>0.31058461563962947</c:v>
                </c:pt>
                <c:pt idx="214">
                  <c:v>0.30709490085716173</c:v>
                </c:pt>
                <c:pt idx="215">
                  <c:v>0.30709490085716173</c:v>
                </c:pt>
                <c:pt idx="216">
                  <c:v>0.30011547129222627</c:v>
                </c:pt>
                <c:pt idx="217">
                  <c:v>0.30011547129222627</c:v>
                </c:pt>
                <c:pt idx="218">
                  <c:v>0.29662575650975853</c:v>
                </c:pt>
                <c:pt idx="219">
                  <c:v>0.29662575650975853</c:v>
                </c:pt>
                <c:pt idx="220">
                  <c:v>0.2931360417272908</c:v>
                </c:pt>
                <c:pt idx="221">
                  <c:v>0.2931360417272908</c:v>
                </c:pt>
                <c:pt idx="222">
                  <c:v>0.28964632694482306</c:v>
                </c:pt>
                <c:pt idx="223">
                  <c:v>0.28964632694482306</c:v>
                </c:pt>
                <c:pt idx="224">
                  <c:v>0.28266689737988759</c:v>
                </c:pt>
                <c:pt idx="225">
                  <c:v>0.28266689737988759</c:v>
                </c:pt>
                <c:pt idx="226">
                  <c:v>0.27219775303248434</c:v>
                </c:pt>
                <c:pt idx="227">
                  <c:v>0.27219775303248434</c:v>
                </c:pt>
                <c:pt idx="228">
                  <c:v>0.26172860868508108</c:v>
                </c:pt>
                <c:pt idx="229">
                  <c:v>0.26172860868508108</c:v>
                </c:pt>
                <c:pt idx="230">
                  <c:v>0.25125946433767782</c:v>
                </c:pt>
                <c:pt idx="231">
                  <c:v>0.25125946433767782</c:v>
                </c:pt>
                <c:pt idx="232">
                  <c:v>0.24428003477274232</c:v>
                </c:pt>
                <c:pt idx="233">
                  <c:v>0.24428003477274232</c:v>
                </c:pt>
                <c:pt idx="234">
                  <c:v>0.24079031999027459</c:v>
                </c:pt>
                <c:pt idx="235">
                  <c:v>0.24079031999027459</c:v>
                </c:pt>
                <c:pt idx="236">
                  <c:v>0.23730060520780685</c:v>
                </c:pt>
                <c:pt idx="237">
                  <c:v>0.23730060520780685</c:v>
                </c:pt>
                <c:pt idx="238">
                  <c:v>0.23381089042533912</c:v>
                </c:pt>
                <c:pt idx="239">
                  <c:v>0.23381089042533912</c:v>
                </c:pt>
                <c:pt idx="240">
                  <c:v>0.23032117564287136</c:v>
                </c:pt>
                <c:pt idx="241">
                  <c:v>0.23032117564287136</c:v>
                </c:pt>
                <c:pt idx="242">
                  <c:v>0.22334174607793586</c:v>
                </c:pt>
                <c:pt idx="243">
                  <c:v>0.22334174607793586</c:v>
                </c:pt>
                <c:pt idx="244">
                  <c:v>0.21985203129546813</c:v>
                </c:pt>
                <c:pt idx="245">
                  <c:v>0.21985203129546813</c:v>
                </c:pt>
                <c:pt idx="246">
                  <c:v>0.21630603079070251</c:v>
                </c:pt>
                <c:pt idx="247">
                  <c:v>0.21630603079070251</c:v>
                </c:pt>
                <c:pt idx="248">
                  <c:v>0.21270093027752413</c:v>
                </c:pt>
                <c:pt idx="249">
                  <c:v>0.21270093027752413</c:v>
                </c:pt>
                <c:pt idx="250">
                  <c:v>0.20909582976434576</c:v>
                </c:pt>
                <c:pt idx="251">
                  <c:v>0.20909582976434576</c:v>
                </c:pt>
                <c:pt idx="252">
                  <c:v>0.20549072925116738</c:v>
                </c:pt>
                <c:pt idx="253">
                  <c:v>0.20549072925116738</c:v>
                </c:pt>
                <c:pt idx="254">
                  <c:v>0.20188562873798899</c:v>
                </c:pt>
                <c:pt idx="255">
                  <c:v>0.20188562873798899</c:v>
                </c:pt>
                <c:pt idx="256">
                  <c:v>0.19467542771163224</c:v>
                </c:pt>
                <c:pt idx="257">
                  <c:v>0.19467542771163224</c:v>
                </c:pt>
                <c:pt idx="258">
                  <c:v>0.18746522668527549</c:v>
                </c:pt>
                <c:pt idx="259">
                  <c:v>0.18746522668527549</c:v>
                </c:pt>
                <c:pt idx="260">
                  <c:v>0.18025502565891874</c:v>
                </c:pt>
                <c:pt idx="261">
                  <c:v>0.18025502565891874</c:v>
                </c:pt>
                <c:pt idx="262">
                  <c:v>0.16583462360620524</c:v>
                </c:pt>
                <c:pt idx="263">
                  <c:v>0.16583462360620524</c:v>
                </c:pt>
                <c:pt idx="264">
                  <c:v>0.16222952309302688</c:v>
                </c:pt>
                <c:pt idx="265">
                  <c:v>0.16222952309302688</c:v>
                </c:pt>
                <c:pt idx="266">
                  <c:v>0.15854248847727628</c:v>
                </c:pt>
                <c:pt idx="267">
                  <c:v>0.15854248847727628</c:v>
                </c:pt>
                <c:pt idx="268">
                  <c:v>0.15476766732305541</c:v>
                </c:pt>
                <c:pt idx="269">
                  <c:v>0.15476766732305541</c:v>
                </c:pt>
                <c:pt idx="270">
                  <c:v>0.15089847563997902</c:v>
                </c:pt>
                <c:pt idx="271">
                  <c:v>0.15089847563997902</c:v>
                </c:pt>
                <c:pt idx="272">
                  <c:v>0.14316009227382626</c:v>
                </c:pt>
                <c:pt idx="273">
                  <c:v>0.14316009227382626</c:v>
                </c:pt>
                <c:pt idx="274">
                  <c:v>0.13542170890767349</c:v>
                </c:pt>
                <c:pt idx="275">
                  <c:v>0.13542170890767349</c:v>
                </c:pt>
                <c:pt idx="276">
                  <c:v>0.1315525172245971</c:v>
                </c:pt>
                <c:pt idx="277">
                  <c:v>0.1315525172245971</c:v>
                </c:pt>
                <c:pt idx="278">
                  <c:v>0.12756607730870023</c:v>
                </c:pt>
                <c:pt idx="279">
                  <c:v>0.12756607730870023</c:v>
                </c:pt>
                <c:pt idx="280">
                  <c:v>0.12357963739280335</c:v>
                </c:pt>
                <c:pt idx="281">
                  <c:v>0.12357963739280335</c:v>
                </c:pt>
                <c:pt idx="282">
                  <c:v>0.11959319747690647</c:v>
                </c:pt>
                <c:pt idx="283">
                  <c:v>0.11959319747690647</c:v>
                </c:pt>
                <c:pt idx="284">
                  <c:v>0.11560675756100959</c:v>
                </c:pt>
                <c:pt idx="285">
                  <c:v>0.11560675756100959</c:v>
                </c:pt>
                <c:pt idx="286">
                  <c:v>0.11162031764511271</c:v>
                </c:pt>
                <c:pt idx="287">
                  <c:v>0.11162031764511271</c:v>
                </c:pt>
                <c:pt idx="288">
                  <c:v>0.10748623180640482</c:v>
                </c:pt>
                <c:pt idx="289">
                  <c:v>0.10748623180640482</c:v>
                </c:pt>
                <c:pt idx="290">
                  <c:v>0.10281291738003939</c:v>
                </c:pt>
                <c:pt idx="291">
                  <c:v>0.10281291738003939</c:v>
                </c:pt>
                <c:pt idx="292">
                  <c:v>9.3021210962892786E-2</c:v>
                </c:pt>
                <c:pt idx="293">
                  <c:v>9.3021210962892786E-2</c:v>
                </c:pt>
                <c:pt idx="294">
                  <c:v>8.322950454574618E-2</c:v>
                </c:pt>
                <c:pt idx="295">
                  <c:v>8.322950454574618E-2</c:v>
                </c:pt>
                <c:pt idx="296">
                  <c:v>7.8333651337172877E-2</c:v>
                </c:pt>
                <c:pt idx="297">
                  <c:v>7.8333651337172877E-2</c:v>
                </c:pt>
                <c:pt idx="298">
                  <c:v>7.3111407914694684E-2</c:v>
                </c:pt>
                <c:pt idx="299">
                  <c:v>7.3111407914694684E-2</c:v>
                </c:pt>
                <c:pt idx="300">
                  <c:v>6.7018790588470128E-2</c:v>
                </c:pt>
                <c:pt idx="301">
                  <c:v>6.7018790588470128E-2</c:v>
                </c:pt>
                <c:pt idx="302">
                  <c:v>6.0926173262245573E-2</c:v>
                </c:pt>
                <c:pt idx="303">
                  <c:v>6.0926173262245573E-2</c:v>
                </c:pt>
                <c:pt idx="304">
                  <c:v>5.4156598455329392E-2</c:v>
                </c:pt>
                <c:pt idx="305">
                  <c:v>5.4156598455329392E-2</c:v>
                </c:pt>
                <c:pt idx="306">
                  <c:v>4.7387023648413219E-2</c:v>
                </c:pt>
                <c:pt idx="307">
                  <c:v>4.7387023648413219E-2</c:v>
                </c:pt>
                <c:pt idx="308">
                  <c:v>3.9489186373677682E-2</c:v>
                </c:pt>
                <c:pt idx="309">
                  <c:v>3.9489186373677682E-2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PBO+PAC</c:v>
                </c:pt>
              </c:strCache>
            </c:strRef>
          </c:tx>
          <c:spPr>
            <a:ln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</c:spPr>
          <c:marker>
            <c:symbol val="none"/>
          </c:marker>
          <c:xVal>
            <c:numRef>
              <c:f>Sheet1!$A$2:$A$700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0.13141683778234087</c:v>
                </c:pt>
                <c:pt idx="2">
                  <c:v>0.13141683778234087</c:v>
                </c:pt>
                <c:pt idx="3">
                  <c:v>0.45995893223819301</c:v>
                </c:pt>
                <c:pt idx="4">
                  <c:v>0.45995893223819301</c:v>
                </c:pt>
                <c:pt idx="5">
                  <c:v>0.49281314168377821</c:v>
                </c:pt>
                <c:pt idx="6">
                  <c:v>0.49281314168377821</c:v>
                </c:pt>
                <c:pt idx="7">
                  <c:v>0.7885010266940452</c:v>
                </c:pt>
                <c:pt idx="8">
                  <c:v>0.7885010266940452</c:v>
                </c:pt>
                <c:pt idx="9">
                  <c:v>0.88706365503080087</c:v>
                </c:pt>
                <c:pt idx="10">
                  <c:v>0.88706365503080087</c:v>
                </c:pt>
                <c:pt idx="11">
                  <c:v>0.95277207392197127</c:v>
                </c:pt>
                <c:pt idx="12">
                  <c:v>0.95277207392197127</c:v>
                </c:pt>
                <c:pt idx="13">
                  <c:v>1.0513347022587269</c:v>
                </c:pt>
                <c:pt idx="14">
                  <c:v>1.0513347022587269</c:v>
                </c:pt>
                <c:pt idx="15">
                  <c:v>1.0841889117043122</c:v>
                </c:pt>
                <c:pt idx="16">
                  <c:v>1.0841889117043122</c:v>
                </c:pt>
                <c:pt idx="17">
                  <c:v>1.1498973305954825</c:v>
                </c:pt>
                <c:pt idx="18">
                  <c:v>1.1498973305954825</c:v>
                </c:pt>
                <c:pt idx="19">
                  <c:v>1.1827515400410678</c:v>
                </c:pt>
                <c:pt idx="20">
                  <c:v>1.1827515400410678</c:v>
                </c:pt>
                <c:pt idx="21">
                  <c:v>1.215605749486653</c:v>
                </c:pt>
                <c:pt idx="22">
                  <c:v>1.215605749486653</c:v>
                </c:pt>
                <c:pt idx="23">
                  <c:v>1.2484599589322383</c:v>
                </c:pt>
                <c:pt idx="24">
                  <c:v>1.2484599589322383</c:v>
                </c:pt>
                <c:pt idx="25">
                  <c:v>1.2813141683778233</c:v>
                </c:pt>
                <c:pt idx="26">
                  <c:v>1.2813141683778233</c:v>
                </c:pt>
                <c:pt idx="27">
                  <c:v>1.3141683778234086</c:v>
                </c:pt>
                <c:pt idx="28">
                  <c:v>1.3141683778234086</c:v>
                </c:pt>
                <c:pt idx="29">
                  <c:v>1.3470225872689938</c:v>
                </c:pt>
                <c:pt idx="30">
                  <c:v>1.3470225872689938</c:v>
                </c:pt>
                <c:pt idx="31">
                  <c:v>1.3798767967145791</c:v>
                </c:pt>
                <c:pt idx="32">
                  <c:v>1.3798767967145791</c:v>
                </c:pt>
                <c:pt idx="33">
                  <c:v>1.4127310061601643</c:v>
                </c:pt>
                <c:pt idx="34">
                  <c:v>1.4127310061601643</c:v>
                </c:pt>
                <c:pt idx="35">
                  <c:v>1.4455852156057496</c:v>
                </c:pt>
                <c:pt idx="36">
                  <c:v>1.4455852156057496</c:v>
                </c:pt>
                <c:pt idx="37">
                  <c:v>1.4784394250513346</c:v>
                </c:pt>
                <c:pt idx="38">
                  <c:v>1.4784394250513346</c:v>
                </c:pt>
                <c:pt idx="39">
                  <c:v>1.5112936344969199</c:v>
                </c:pt>
                <c:pt idx="40">
                  <c:v>1.5112936344969199</c:v>
                </c:pt>
                <c:pt idx="41">
                  <c:v>1.5441478439425051</c:v>
                </c:pt>
                <c:pt idx="42">
                  <c:v>1.5441478439425051</c:v>
                </c:pt>
                <c:pt idx="43">
                  <c:v>1.5770020533880904</c:v>
                </c:pt>
                <c:pt idx="44">
                  <c:v>1.5770020533880904</c:v>
                </c:pt>
                <c:pt idx="45">
                  <c:v>1.6098562628336757</c:v>
                </c:pt>
                <c:pt idx="46">
                  <c:v>1.6098562628336757</c:v>
                </c:pt>
                <c:pt idx="47">
                  <c:v>1.6427104722792607</c:v>
                </c:pt>
                <c:pt idx="48">
                  <c:v>1.6427104722792607</c:v>
                </c:pt>
                <c:pt idx="49">
                  <c:v>1.675564681724846</c:v>
                </c:pt>
                <c:pt idx="50">
                  <c:v>1.675564681724846</c:v>
                </c:pt>
                <c:pt idx="51">
                  <c:v>1.7412731006160165</c:v>
                </c:pt>
                <c:pt idx="52">
                  <c:v>1.7412731006160165</c:v>
                </c:pt>
                <c:pt idx="53">
                  <c:v>1.7741273100616017</c:v>
                </c:pt>
                <c:pt idx="54">
                  <c:v>1.7741273100616017</c:v>
                </c:pt>
                <c:pt idx="55">
                  <c:v>1.8069815195071868</c:v>
                </c:pt>
                <c:pt idx="56">
                  <c:v>1.8069815195071868</c:v>
                </c:pt>
                <c:pt idx="57">
                  <c:v>1.8726899383983573</c:v>
                </c:pt>
                <c:pt idx="58">
                  <c:v>1.8726899383983573</c:v>
                </c:pt>
                <c:pt idx="59">
                  <c:v>1.9055441478439425</c:v>
                </c:pt>
                <c:pt idx="60">
                  <c:v>1.9055441478439425</c:v>
                </c:pt>
                <c:pt idx="61">
                  <c:v>2.0041067761806981</c:v>
                </c:pt>
                <c:pt idx="62">
                  <c:v>2.0041067761806981</c:v>
                </c:pt>
                <c:pt idx="63">
                  <c:v>2.1355236139630391</c:v>
                </c:pt>
                <c:pt idx="64">
                  <c:v>2.1355236139630391</c:v>
                </c:pt>
                <c:pt idx="65">
                  <c:v>2.2012320328542097</c:v>
                </c:pt>
                <c:pt idx="66">
                  <c:v>2.2012320328542097</c:v>
                </c:pt>
                <c:pt idx="67">
                  <c:v>2.299794661190965</c:v>
                </c:pt>
                <c:pt idx="68">
                  <c:v>2.299794661190965</c:v>
                </c:pt>
                <c:pt idx="69">
                  <c:v>2.3326488706365502</c:v>
                </c:pt>
                <c:pt idx="70">
                  <c:v>2.3326488706365502</c:v>
                </c:pt>
                <c:pt idx="71">
                  <c:v>2.3655030800821355</c:v>
                </c:pt>
                <c:pt idx="72">
                  <c:v>2.3655030800821355</c:v>
                </c:pt>
                <c:pt idx="73">
                  <c:v>2.4969199178644765</c:v>
                </c:pt>
                <c:pt idx="74">
                  <c:v>2.4969199178644765</c:v>
                </c:pt>
                <c:pt idx="75">
                  <c:v>2.5954825462012319</c:v>
                </c:pt>
                <c:pt idx="76">
                  <c:v>2.5954825462012319</c:v>
                </c:pt>
                <c:pt idx="77">
                  <c:v>2.6940451745379876</c:v>
                </c:pt>
                <c:pt idx="78">
                  <c:v>2.6940451745379876</c:v>
                </c:pt>
                <c:pt idx="79">
                  <c:v>2.7268993839835729</c:v>
                </c:pt>
                <c:pt idx="80">
                  <c:v>2.7268993839835729</c:v>
                </c:pt>
                <c:pt idx="81">
                  <c:v>2.7597535934291582</c:v>
                </c:pt>
                <c:pt idx="82">
                  <c:v>2.7597535934291582</c:v>
                </c:pt>
                <c:pt idx="83">
                  <c:v>2.7926078028747434</c:v>
                </c:pt>
                <c:pt idx="84">
                  <c:v>2.7926078028747434</c:v>
                </c:pt>
                <c:pt idx="85">
                  <c:v>2.8254620123203287</c:v>
                </c:pt>
                <c:pt idx="86">
                  <c:v>2.8254620123203287</c:v>
                </c:pt>
                <c:pt idx="87">
                  <c:v>2.8583162217659139</c:v>
                </c:pt>
                <c:pt idx="88">
                  <c:v>2.8583162217659139</c:v>
                </c:pt>
                <c:pt idx="89">
                  <c:v>2.8911704312114992</c:v>
                </c:pt>
                <c:pt idx="90">
                  <c:v>2.8911704312114992</c:v>
                </c:pt>
                <c:pt idx="91">
                  <c:v>2.924024640657084</c:v>
                </c:pt>
                <c:pt idx="92">
                  <c:v>2.924024640657084</c:v>
                </c:pt>
                <c:pt idx="93">
                  <c:v>2.9568788501026693</c:v>
                </c:pt>
                <c:pt idx="94">
                  <c:v>2.9568788501026693</c:v>
                </c:pt>
                <c:pt idx="95">
                  <c:v>2.9897330595482545</c:v>
                </c:pt>
                <c:pt idx="96">
                  <c:v>2.9897330595482545</c:v>
                </c:pt>
                <c:pt idx="97">
                  <c:v>3.0225872689938398</c:v>
                </c:pt>
                <c:pt idx="98">
                  <c:v>3.0225872689938398</c:v>
                </c:pt>
                <c:pt idx="99">
                  <c:v>3.1211498973305956</c:v>
                </c:pt>
                <c:pt idx="100">
                  <c:v>3.1211498973305956</c:v>
                </c:pt>
                <c:pt idx="101">
                  <c:v>3.2197125256673513</c:v>
                </c:pt>
                <c:pt idx="102">
                  <c:v>3.2197125256673513</c:v>
                </c:pt>
                <c:pt idx="103">
                  <c:v>3.2525667351129361</c:v>
                </c:pt>
                <c:pt idx="104">
                  <c:v>3.2525667351129361</c:v>
                </c:pt>
                <c:pt idx="105">
                  <c:v>3.2854209445585214</c:v>
                </c:pt>
                <c:pt idx="106">
                  <c:v>3.2854209445585214</c:v>
                </c:pt>
                <c:pt idx="107">
                  <c:v>3.3839835728952772</c:v>
                </c:pt>
                <c:pt idx="108">
                  <c:v>3.3839835728952772</c:v>
                </c:pt>
                <c:pt idx="109">
                  <c:v>3.4496919917864477</c:v>
                </c:pt>
                <c:pt idx="110">
                  <c:v>3.4496919917864477</c:v>
                </c:pt>
                <c:pt idx="111">
                  <c:v>3.482546201232033</c:v>
                </c:pt>
                <c:pt idx="112">
                  <c:v>3.482546201232033</c:v>
                </c:pt>
                <c:pt idx="113">
                  <c:v>3.5482546201232035</c:v>
                </c:pt>
                <c:pt idx="114">
                  <c:v>3.5482546201232035</c:v>
                </c:pt>
                <c:pt idx="115">
                  <c:v>3.7125256673511293</c:v>
                </c:pt>
                <c:pt idx="116">
                  <c:v>3.7125256673511293</c:v>
                </c:pt>
                <c:pt idx="117">
                  <c:v>3.8110882956878851</c:v>
                </c:pt>
                <c:pt idx="118">
                  <c:v>3.8110882956878851</c:v>
                </c:pt>
                <c:pt idx="119">
                  <c:v>3.8767967145790556</c:v>
                </c:pt>
                <c:pt idx="120">
                  <c:v>3.8767967145790556</c:v>
                </c:pt>
                <c:pt idx="121">
                  <c:v>3.9096509240246409</c:v>
                </c:pt>
                <c:pt idx="122">
                  <c:v>3.9096509240246409</c:v>
                </c:pt>
                <c:pt idx="123">
                  <c:v>4.1396303901437372</c:v>
                </c:pt>
                <c:pt idx="124">
                  <c:v>4.1396303901437372</c:v>
                </c:pt>
                <c:pt idx="125">
                  <c:v>4.1724845995893221</c:v>
                </c:pt>
                <c:pt idx="126">
                  <c:v>4.1724845995893221</c:v>
                </c:pt>
                <c:pt idx="127">
                  <c:v>4.2053388090349078</c:v>
                </c:pt>
                <c:pt idx="128">
                  <c:v>4.2053388090349078</c:v>
                </c:pt>
                <c:pt idx="129">
                  <c:v>4.2381930184804926</c:v>
                </c:pt>
                <c:pt idx="130">
                  <c:v>4.2381930184804926</c:v>
                </c:pt>
                <c:pt idx="131">
                  <c:v>4.2710472279260783</c:v>
                </c:pt>
                <c:pt idx="132">
                  <c:v>4.2710472279260783</c:v>
                </c:pt>
                <c:pt idx="133">
                  <c:v>4.3367556468172488</c:v>
                </c:pt>
                <c:pt idx="134">
                  <c:v>4.3367556468172488</c:v>
                </c:pt>
                <c:pt idx="135">
                  <c:v>4.3696098562628336</c:v>
                </c:pt>
                <c:pt idx="136">
                  <c:v>4.3696098562628336</c:v>
                </c:pt>
                <c:pt idx="137">
                  <c:v>4.4024640657084193</c:v>
                </c:pt>
                <c:pt idx="138">
                  <c:v>4.4024640657084193</c:v>
                </c:pt>
                <c:pt idx="139">
                  <c:v>4.5010266940451746</c:v>
                </c:pt>
                <c:pt idx="140">
                  <c:v>4.5010266940451746</c:v>
                </c:pt>
                <c:pt idx="141">
                  <c:v>4.5338809034907595</c:v>
                </c:pt>
                <c:pt idx="142">
                  <c:v>4.5338809034907595</c:v>
                </c:pt>
                <c:pt idx="143">
                  <c:v>4.5667351129363452</c:v>
                </c:pt>
                <c:pt idx="144">
                  <c:v>4.5667351129363452</c:v>
                </c:pt>
                <c:pt idx="145">
                  <c:v>4.59958932238193</c:v>
                </c:pt>
                <c:pt idx="146">
                  <c:v>4.59958932238193</c:v>
                </c:pt>
                <c:pt idx="147">
                  <c:v>4.6324435318275157</c:v>
                </c:pt>
                <c:pt idx="148">
                  <c:v>4.6324435318275157</c:v>
                </c:pt>
                <c:pt idx="149">
                  <c:v>4.6652977412731005</c:v>
                </c:pt>
                <c:pt idx="150">
                  <c:v>4.6652977412731005</c:v>
                </c:pt>
                <c:pt idx="151">
                  <c:v>4.731006160164271</c:v>
                </c:pt>
                <c:pt idx="152">
                  <c:v>4.731006160164271</c:v>
                </c:pt>
                <c:pt idx="153">
                  <c:v>4.7638603696098567</c:v>
                </c:pt>
                <c:pt idx="154">
                  <c:v>4.7638603696098567</c:v>
                </c:pt>
                <c:pt idx="155">
                  <c:v>4.8952772073921968</c:v>
                </c:pt>
                <c:pt idx="156">
                  <c:v>4.8952772073921968</c:v>
                </c:pt>
                <c:pt idx="157">
                  <c:v>4.9938398357289531</c:v>
                </c:pt>
                <c:pt idx="158">
                  <c:v>4.9938398357289531</c:v>
                </c:pt>
                <c:pt idx="159">
                  <c:v>5.0266940451745379</c:v>
                </c:pt>
                <c:pt idx="160">
                  <c:v>5.0266940451745379</c:v>
                </c:pt>
                <c:pt idx="161">
                  <c:v>5.1581108829568789</c:v>
                </c:pt>
                <c:pt idx="162">
                  <c:v>5.1581108829568789</c:v>
                </c:pt>
                <c:pt idx="163">
                  <c:v>5.3223819301848048</c:v>
                </c:pt>
                <c:pt idx="164">
                  <c:v>5.3223819301848048</c:v>
                </c:pt>
                <c:pt idx="165">
                  <c:v>5.3552361396303905</c:v>
                </c:pt>
                <c:pt idx="166">
                  <c:v>5.3552361396303905</c:v>
                </c:pt>
                <c:pt idx="167">
                  <c:v>5.3880903490759753</c:v>
                </c:pt>
                <c:pt idx="168">
                  <c:v>5.3880903490759753</c:v>
                </c:pt>
                <c:pt idx="169">
                  <c:v>5.420944558521561</c:v>
                </c:pt>
                <c:pt idx="170">
                  <c:v>5.420944558521561</c:v>
                </c:pt>
                <c:pt idx="171">
                  <c:v>5.4537987679671458</c:v>
                </c:pt>
                <c:pt idx="172">
                  <c:v>5.4537987679671458</c:v>
                </c:pt>
                <c:pt idx="173">
                  <c:v>5.4866529774127306</c:v>
                </c:pt>
                <c:pt idx="174">
                  <c:v>5.4866529774127306</c:v>
                </c:pt>
                <c:pt idx="175">
                  <c:v>5.5195071868583163</c:v>
                </c:pt>
                <c:pt idx="176">
                  <c:v>5.5195071868583163</c:v>
                </c:pt>
                <c:pt idx="177">
                  <c:v>5.5523613963039011</c:v>
                </c:pt>
                <c:pt idx="178">
                  <c:v>5.5523613963039011</c:v>
                </c:pt>
                <c:pt idx="179">
                  <c:v>5.5852156057494868</c:v>
                </c:pt>
                <c:pt idx="180">
                  <c:v>5.5852156057494868</c:v>
                </c:pt>
                <c:pt idx="181">
                  <c:v>5.6180698151950716</c:v>
                </c:pt>
                <c:pt idx="182">
                  <c:v>5.6180698151950716</c:v>
                </c:pt>
                <c:pt idx="183">
                  <c:v>5.6509240246406574</c:v>
                </c:pt>
                <c:pt idx="184">
                  <c:v>5.6509240246406574</c:v>
                </c:pt>
                <c:pt idx="185">
                  <c:v>5.6837782340862422</c:v>
                </c:pt>
                <c:pt idx="186">
                  <c:v>5.6837782340862422</c:v>
                </c:pt>
                <c:pt idx="187">
                  <c:v>5.7166324435318279</c:v>
                </c:pt>
                <c:pt idx="188">
                  <c:v>5.7166324435318279</c:v>
                </c:pt>
                <c:pt idx="189">
                  <c:v>5.7494866529774127</c:v>
                </c:pt>
                <c:pt idx="190">
                  <c:v>5.7494866529774127</c:v>
                </c:pt>
                <c:pt idx="191">
                  <c:v>6.0123203285420947</c:v>
                </c:pt>
                <c:pt idx="192">
                  <c:v>6.0123203285420947</c:v>
                </c:pt>
                <c:pt idx="193">
                  <c:v>6.0451745379876796</c:v>
                </c:pt>
                <c:pt idx="194">
                  <c:v>6.0451745379876796</c:v>
                </c:pt>
                <c:pt idx="195">
                  <c:v>6.4722792607802875</c:v>
                </c:pt>
                <c:pt idx="196">
                  <c:v>6.4722792607802875</c:v>
                </c:pt>
                <c:pt idx="197">
                  <c:v>6.7351129363449695</c:v>
                </c:pt>
                <c:pt idx="198">
                  <c:v>6.7351129363449695</c:v>
                </c:pt>
                <c:pt idx="199">
                  <c:v>6.7679671457905544</c:v>
                </c:pt>
                <c:pt idx="200">
                  <c:v>6.7679671457905544</c:v>
                </c:pt>
                <c:pt idx="201">
                  <c:v>6.8665297741273097</c:v>
                </c:pt>
                <c:pt idx="202">
                  <c:v>6.8665297741273097</c:v>
                </c:pt>
                <c:pt idx="203">
                  <c:v>6.9322381930184802</c:v>
                </c:pt>
                <c:pt idx="204">
                  <c:v>6.9322381930184802</c:v>
                </c:pt>
                <c:pt idx="205">
                  <c:v>6.9979466119096507</c:v>
                </c:pt>
                <c:pt idx="206">
                  <c:v>6.9979466119096507</c:v>
                </c:pt>
                <c:pt idx="207">
                  <c:v>7.0308008213552364</c:v>
                </c:pt>
                <c:pt idx="208">
                  <c:v>7.0308008213552364</c:v>
                </c:pt>
                <c:pt idx="209">
                  <c:v>7.0636550308008212</c:v>
                </c:pt>
                <c:pt idx="210">
                  <c:v>7.0636550308008212</c:v>
                </c:pt>
                <c:pt idx="211">
                  <c:v>7.1622176591375766</c:v>
                </c:pt>
                <c:pt idx="212">
                  <c:v>7.1622176591375766</c:v>
                </c:pt>
                <c:pt idx="213">
                  <c:v>7.1950718685831623</c:v>
                </c:pt>
                <c:pt idx="214">
                  <c:v>7.1950718685831623</c:v>
                </c:pt>
                <c:pt idx="215">
                  <c:v>7.3593429158110881</c:v>
                </c:pt>
                <c:pt idx="216">
                  <c:v>7.3593429158110881</c:v>
                </c:pt>
                <c:pt idx="217">
                  <c:v>7.4250513347022586</c:v>
                </c:pt>
                <c:pt idx="218">
                  <c:v>7.4250513347022586</c:v>
                </c:pt>
                <c:pt idx="219">
                  <c:v>7.4579055441478443</c:v>
                </c:pt>
                <c:pt idx="220">
                  <c:v>7.4579055441478443</c:v>
                </c:pt>
                <c:pt idx="221">
                  <c:v>7.523613963039014</c:v>
                </c:pt>
                <c:pt idx="222">
                  <c:v>7.523613963039014</c:v>
                </c:pt>
                <c:pt idx="223">
                  <c:v>7.5564681724845997</c:v>
                </c:pt>
                <c:pt idx="224">
                  <c:v>7.5564681724845997</c:v>
                </c:pt>
                <c:pt idx="225">
                  <c:v>7.5893223819301845</c:v>
                </c:pt>
                <c:pt idx="226">
                  <c:v>7.5893223819301845</c:v>
                </c:pt>
                <c:pt idx="227">
                  <c:v>7.6221765913757702</c:v>
                </c:pt>
                <c:pt idx="228">
                  <c:v>7.6221765913757702</c:v>
                </c:pt>
                <c:pt idx="229">
                  <c:v>7.655030800821355</c:v>
                </c:pt>
                <c:pt idx="230">
                  <c:v>7.655030800821355</c:v>
                </c:pt>
                <c:pt idx="231">
                  <c:v>7.6878850102669407</c:v>
                </c:pt>
                <c:pt idx="232">
                  <c:v>7.6878850102669407</c:v>
                </c:pt>
                <c:pt idx="233">
                  <c:v>8.0821355236139638</c:v>
                </c:pt>
                <c:pt idx="234">
                  <c:v>8.0821355236139638</c:v>
                </c:pt>
                <c:pt idx="235">
                  <c:v>8.1806981519507183</c:v>
                </c:pt>
                <c:pt idx="236">
                  <c:v>8.1806981519507183</c:v>
                </c:pt>
                <c:pt idx="237">
                  <c:v>8.3121149897330593</c:v>
                </c:pt>
                <c:pt idx="238">
                  <c:v>8.3121149897330593</c:v>
                </c:pt>
                <c:pt idx="239">
                  <c:v>8.3449691991786441</c:v>
                </c:pt>
                <c:pt idx="240">
                  <c:v>8.3449691991786441</c:v>
                </c:pt>
                <c:pt idx="241">
                  <c:v>8.5420944558521565</c:v>
                </c:pt>
                <c:pt idx="242">
                  <c:v>8.5420944558521565</c:v>
                </c:pt>
                <c:pt idx="243">
                  <c:v>8.6078028747433262</c:v>
                </c:pt>
                <c:pt idx="244">
                  <c:v>8.6078028747433262</c:v>
                </c:pt>
                <c:pt idx="245">
                  <c:v>8.8049281314168386</c:v>
                </c:pt>
                <c:pt idx="246">
                  <c:v>8.8049281314168386</c:v>
                </c:pt>
                <c:pt idx="247">
                  <c:v>9.1991786447638599</c:v>
                </c:pt>
                <c:pt idx="248">
                  <c:v>9.1991786447638599</c:v>
                </c:pt>
                <c:pt idx="249">
                  <c:v>9.2648870636550313</c:v>
                </c:pt>
                <c:pt idx="250">
                  <c:v>9.2648870636550313</c:v>
                </c:pt>
                <c:pt idx="251">
                  <c:v>9.2977412731006162</c:v>
                </c:pt>
                <c:pt idx="252">
                  <c:v>9.2977412731006162</c:v>
                </c:pt>
                <c:pt idx="253">
                  <c:v>9.4948665297741268</c:v>
                </c:pt>
                <c:pt idx="254">
                  <c:v>9.4948665297741268</c:v>
                </c:pt>
                <c:pt idx="255">
                  <c:v>9.5605749486652982</c:v>
                </c:pt>
                <c:pt idx="256">
                  <c:v>9.5605749486652982</c:v>
                </c:pt>
                <c:pt idx="257">
                  <c:v>9.593429158110883</c:v>
                </c:pt>
                <c:pt idx="258">
                  <c:v>9.593429158110883</c:v>
                </c:pt>
                <c:pt idx="259">
                  <c:v>9.6262833675564679</c:v>
                </c:pt>
                <c:pt idx="260">
                  <c:v>9.6262833675564679</c:v>
                </c:pt>
                <c:pt idx="261">
                  <c:v>9.6919917864476393</c:v>
                </c:pt>
                <c:pt idx="262">
                  <c:v>9.6919917864476393</c:v>
                </c:pt>
                <c:pt idx="263">
                  <c:v>9.7248459958932241</c:v>
                </c:pt>
                <c:pt idx="264">
                  <c:v>9.7248459958932241</c:v>
                </c:pt>
                <c:pt idx="265">
                  <c:v>9.9219712525667347</c:v>
                </c:pt>
                <c:pt idx="266">
                  <c:v>9.9219712525667347</c:v>
                </c:pt>
                <c:pt idx="267">
                  <c:v>10.217659137577002</c:v>
                </c:pt>
                <c:pt idx="268">
                  <c:v>10.217659137577002</c:v>
                </c:pt>
                <c:pt idx="269">
                  <c:v>10.611909650924025</c:v>
                </c:pt>
                <c:pt idx="270">
                  <c:v>10.611909650924025</c:v>
                </c:pt>
                <c:pt idx="271">
                  <c:v>10.809034907597535</c:v>
                </c:pt>
                <c:pt idx="272">
                  <c:v>10.809034907597535</c:v>
                </c:pt>
                <c:pt idx="273">
                  <c:v>11.433264887063656</c:v>
                </c:pt>
                <c:pt idx="274">
                  <c:v>11.433264887063656</c:v>
                </c:pt>
                <c:pt idx="275">
                  <c:v>11.53182751540041</c:v>
                </c:pt>
                <c:pt idx="276">
                  <c:v>11.53182751540041</c:v>
                </c:pt>
                <c:pt idx="277">
                  <c:v>11.663244353182751</c:v>
                </c:pt>
                <c:pt idx="278">
                  <c:v>11.663244353182751</c:v>
                </c:pt>
                <c:pt idx="279">
                  <c:v>11.761806981519507</c:v>
                </c:pt>
                <c:pt idx="280">
                  <c:v>11.761806981519507</c:v>
                </c:pt>
                <c:pt idx="281">
                  <c:v>11.794661190965092</c:v>
                </c:pt>
                <c:pt idx="282">
                  <c:v>11.794661190965092</c:v>
                </c:pt>
                <c:pt idx="283">
                  <c:v>11.827515400410677</c:v>
                </c:pt>
                <c:pt idx="284">
                  <c:v>11.827515400410677</c:v>
                </c:pt>
                <c:pt idx="285">
                  <c:v>11.926078028747433</c:v>
                </c:pt>
                <c:pt idx="286">
                  <c:v>11.926078028747433</c:v>
                </c:pt>
                <c:pt idx="287">
                  <c:v>12.2217659137577</c:v>
                </c:pt>
                <c:pt idx="288">
                  <c:v>12.2217659137577</c:v>
                </c:pt>
                <c:pt idx="289">
                  <c:v>13.240246406570842</c:v>
                </c:pt>
                <c:pt idx="290">
                  <c:v>13.240246406570842</c:v>
                </c:pt>
                <c:pt idx="291">
                  <c:v>13.798767967145791</c:v>
                </c:pt>
                <c:pt idx="292">
                  <c:v>13.798767967145791</c:v>
                </c:pt>
                <c:pt idx="293">
                  <c:v>13.831622176591376</c:v>
                </c:pt>
                <c:pt idx="294">
                  <c:v>13.831622176591376</c:v>
                </c:pt>
                <c:pt idx="295">
                  <c:v>13.897330595482547</c:v>
                </c:pt>
                <c:pt idx="296">
                  <c:v>13.897330595482547</c:v>
                </c:pt>
                <c:pt idx="297">
                  <c:v>14.718685831622176</c:v>
                </c:pt>
                <c:pt idx="298">
                  <c:v>14.718685831622176</c:v>
                </c:pt>
                <c:pt idx="299">
                  <c:v>15.967145790554415</c:v>
                </c:pt>
                <c:pt idx="300">
                  <c:v>15.967145790554415</c:v>
                </c:pt>
                <c:pt idx="301">
                  <c:v>16.032854209445585</c:v>
                </c:pt>
                <c:pt idx="302">
                  <c:v>16.032854209445585</c:v>
                </c:pt>
                <c:pt idx="303">
                  <c:v>17.248459958932237</c:v>
                </c:pt>
                <c:pt idx="304">
                  <c:v>17.248459958932237</c:v>
                </c:pt>
                <c:pt idx="305">
                  <c:v>17.938398357289529</c:v>
                </c:pt>
                <c:pt idx="306">
                  <c:v>17.938398357289529</c:v>
                </c:pt>
                <c:pt idx="307">
                  <c:v>18.036960985626283</c:v>
                </c:pt>
                <c:pt idx="308">
                  <c:v>18.036960985626283</c:v>
                </c:pt>
                <c:pt idx="309">
                  <c:v>22.04517453798768</c:v>
                </c:pt>
                <c:pt idx="311">
                  <c:v>0</c:v>
                </c:pt>
                <c:pt idx="312">
                  <c:v>9.856262833675565E-2</c:v>
                </c:pt>
                <c:pt idx="313">
                  <c:v>9.856262833675565E-2</c:v>
                </c:pt>
                <c:pt idx="314">
                  <c:v>0.3942505133470226</c:v>
                </c:pt>
                <c:pt idx="315">
                  <c:v>0.3942505133470226</c:v>
                </c:pt>
                <c:pt idx="316">
                  <c:v>0.49281314168377821</c:v>
                </c:pt>
                <c:pt idx="317">
                  <c:v>0.49281314168377821</c:v>
                </c:pt>
                <c:pt idx="318">
                  <c:v>0.55852156057494862</c:v>
                </c:pt>
                <c:pt idx="319">
                  <c:v>0.55852156057494862</c:v>
                </c:pt>
                <c:pt idx="320">
                  <c:v>0.7227926078028748</c:v>
                </c:pt>
                <c:pt idx="321">
                  <c:v>0.7227926078028748</c:v>
                </c:pt>
                <c:pt idx="322">
                  <c:v>0.82135523613963035</c:v>
                </c:pt>
                <c:pt idx="323">
                  <c:v>0.82135523613963035</c:v>
                </c:pt>
                <c:pt idx="324">
                  <c:v>0.85420944558521561</c:v>
                </c:pt>
                <c:pt idx="325">
                  <c:v>0.85420944558521561</c:v>
                </c:pt>
                <c:pt idx="326">
                  <c:v>0.88706365503080087</c:v>
                </c:pt>
                <c:pt idx="327">
                  <c:v>0.88706365503080087</c:v>
                </c:pt>
                <c:pt idx="328">
                  <c:v>1.0184804928131417</c:v>
                </c:pt>
                <c:pt idx="329">
                  <c:v>1.0184804928131417</c:v>
                </c:pt>
                <c:pt idx="330">
                  <c:v>1.0513347022587269</c:v>
                </c:pt>
                <c:pt idx="331">
                  <c:v>1.0513347022587269</c:v>
                </c:pt>
                <c:pt idx="332">
                  <c:v>1.0841889117043122</c:v>
                </c:pt>
                <c:pt idx="333">
                  <c:v>1.0841889117043122</c:v>
                </c:pt>
                <c:pt idx="334">
                  <c:v>1.1827515400410678</c:v>
                </c:pt>
                <c:pt idx="335">
                  <c:v>1.1827515400410678</c:v>
                </c:pt>
                <c:pt idx="336">
                  <c:v>1.215605749486653</c:v>
                </c:pt>
                <c:pt idx="337">
                  <c:v>1.215605749486653</c:v>
                </c:pt>
                <c:pt idx="338">
                  <c:v>1.2484599589322383</c:v>
                </c:pt>
                <c:pt idx="339">
                  <c:v>1.2484599589322383</c:v>
                </c:pt>
                <c:pt idx="340">
                  <c:v>1.2813141683778233</c:v>
                </c:pt>
                <c:pt idx="341">
                  <c:v>1.2813141683778233</c:v>
                </c:pt>
                <c:pt idx="342">
                  <c:v>1.3141683778234086</c:v>
                </c:pt>
                <c:pt idx="343">
                  <c:v>1.3141683778234086</c:v>
                </c:pt>
                <c:pt idx="344">
                  <c:v>1.3470225872689938</c:v>
                </c:pt>
                <c:pt idx="345">
                  <c:v>1.3470225872689938</c:v>
                </c:pt>
                <c:pt idx="346">
                  <c:v>1.3798767967145791</c:v>
                </c:pt>
                <c:pt idx="347">
                  <c:v>1.3798767967145791</c:v>
                </c:pt>
                <c:pt idx="348">
                  <c:v>1.4127310061601643</c:v>
                </c:pt>
                <c:pt idx="349">
                  <c:v>1.4127310061601643</c:v>
                </c:pt>
                <c:pt idx="350">
                  <c:v>1.4455852156057496</c:v>
                </c:pt>
                <c:pt idx="351">
                  <c:v>1.4455852156057496</c:v>
                </c:pt>
                <c:pt idx="352">
                  <c:v>1.4784394250513346</c:v>
                </c:pt>
                <c:pt idx="353">
                  <c:v>1.4784394250513346</c:v>
                </c:pt>
                <c:pt idx="354">
                  <c:v>1.5112936344969199</c:v>
                </c:pt>
                <c:pt idx="355">
                  <c:v>1.5112936344969199</c:v>
                </c:pt>
                <c:pt idx="356">
                  <c:v>1.5770020533880904</c:v>
                </c:pt>
                <c:pt idx="357">
                  <c:v>1.5770020533880904</c:v>
                </c:pt>
                <c:pt idx="358">
                  <c:v>1.6098562628336757</c:v>
                </c:pt>
                <c:pt idx="359">
                  <c:v>1.6098562628336757</c:v>
                </c:pt>
                <c:pt idx="360">
                  <c:v>1.6427104722792607</c:v>
                </c:pt>
                <c:pt idx="361">
                  <c:v>1.6427104722792607</c:v>
                </c:pt>
                <c:pt idx="362">
                  <c:v>1.675564681724846</c:v>
                </c:pt>
                <c:pt idx="363">
                  <c:v>1.675564681724846</c:v>
                </c:pt>
                <c:pt idx="364">
                  <c:v>1.7084188911704312</c:v>
                </c:pt>
                <c:pt idx="365">
                  <c:v>1.7084188911704312</c:v>
                </c:pt>
                <c:pt idx="366">
                  <c:v>1.7741273100616017</c:v>
                </c:pt>
                <c:pt idx="367">
                  <c:v>1.7741273100616017</c:v>
                </c:pt>
                <c:pt idx="368">
                  <c:v>1.8726899383983573</c:v>
                </c:pt>
                <c:pt idx="369">
                  <c:v>1.8726899383983573</c:v>
                </c:pt>
                <c:pt idx="370">
                  <c:v>1.9055441478439425</c:v>
                </c:pt>
                <c:pt idx="371">
                  <c:v>1.9055441478439425</c:v>
                </c:pt>
                <c:pt idx="372">
                  <c:v>1.9712525667351128</c:v>
                </c:pt>
                <c:pt idx="373">
                  <c:v>1.9712525667351128</c:v>
                </c:pt>
                <c:pt idx="374">
                  <c:v>2.0041067761806981</c:v>
                </c:pt>
                <c:pt idx="375">
                  <c:v>2.0041067761806981</c:v>
                </c:pt>
                <c:pt idx="376">
                  <c:v>2.0698151950718686</c:v>
                </c:pt>
                <c:pt idx="377">
                  <c:v>2.0698151950718686</c:v>
                </c:pt>
                <c:pt idx="378">
                  <c:v>2.2012320328542097</c:v>
                </c:pt>
                <c:pt idx="379">
                  <c:v>2.2012320328542097</c:v>
                </c:pt>
                <c:pt idx="380">
                  <c:v>2.2340862422997945</c:v>
                </c:pt>
                <c:pt idx="381">
                  <c:v>2.2340862422997945</c:v>
                </c:pt>
                <c:pt idx="382">
                  <c:v>2.2669404517453797</c:v>
                </c:pt>
                <c:pt idx="383">
                  <c:v>2.2669404517453797</c:v>
                </c:pt>
                <c:pt idx="384">
                  <c:v>2.299794661190965</c:v>
                </c:pt>
                <c:pt idx="385">
                  <c:v>2.299794661190965</c:v>
                </c:pt>
                <c:pt idx="386">
                  <c:v>2.3326488706365502</c:v>
                </c:pt>
                <c:pt idx="387">
                  <c:v>2.3326488706365502</c:v>
                </c:pt>
                <c:pt idx="388">
                  <c:v>2.3983572895277208</c:v>
                </c:pt>
                <c:pt idx="389">
                  <c:v>2.3983572895277208</c:v>
                </c:pt>
                <c:pt idx="390">
                  <c:v>2.431211498973306</c:v>
                </c:pt>
                <c:pt idx="391">
                  <c:v>2.431211498973306</c:v>
                </c:pt>
                <c:pt idx="392">
                  <c:v>2.4640657084188913</c:v>
                </c:pt>
                <c:pt idx="393">
                  <c:v>2.4640657084188913</c:v>
                </c:pt>
                <c:pt idx="394">
                  <c:v>2.5297741273100618</c:v>
                </c:pt>
                <c:pt idx="395">
                  <c:v>2.5297741273100618</c:v>
                </c:pt>
                <c:pt idx="396">
                  <c:v>2.5626283367556466</c:v>
                </c:pt>
                <c:pt idx="397">
                  <c:v>2.5626283367556466</c:v>
                </c:pt>
                <c:pt idx="398">
                  <c:v>2.5954825462012319</c:v>
                </c:pt>
                <c:pt idx="399">
                  <c:v>2.5954825462012319</c:v>
                </c:pt>
                <c:pt idx="400">
                  <c:v>2.6283367556468171</c:v>
                </c:pt>
                <c:pt idx="401">
                  <c:v>2.6283367556468171</c:v>
                </c:pt>
                <c:pt idx="402">
                  <c:v>2.6611909650924024</c:v>
                </c:pt>
                <c:pt idx="403">
                  <c:v>2.6611909650924024</c:v>
                </c:pt>
                <c:pt idx="404">
                  <c:v>2.6940451745379876</c:v>
                </c:pt>
                <c:pt idx="405">
                  <c:v>2.6940451745379876</c:v>
                </c:pt>
                <c:pt idx="406">
                  <c:v>2.7268993839835729</c:v>
                </c:pt>
                <c:pt idx="407">
                  <c:v>2.7268993839835729</c:v>
                </c:pt>
                <c:pt idx="408">
                  <c:v>2.7597535934291582</c:v>
                </c:pt>
                <c:pt idx="409">
                  <c:v>2.7597535934291582</c:v>
                </c:pt>
                <c:pt idx="410">
                  <c:v>2.7926078028747434</c:v>
                </c:pt>
                <c:pt idx="411">
                  <c:v>2.7926078028747434</c:v>
                </c:pt>
                <c:pt idx="412">
                  <c:v>2.8254620123203287</c:v>
                </c:pt>
                <c:pt idx="413">
                  <c:v>2.8254620123203287</c:v>
                </c:pt>
                <c:pt idx="414">
                  <c:v>2.8583162217659139</c:v>
                </c:pt>
                <c:pt idx="415">
                  <c:v>2.8583162217659139</c:v>
                </c:pt>
                <c:pt idx="416">
                  <c:v>2.8911704312114992</c:v>
                </c:pt>
                <c:pt idx="417">
                  <c:v>2.8911704312114992</c:v>
                </c:pt>
                <c:pt idx="418">
                  <c:v>2.924024640657084</c:v>
                </c:pt>
                <c:pt idx="419">
                  <c:v>2.924024640657084</c:v>
                </c:pt>
                <c:pt idx="420">
                  <c:v>2.9897330595482545</c:v>
                </c:pt>
                <c:pt idx="421">
                  <c:v>2.9897330595482545</c:v>
                </c:pt>
                <c:pt idx="422">
                  <c:v>3.0225872689938398</c:v>
                </c:pt>
                <c:pt idx="423">
                  <c:v>3.0225872689938398</c:v>
                </c:pt>
                <c:pt idx="424">
                  <c:v>3.055441478439425</c:v>
                </c:pt>
                <c:pt idx="425">
                  <c:v>3.055441478439425</c:v>
                </c:pt>
                <c:pt idx="426">
                  <c:v>3.0882956878850103</c:v>
                </c:pt>
                <c:pt idx="427">
                  <c:v>3.0882956878850103</c:v>
                </c:pt>
                <c:pt idx="428">
                  <c:v>3.1540041067761808</c:v>
                </c:pt>
                <c:pt idx="429">
                  <c:v>3.1540041067761808</c:v>
                </c:pt>
                <c:pt idx="430">
                  <c:v>3.5154004106776182</c:v>
                </c:pt>
                <c:pt idx="431">
                  <c:v>3.5154004106776182</c:v>
                </c:pt>
                <c:pt idx="432">
                  <c:v>3.5811088295687883</c:v>
                </c:pt>
                <c:pt idx="433">
                  <c:v>3.5811088295687883</c:v>
                </c:pt>
                <c:pt idx="434">
                  <c:v>3.6468172484599588</c:v>
                </c:pt>
                <c:pt idx="435">
                  <c:v>3.6468172484599588</c:v>
                </c:pt>
                <c:pt idx="436">
                  <c:v>3.7453798767967146</c:v>
                </c:pt>
                <c:pt idx="437">
                  <c:v>3.7453798767967146</c:v>
                </c:pt>
                <c:pt idx="438">
                  <c:v>3.8110882956878851</c:v>
                </c:pt>
                <c:pt idx="439">
                  <c:v>3.8110882956878851</c:v>
                </c:pt>
                <c:pt idx="440">
                  <c:v>3.9753593429158109</c:v>
                </c:pt>
                <c:pt idx="441">
                  <c:v>3.9753593429158109</c:v>
                </c:pt>
                <c:pt idx="442">
                  <c:v>4.0739219712525667</c:v>
                </c:pt>
                <c:pt idx="443">
                  <c:v>4.0739219712525667</c:v>
                </c:pt>
                <c:pt idx="444">
                  <c:v>4.1067761806981515</c:v>
                </c:pt>
                <c:pt idx="445">
                  <c:v>4.1067761806981515</c:v>
                </c:pt>
                <c:pt idx="446">
                  <c:v>4.1396303901437372</c:v>
                </c:pt>
                <c:pt idx="447">
                  <c:v>4.1396303901437372</c:v>
                </c:pt>
                <c:pt idx="448">
                  <c:v>4.1724845995893221</c:v>
                </c:pt>
                <c:pt idx="449">
                  <c:v>4.1724845995893221</c:v>
                </c:pt>
                <c:pt idx="450">
                  <c:v>4.2053388090349078</c:v>
                </c:pt>
                <c:pt idx="451">
                  <c:v>4.2053388090349078</c:v>
                </c:pt>
                <c:pt idx="452">
                  <c:v>4.2381930184804926</c:v>
                </c:pt>
                <c:pt idx="453">
                  <c:v>4.2381930184804926</c:v>
                </c:pt>
                <c:pt idx="454">
                  <c:v>4.2710472279260783</c:v>
                </c:pt>
                <c:pt idx="455">
                  <c:v>4.2710472279260783</c:v>
                </c:pt>
                <c:pt idx="456">
                  <c:v>4.3696098562628336</c:v>
                </c:pt>
                <c:pt idx="457">
                  <c:v>4.3696098562628336</c:v>
                </c:pt>
                <c:pt idx="458">
                  <c:v>4.4024640657084193</c:v>
                </c:pt>
                <c:pt idx="459">
                  <c:v>4.4024640657084193</c:v>
                </c:pt>
                <c:pt idx="460">
                  <c:v>4.4353182751540041</c:v>
                </c:pt>
                <c:pt idx="461">
                  <c:v>4.4353182751540041</c:v>
                </c:pt>
                <c:pt idx="462">
                  <c:v>4.4681724845995889</c:v>
                </c:pt>
                <c:pt idx="463">
                  <c:v>4.4681724845995889</c:v>
                </c:pt>
                <c:pt idx="464">
                  <c:v>4.5667351129363452</c:v>
                </c:pt>
                <c:pt idx="465">
                  <c:v>4.5667351129363452</c:v>
                </c:pt>
                <c:pt idx="466">
                  <c:v>4.59958932238193</c:v>
                </c:pt>
                <c:pt idx="467">
                  <c:v>4.59958932238193</c:v>
                </c:pt>
                <c:pt idx="468">
                  <c:v>4.6981519507186862</c:v>
                </c:pt>
                <c:pt idx="469">
                  <c:v>4.6981519507186862</c:v>
                </c:pt>
                <c:pt idx="470">
                  <c:v>4.7967145790554415</c:v>
                </c:pt>
                <c:pt idx="471">
                  <c:v>4.7967145790554415</c:v>
                </c:pt>
                <c:pt idx="472">
                  <c:v>4.862422997946612</c:v>
                </c:pt>
                <c:pt idx="473">
                  <c:v>4.862422997946612</c:v>
                </c:pt>
                <c:pt idx="474">
                  <c:v>5.3552361396303905</c:v>
                </c:pt>
                <c:pt idx="475">
                  <c:v>5.3552361396303905</c:v>
                </c:pt>
                <c:pt idx="476">
                  <c:v>5.420944558521561</c:v>
                </c:pt>
                <c:pt idx="477">
                  <c:v>5.420944558521561</c:v>
                </c:pt>
                <c:pt idx="478">
                  <c:v>5.4866529774127306</c:v>
                </c:pt>
                <c:pt idx="479">
                  <c:v>5.4866529774127306</c:v>
                </c:pt>
                <c:pt idx="480">
                  <c:v>5.5195071868583163</c:v>
                </c:pt>
                <c:pt idx="481">
                  <c:v>5.5195071868583163</c:v>
                </c:pt>
                <c:pt idx="482">
                  <c:v>5.5523613963039011</c:v>
                </c:pt>
                <c:pt idx="483">
                  <c:v>5.5523613963039011</c:v>
                </c:pt>
                <c:pt idx="484">
                  <c:v>5.5852156057494868</c:v>
                </c:pt>
                <c:pt idx="485">
                  <c:v>5.5852156057494868</c:v>
                </c:pt>
                <c:pt idx="486">
                  <c:v>5.6180698151950716</c:v>
                </c:pt>
                <c:pt idx="487">
                  <c:v>5.6180698151950716</c:v>
                </c:pt>
                <c:pt idx="488">
                  <c:v>5.6509240246406574</c:v>
                </c:pt>
                <c:pt idx="489">
                  <c:v>5.6509240246406574</c:v>
                </c:pt>
                <c:pt idx="490">
                  <c:v>5.6837782340862422</c:v>
                </c:pt>
                <c:pt idx="491">
                  <c:v>5.6837782340862422</c:v>
                </c:pt>
                <c:pt idx="492">
                  <c:v>5.7166324435318279</c:v>
                </c:pt>
                <c:pt idx="493">
                  <c:v>5.7166324435318279</c:v>
                </c:pt>
                <c:pt idx="494">
                  <c:v>5.7494866529774127</c:v>
                </c:pt>
                <c:pt idx="495">
                  <c:v>5.7494866529774127</c:v>
                </c:pt>
                <c:pt idx="496">
                  <c:v>5.7823408624229984</c:v>
                </c:pt>
                <c:pt idx="497">
                  <c:v>5.7823408624229984</c:v>
                </c:pt>
                <c:pt idx="498">
                  <c:v>5.8151950718685832</c:v>
                </c:pt>
                <c:pt idx="499">
                  <c:v>5.8151950718685832</c:v>
                </c:pt>
                <c:pt idx="500">
                  <c:v>5.9137577002053385</c:v>
                </c:pt>
                <c:pt idx="501">
                  <c:v>5.9137577002053385</c:v>
                </c:pt>
                <c:pt idx="502">
                  <c:v>6.2422997946611911</c:v>
                </c:pt>
                <c:pt idx="503">
                  <c:v>6.2422997946611911</c:v>
                </c:pt>
                <c:pt idx="504">
                  <c:v>6.4722792607802875</c:v>
                </c:pt>
                <c:pt idx="505">
                  <c:v>6.4722792607802875</c:v>
                </c:pt>
                <c:pt idx="506">
                  <c:v>6.537987679671458</c:v>
                </c:pt>
                <c:pt idx="507">
                  <c:v>6.537987679671458</c:v>
                </c:pt>
                <c:pt idx="508">
                  <c:v>6.8008213552361401</c:v>
                </c:pt>
                <c:pt idx="509">
                  <c:v>6.8008213552361401</c:v>
                </c:pt>
                <c:pt idx="510">
                  <c:v>6.8665297741273097</c:v>
                </c:pt>
                <c:pt idx="511">
                  <c:v>6.8665297741273097</c:v>
                </c:pt>
                <c:pt idx="512">
                  <c:v>6.9322381930184802</c:v>
                </c:pt>
                <c:pt idx="513">
                  <c:v>6.9322381930184802</c:v>
                </c:pt>
                <c:pt idx="514">
                  <c:v>6.9650924024640659</c:v>
                </c:pt>
                <c:pt idx="515">
                  <c:v>6.9650924024640659</c:v>
                </c:pt>
                <c:pt idx="516">
                  <c:v>7.1293634496919918</c:v>
                </c:pt>
                <c:pt idx="517">
                  <c:v>7.1293634496919918</c:v>
                </c:pt>
                <c:pt idx="518">
                  <c:v>7.5564681724845997</c:v>
                </c:pt>
                <c:pt idx="519">
                  <c:v>7.5564681724845997</c:v>
                </c:pt>
                <c:pt idx="520">
                  <c:v>7.5893223819301845</c:v>
                </c:pt>
                <c:pt idx="521">
                  <c:v>7.5893223819301845</c:v>
                </c:pt>
                <c:pt idx="522">
                  <c:v>7.6221765913757702</c:v>
                </c:pt>
                <c:pt idx="523">
                  <c:v>7.6221765913757702</c:v>
                </c:pt>
                <c:pt idx="524">
                  <c:v>7.655030800821355</c:v>
                </c:pt>
                <c:pt idx="525">
                  <c:v>7.655030800821355</c:v>
                </c:pt>
                <c:pt idx="526">
                  <c:v>7.7207392197125255</c:v>
                </c:pt>
                <c:pt idx="527">
                  <c:v>7.7207392197125255</c:v>
                </c:pt>
                <c:pt idx="528">
                  <c:v>7.786447638603696</c:v>
                </c:pt>
                <c:pt idx="529">
                  <c:v>7.786447638603696</c:v>
                </c:pt>
                <c:pt idx="530">
                  <c:v>7.8521560574948666</c:v>
                </c:pt>
                <c:pt idx="531">
                  <c:v>7.8521560574948666</c:v>
                </c:pt>
                <c:pt idx="532">
                  <c:v>8.1149897330595486</c:v>
                </c:pt>
                <c:pt idx="533">
                  <c:v>8.1149897330595486</c:v>
                </c:pt>
                <c:pt idx="534">
                  <c:v>8.5092402464065717</c:v>
                </c:pt>
                <c:pt idx="535">
                  <c:v>8.5092402464065717</c:v>
                </c:pt>
                <c:pt idx="536">
                  <c:v>8.5749486652977414</c:v>
                </c:pt>
                <c:pt idx="537">
                  <c:v>8.5749486652977414</c:v>
                </c:pt>
                <c:pt idx="538">
                  <c:v>8.8049281314168386</c:v>
                </c:pt>
                <c:pt idx="539">
                  <c:v>8.8049281314168386</c:v>
                </c:pt>
                <c:pt idx="540">
                  <c:v>8.8706365503080082</c:v>
                </c:pt>
                <c:pt idx="541">
                  <c:v>8.8706365503080082</c:v>
                </c:pt>
                <c:pt idx="542">
                  <c:v>9.1006160164271055</c:v>
                </c:pt>
                <c:pt idx="543">
                  <c:v>9.1006160164271055</c:v>
                </c:pt>
                <c:pt idx="544">
                  <c:v>9.7248459958932241</c:v>
                </c:pt>
                <c:pt idx="545">
                  <c:v>9.7248459958932241</c:v>
                </c:pt>
                <c:pt idx="546">
                  <c:v>9.7577002053388089</c:v>
                </c:pt>
                <c:pt idx="547">
                  <c:v>9.7577002053388089</c:v>
                </c:pt>
                <c:pt idx="548">
                  <c:v>9.8562628336755651</c:v>
                </c:pt>
                <c:pt idx="549">
                  <c:v>9.8562628336755651</c:v>
                </c:pt>
                <c:pt idx="550">
                  <c:v>10.57905544147844</c:v>
                </c:pt>
                <c:pt idx="551">
                  <c:v>10.57905544147844</c:v>
                </c:pt>
                <c:pt idx="552">
                  <c:v>10.611909650924025</c:v>
                </c:pt>
                <c:pt idx="553">
                  <c:v>10.611909650924025</c:v>
                </c:pt>
                <c:pt idx="554">
                  <c:v>11.301848049281315</c:v>
                </c:pt>
                <c:pt idx="555">
                  <c:v>11.301848049281315</c:v>
                </c:pt>
                <c:pt idx="556">
                  <c:v>11.597535934291582</c:v>
                </c:pt>
                <c:pt idx="557">
                  <c:v>11.597535934291582</c:v>
                </c:pt>
                <c:pt idx="558">
                  <c:v>11.728952772073923</c:v>
                </c:pt>
                <c:pt idx="559">
                  <c:v>11.728952772073923</c:v>
                </c:pt>
                <c:pt idx="560">
                  <c:v>11.761806981519507</c:v>
                </c:pt>
                <c:pt idx="561">
                  <c:v>11.761806981519507</c:v>
                </c:pt>
                <c:pt idx="562">
                  <c:v>11.860369609856264</c:v>
                </c:pt>
                <c:pt idx="563">
                  <c:v>11.860369609856264</c:v>
                </c:pt>
                <c:pt idx="564">
                  <c:v>11.893223819301848</c:v>
                </c:pt>
                <c:pt idx="565">
                  <c:v>11.893223819301848</c:v>
                </c:pt>
                <c:pt idx="566">
                  <c:v>11.958932238193018</c:v>
                </c:pt>
                <c:pt idx="567">
                  <c:v>11.958932238193018</c:v>
                </c:pt>
                <c:pt idx="568">
                  <c:v>12.188911704312115</c:v>
                </c:pt>
                <c:pt idx="569">
                  <c:v>12.188911704312115</c:v>
                </c:pt>
                <c:pt idx="570">
                  <c:v>13.831622176591376</c:v>
                </c:pt>
                <c:pt idx="571">
                  <c:v>13.831622176591376</c:v>
                </c:pt>
                <c:pt idx="572">
                  <c:v>14.685831622176591</c:v>
                </c:pt>
                <c:pt idx="573">
                  <c:v>14.685831622176591</c:v>
                </c:pt>
                <c:pt idx="574">
                  <c:v>22.17659137577002</c:v>
                </c:pt>
                <c:pt idx="576">
                  <c:v>3.2854209445585217E-2</c:v>
                </c:pt>
                <c:pt idx="577">
                  <c:v>3.2854209445585217E-2</c:v>
                </c:pt>
                <c:pt idx="578">
                  <c:v>3.2854209445585217E-2</c:v>
                </c:pt>
                <c:pt idx="579">
                  <c:v>3.2854209445585217E-2</c:v>
                </c:pt>
                <c:pt idx="580">
                  <c:v>3.2854209445585217E-2</c:v>
                </c:pt>
                <c:pt idx="581">
                  <c:v>1.1827515400410678</c:v>
                </c:pt>
                <c:pt idx="582">
                  <c:v>1.2813141683778233</c:v>
                </c:pt>
                <c:pt idx="583">
                  <c:v>1.3470225872689938</c:v>
                </c:pt>
                <c:pt idx="584">
                  <c:v>1.3798767967145791</c:v>
                </c:pt>
                <c:pt idx="585">
                  <c:v>1.3798767967145791</c:v>
                </c:pt>
                <c:pt idx="586">
                  <c:v>1.4127310061601643</c:v>
                </c:pt>
                <c:pt idx="587">
                  <c:v>1.4127310061601643</c:v>
                </c:pt>
                <c:pt idx="588">
                  <c:v>1.5112936344969199</c:v>
                </c:pt>
                <c:pt idx="589">
                  <c:v>1.6098562628336757</c:v>
                </c:pt>
                <c:pt idx="590">
                  <c:v>1.7084188911704312</c:v>
                </c:pt>
                <c:pt idx="591">
                  <c:v>2.7597535934291582</c:v>
                </c:pt>
                <c:pt idx="592">
                  <c:v>2.7597535934291582</c:v>
                </c:pt>
                <c:pt idx="593">
                  <c:v>2.8254620123203287</c:v>
                </c:pt>
                <c:pt idx="594">
                  <c:v>2.8583162217659139</c:v>
                </c:pt>
                <c:pt idx="595">
                  <c:v>2.924024640657084</c:v>
                </c:pt>
                <c:pt idx="596">
                  <c:v>3.7125256673511293</c:v>
                </c:pt>
                <c:pt idx="597">
                  <c:v>3.9425051334702257</c:v>
                </c:pt>
                <c:pt idx="598">
                  <c:v>4.0410677618069819</c:v>
                </c:pt>
                <c:pt idx="599">
                  <c:v>4.1396303901437372</c:v>
                </c:pt>
                <c:pt idx="600">
                  <c:v>4.1724845995893221</c:v>
                </c:pt>
                <c:pt idx="601">
                  <c:v>4.2381930184804926</c:v>
                </c:pt>
                <c:pt idx="602">
                  <c:v>4.59958932238193</c:v>
                </c:pt>
                <c:pt idx="603">
                  <c:v>5.6509240246406574</c:v>
                </c:pt>
                <c:pt idx="604">
                  <c:v>5.8151950718685832</c:v>
                </c:pt>
                <c:pt idx="605">
                  <c:v>6.2751540041067759</c:v>
                </c:pt>
                <c:pt idx="606">
                  <c:v>8.7392197125256672</c:v>
                </c:pt>
                <c:pt idx="607">
                  <c:v>8.9691991786447645</c:v>
                </c:pt>
                <c:pt idx="608">
                  <c:v>9.8562628336755651</c:v>
                </c:pt>
                <c:pt idx="609">
                  <c:v>10.086242299794661</c:v>
                </c:pt>
                <c:pt idx="610">
                  <c:v>10.217659137577002</c:v>
                </c:pt>
                <c:pt idx="611">
                  <c:v>11.53182751540041</c:v>
                </c:pt>
                <c:pt idx="612">
                  <c:v>12.024640657084189</c:v>
                </c:pt>
                <c:pt idx="613">
                  <c:v>12.451745379876797</c:v>
                </c:pt>
                <c:pt idx="614">
                  <c:v>12.780287474332649</c:v>
                </c:pt>
                <c:pt idx="615">
                  <c:v>12.91170431211499</c:v>
                </c:pt>
                <c:pt idx="616">
                  <c:v>13.273100616016427</c:v>
                </c:pt>
                <c:pt idx="617">
                  <c:v>13.897330595482547</c:v>
                </c:pt>
                <c:pt idx="618">
                  <c:v>15.671457905544148</c:v>
                </c:pt>
                <c:pt idx="619">
                  <c:v>15.901437371663244</c:v>
                </c:pt>
                <c:pt idx="620">
                  <c:v>16.459958932238195</c:v>
                </c:pt>
                <c:pt idx="621">
                  <c:v>18.004106776180699</c:v>
                </c:pt>
                <c:pt idx="622">
                  <c:v>18.168377823408623</c:v>
                </c:pt>
                <c:pt idx="623">
                  <c:v>19.811088295687885</c:v>
                </c:pt>
                <c:pt idx="624">
                  <c:v>20.008213552361397</c:v>
                </c:pt>
                <c:pt idx="625">
                  <c:v>20.073921971252567</c:v>
                </c:pt>
                <c:pt idx="626">
                  <c:v>22.04517453798768</c:v>
                </c:pt>
                <c:pt idx="628">
                  <c:v>3.2854209445585217E-2</c:v>
                </c:pt>
                <c:pt idx="629">
                  <c:v>3.2854209445585217E-2</c:v>
                </c:pt>
                <c:pt idx="630">
                  <c:v>3.2854209445585217E-2</c:v>
                </c:pt>
                <c:pt idx="631">
                  <c:v>3.2854209445585217E-2</c:v>
                </c:pt>
                <c:pt idx="632">
                  <c:v>3.2854209445585217E-2</c:v>
                </c:pt>
                <c:pt idx="633">
                  <c:v>3.2854209445585217E-2</c:v>
                </c:pt>
                <c:pt idx="634">
                  <c:v>3.2854209445585217E-2</c:v>
                </c:pt>
                <c:pt idx="635">
                  <c:v>3.2854209445585217E-2</c:v>
                </c:pt>
                <c:pt idx="636">
                  <c:v>3.2854209445585217E-2</c:v>
                </c:pt>
                <c:pt idx="637">
                  <c:v>3.2854209445585217E-2</c:v>
                </c:pt>
                <c:pt idx="638">
                  <c:v>3.2854209445585217E-2</c:v>
                </c:pt>
                <c:pt idx="639">
                  <c:v>3.2854209445585217E-2</c:v>
                </c:pt>
                <c:pt idx="640">
                  <c:v>3.2854209445585217E-2</c:v>
                </c:pt>
                <c:pt idx="641">
                  <c:v>0.29568788501026694</c:v>
                </c:pt>
                <c:pt idx="642">
                  <c:v>1.1498973305954825</c:v>
                </c:pt>
                <c:pt idx="643">
                  <c:v>1.3798767967145791</c:v>
                </c:pt>
                <c:pt idx="644">
                  <c:v>1.4127310061601643</c:v>
                </c:pt>
                <c:pt idx="645">
                  <c:v>1.6098562628336757</c:v>
                </c:pt>
                <c:pt idx="646">
                  <c:v>1.8726899383983573</c:v>
                </c:pt>
                <c:pt idx="647">
                  <c:v>2.2012320328542097</c:v>
                </c:pt>
                <c:pt idx="648">
                  <c:v>2.5297741273100618</c:v>
                </c:pt>
                <c:pt idx="649">
                  <c:v>2.8254620123203287</c:v>
                </c:pt>
                <c:pt idx="650">
                  <c:v>2.8254620123203287</c:v>
                </c:pt>
                <c:pt idx="651">
                  <c:v>3.0225872689938398</c:v>
                </c:pt>
                <c:pt idx="652">
                  <c:v>4.6324435318275157</c:v>
                </c:pt>
                <c:pt idx="653">
                  <c:v>5.6837782340862422</c:v>
                </c:pt>
                <c:pt idx="654">
                  <c:v>5.7823408624229984</c:v>
                </c:pt>
                <c:pt idx="655">
                  <c:v>8.7392197125256672</c:v>
                </c:pt>
                <c:pt idx="656">
                  <c:v>9.1006160164271055</c:v>
                </c:pt>
                <c:pt idx="657">
                  <c:v>9.7248459958932241</c:v>
                </c:pt>
                <c:pt idx="658">
                  <c:v>12.123203285420944</c:v>
                </c:pt>
                <c:pt idx="659">
                  <c:v>12.484599589322382</c:v>
                </c:pt>
                <c:pt idx="660">
                  <c:v>15.014373716632443</c:v>
                </c:pt>
                <c:pt idx="661">
                  <c:v>15.967145790554415</c:v>
                </c:pt>
                <c:pt idx="662">
                  <c:v>16.131416837782339</c:v>
                </c:pt>
                <c:pt idx="663">
                  <c:v>17.938398357289529</c:v>
                </c:pt>
                <c:pt idx="664">
                  <c:v>22.11088295687885</c:v>
                </c:pt>
                <c:pt idx="665">
                  <c:v>22.17659137577002</c:v>
                </c:pt>
                <c:pt idx="666">
                  <c:v>22.17659137577002</c:v>
                </c:pt>
              </c:numCache>
            </c:numRef>
          </c:xVal>
          <c:yVal>
            <c:numRef>
              <c:f>Sheet1!$C$2:$C$700</c:f>
              <c:numCache>
                <c:formatCode>General</c:formatCode>
                <c:ptCount val="699"/>
                <c:pt idx="311">
                  <c:v>1</c:v>
                </c:pt>
                <c:pt idx="312">
                  <c:v>1</c:v>
                </c:pt>
                <c:pt idx="313">
                  <c:v>0.99689440993788825</c:v>
                </c:pt>
                <c:pt idx="314">
                  <c:v>0.99689440993788825</c:v>
                </c:pt>
                <c:pt idx="315">
                  <c:v>0.99377911490683235</c:v>
                </c:pt>
                <c:pt idx="316">
                  <c:v>0.99377911490683235</c:v>
                </c:pt>
                <c:pt idx="317">
                  <c:v>0.99066381987577645</c:v>
                </c:pt>
                <c:pt idx="318">
                  <c:v>0.99066381987577645</c:v>
                </c:pt>
                <c:pt idx="319">
                  <c:v>0.98754852484472055</c:v>
                </c:pt>
                <c:pt idx="320">
                  <c:v>0.98754852484472055</c:v>
                </c:pt>
                <c:pt idx="321">
                  <c:v>0.98443322981366466</c:v>
                </c:pt>
                <c:pt idx="322">
                  <c:v>0.98443322981366466</c:v>
                </c:pt>
                <c:pt idx="323">
                  <c:v>0.98131793478260876</c:v>
                </c:pt>
                <c:pt idx="324">
                  <c:v>0.98131793478260876</c:v>
                </c:pt>
                <c:pt idx="325">
                  <c:v>0.97820263975155286</c:v>
                </c:pt>
                <c:pt idx="326">
                  <c:v>0.97820263975155286</c:v>
                </c:pt>
                <c:pt idx="327">
                  <c:v>0.97508734472049696</c:v>
                </c:pt>
                <c:pt idx="328">
                  <c:v>0.97508734472049696</c:v>
                </c:pt>
                <c:pt idx="329">
                  <c:v>0.96885675465838517</c:v>
                </c:pt>
                <c:pt idx="330">
                  <c:v>0.96885675465838517</c:v>
                </c:pt>
                <c:pt idx="331">
                  <c:v>0.96262616459627337</c:v>
                </c:pt>
                <c:pt idx="332">
                  <c:v>0.96262616459627337</c:v>
                </c:pt>
                <c:pt idx="333">
                  <c:v>0.95639557453416157</c:v>
                </c:pt>
                <c:pt idx="334">
                  <c:v>0.95639557453416157</c:v>
                </c:pt>
                <c:pt idx="335">
                  <c:v>0.95014462306661807</c:v>
                </c:pt>
                <c:pt idx="336">
                  <c:v>0.95014462306661807</c:v>
                </c:pt>
                <c:pt idx="337">
                  <c:v>0.94701914733284631</c:v>
                </c:pt>
                <c:pt idx="338">
                  <c:v>0.94701914733284631</c:v>
                </c:pt>
                <c:pt idx="339">
                  <c:v>0.9407681958653028</c:v>
                </c:pt>
                <c:pt idx="340">
                  <c:v>0.9407681958653028</c:v>
                </c:pt>
                <c:pt idx="341">
                  <c:v>0.92201534146267217</c:v>
                </c:pt>
                <c:pt idx="342">
                  <c:v>0.92201534146267217</c:v>
                </c:pt>
                <c:pt idx="343">
                  <c:v>0.90326248706004153</c:v>
                </c:pt>
                <c:pt idx="344">
                  <c:v>0.90326248706004153</c:v>
                </c:pt>
                <c:pt idx="345">
                  <c:v>0.88450963265741089</c:v>
                </c:pt>
                <c:pt idx="346">
                  <c:v>0.88450963265741089</c:v>
                </c:pt>
                <c:pt idx="347">
                  <c:v>0.8626313025210085</c:v>
                </c:pt>
                <c:pt idx="348">
                  <c:v>0.8626313025210085</c:v>
                </c:pt>
                <c:pt idx="349">
                  <c:v>0.83439973262032097</c:v>
                </c:pt>
                <c:pt idx="350">
                  <c:v>0.83439973262032097</c:v>
                </c:pt>
                <c:pt idx="351">
                  <c:v>0.79661559378468383</c:v>
                </c:pt>
                <c:pt idx="352">
                  <c:v>0.79661559378468383</c:v>
                </c:pt>
                <c:pt idx="353">
                  <c:v>0.75253409847644048</c:v>
                </c:pt>
                <c:pt idx="354">
                  <c:v>0.75253409847644048</c:v>
                </c:pt>
                <c:pt idx="355">
                  <c:v>0.73993938553122807</c:v>
                </c:pt>
                <c:pt idx="356">
                  <c:v>0.73993938553122807</c:v>
                </c:pt>
                <c:pt idx="357">
                  <c:v>0.72734467258601565</c:v>
                </c:pt>
                <c:pt idx="358">
                  <c:v>0.72734467258601565</c:v>
                </c:pt>
                <c:pt idx="359">
                  <c:v>0.72104731611340944</c:v>
                </c:pt>
                <c:pt idx="360">
                  <c:v>0.72104731611340944</c:v>
                </c:pt>
                <c:pt idx="361">
                  <c:v>0.7147223396562743</c:v>
                </c:pt>
                <c:pt idx="362">
                  <c:v>0.7147223396562743</c:v>
                </c:pt>
                <c:pt idx="363">
                  <c:v>0.70839736319913915</c:v>
                </c:pt>
                <c:pt idx="364">
                  <c:v>0.70839736319913915</c:v>
                </c:pt>
                <c:pt idx="365">
                  <c:v>0.70523487497057158</c:v>
                </c:pt>
                <c:pt idx="366">
                  <c:v>0.70523487497057158</c:v>
                </c:pt>
                <c:pt idx="367">
                  <c:v>0.69574741028486875</c:v>
                </c:pt>
                <c:pt idx="368">
                  <c:v>0.69574741028486875</c:v>
                </c:pt>
                <c:pt idx="369">
                  <c:v>0.68942243382773361</c:v>
                </c:pt>
                <c:pt idx="370">
                  <c:v>0.68942243382773361</c:v>
                </c:pt>
                <c:pt idx="371">
                  <c:v>0.68624537192069335</c:v>
                </c:pt>
                <c:pt idx="372">
                  <c:v>0.68624537192069335</c:v>
                </c:pt>
                <c:pt idx="373">
                  <c:v>0.67989124810661283</c:v>
                </c:pt>
                <c:pt idx="374">
                  <c:v>0.67989124810661283</c:v>
                </c:pt>
                <c:pt idx="375">
                  <c:v>0.67671418619957258</c:v>
                </c:pt>
                <c:pt idx="376">
                  <c:v>0.67671418619957258</c:v>
                </c:pt>
                <c:pt idx="377">
                  <c:v>0.67353712429253232</c:v>
                </c:pt>
                <c:pt idx="378">
                  <c:v>0.67353712429253232</c:v>
                </c:pt>
                <c:pt idx="379">
                  <c:v>0.67036006238549206</c:v>
                </c:pt>
                <c:pt idx="380">
                  <c:v>0.67036006238549206</c:v>
                </c:pt>
                <c:pt idx="381">
                  <c:v>0.66716787161222779</c:v>
                </c:pt>
                <c:pt idx="382">
                  <c:v>0.66716787161222779</c:v>
                </c:pt>
                <c:pt idx="383">
                  <c:v>0.66397568083896352</c:v>
                </c:pt>
                <c:pt idx="384">
                  <c:v>0.66397568083896352</c:v>
                </c:pt>
                <c:pt idx="385">
                  <c:v>0.65759129929243509</c:v>
                </c:pt>
                <c:pt idx="386">
                  <c:v>0.65759129929243509</c:v>
                </c:pt>
                <c:pt idx="387">
                  <c:v>0.65120691774590655</c:v>
                </c:pt>
                <c:pt idx="388">
                  <c:v>0.65120691774590655</c:v>
                </c:pt>
                <c:pt idx="389">
                  <c:v>0.64482253619937813</c:v>
                </c:pt>
                <c:pt idx="390">
                  <c:v>0.64482253619937813</c:v>
                </c:pt>
                <c:pt idx="391">
                  <c:v>0.64163034542611386</c:v>
                </c:pt>
                <c:pt idx="392">
                  <c:v>0.64163034542611386</c:v>
                </c:pt>
                <c:pt idx="393">
                  <c:v>0.63843815465284959</c:v>
                </c:pt>
                <c:pt idx="394">
                  <c:v>0.63843815465284959</c:v>
                </c:pt>
                <c:pt idx="395">
                  <c:v>0.63205377310632105</c:v>
                </c:pt>
                <c:pt idx="396">
                  <c:v>0.63205377310632105</c:v>
                </c:pt>
                <c:pt idx="397">
                  <c:v>0.62884537831897935</c:v>
                </c:pt>
                <c:pt idx="398">
                  <c:v>0.62884537831897935</c:v>
                </c:pt>
                <c:pt idx="399">
                  <c:v>0.61922019395695416</c:v>
                </c:pt>
                <c:pt idx="400">
                  <c:v>0.61922019395695416</c:v>
                </c:pt>
                <c:pt idx="401">
                  <c:v>0.61601179916961246</c:v>
                </c:pt>
                <c:pt idx="402">
                  <c:v>0.61601179916961246</c:v>
                </c:pt>
                <c:pt idx="403">
                  <c:v>0.60959500959492907</c:v>
                </c:pt>
                <c:pt idx="404">
                  <c:v>0.60959500959492907</c:v>
                </c:pt>
                <c:pt idx="405">
                  <c:v>0.60638661480758738</c:v>
                </c:pt>
                <c:pt idx="406">
                  <c:v>0.60638661480758738</c:v>
                </c:pt>
                <c:pt idx="407">
                  <c:v>0.59676143044556218</c:v>
                </c:pt>
                <c:pt idx="408">
                  <c:v>0.59676143044556218</c:v>
                </c:pt>
                <c:pt idx="409">
                  <c:v>0.5646774825721449</c:v>
                </c:pt>
                <c:pt idx="410">
                  <c:v>0.5646774825721449</c:v>
                </c:pt>
                <c:pt idx="411">
                  <c:v>0.5293851399113858</c:v>
                </c:pt>
                <c:pt idx="412">
                  <c:v>0.5293851399113858</c:v>
                </c:pt>
                <c:pt idx="413">
                  <c:v>0.50050958682531022</c:v>
                </c:pt>
                <c:pt idx="414">
                  <c:v>0.50050958682531022</c:v>
                </c:pt>
                <c:pt idx="415">
                  <c:v>0.4810092133126358</c:v>
                </c:pt>
                <c:pt idx="416">
                  <c:v>0.4810092133126358</c:v>
                </c:pt>
                <c:pt idx="417">
                  <c:v>0.47125902655629859</c:v>
                </c:pt>
                <c:pt idx="418">
                  <c:v>0.47125902655629859</c:v>
                </c:pt>
                <c:pt idx="419">
                  <c:v>0.46150883979996138</c:v>
                </c:pt>
                <c:pt idx="420">
                  <c:v>0.46150883979996138</c:v>
                </c:pt>
                <c:pt idx="421">
                  <c:v>0.45500871529573655</c:v>
                </c:pt>
                <c:pt idx="422">
                  <c:v>0.45500871529573655</c:v>
                </c:pt>
                <c:pt idx="423">
                  <c:v>0.44200846628728696</c:v>
                </c:pt>
                <c:pt idx="424">
                  <c:v>0.44200846628728696</c:v>
                </c:pt>
                <c:pt idx="425">
                  <c:v>0.43546019271266045</c:v>
                </c:pt>
                <c:pt idx="426">
                  <c:v>0.43546019271266045</c:v>
                </c:pt>
                <c:pt idx="427">
                  <c:v>0.4321860559253472</c:v>
                </c:pt>
                <c:pt idx="428">
                  <c:v>0.4321860559253472</c:v>
                </c:pt>
                <c:pt idx="429">
                  <c:v>0.42891191913803395</c:v>
                </c:pt>
                <c:pt idx="430">
                  <c:v>0.42891191913803395</c:v>
                </c:pt>
                <c:pt idx="431">
                  <c:v>0.42236364556340744</c:v>
                </c:pt>
                <c:pt idx="432">
                  <c:v>0.42236364556340744</c:v>
                </c:pt>
                <c:pt idx="433">
                  <c:v>0.41908950877609419</c:v>
                </c:pt>
                <c:pt idx="434">
                  <c:v>0.41908950877609419</c:v>
                </c:pt>
                <c:pt idx="435">
                  <c:v>0.41581537198878094</c:v>
                </c:pt>
                <c:pt idx="436">
                  <c:v>0.41581537198878094</c:v>
                </c:pt>
                <c:pt idx="437">
                  <c:v>0.41254123520146768</c:v>
                </c:pt>
                <c:pt idx="438">
                  <c:v>0.41254123520146768</c:v>
                </c:pt>
                <c:pt idx="439">
                  <c:v>0.40926709841415448</c:v>
                </c:pt>
                <c:pt idx="440">
                  <c:v>0.40926709841415448</c:v>
                </c:pt>
                <c:pt idx="441">
                  <c:v>0.40599296162684123</c:v>
                </c:pt>
                <c:pt idx="442">
                  <c:v>0.40599296162684123</c:v>
                </c:pt>
                <c:pt idx="443">
                  <c:v>0.39617055126490153</c:v>
                </c:pt>
                <c:pt idx="444">
                  <c:v>0.39617055126490153</c:v>
                </c:pt>
                <c:pt idx="445">
                  <c:v>0.38307400411564857</c:v>
                </c:pt>
                <c:pt idx="446">
                  <c:v>0.38307400411564857</c:v>
                </c:pt>
                <c:pt idx="447">
                  <c:v>0.37325159375370887</c:v>
                </c:pt>
                <c:pt idx="448">
                  <c:v>0.37325159375370887</c:v>
                </c:pt>
                <c:pt idx="449">
                  <c:v>0.34705849945520301</c:v>
                </c:pt>
                <c:pt idx="450">
                  <c:v>0.34705849945520301</c:v>
                </c:pt>
                <c:pt idx="451">
                  <c:v>0.33396195230595005</c:v>
                </c:pt>
                <c:pt idx="452">
                  <c:v>0.33396195230595005</c:v>
                </c:pt>
                <c:pt idx="453">
                  <c:v>0.32413954194401035</c:v>
                </c:pt>
                <c:pt idx="454">
                  <c:v>0.32413954194401035</c:v>
                </c:pt>
                <c:pt idx="455">
                  <c:v>0.32086540515669715</c:v>
                </c:pt>
                <c:pt idx="456">
                  <c:v>0.32086540515669715</c:v>
                </c:pt>
                <c:pt idx="457">
                  <c:v>0.31759126836938389</c:v>
                </c:pt>
                <c:pt idx="458">
                  <c:v>0.31759126836938389</c:v>
                </c:pt>
                <c:pt idx="459">
                  <c:v>0.30776885800744419</c:v>
                </c:pt>
                <c:pt idx="460">
                  <c:v>0.30776885800744419</c:v>
                </c:pt>
                <c:pt idx="461">
                  <c:v>0.30449472122013099</c:v>
                </c:pt>
                <c:pt idx="462">
                  <c:v>0.30449472122013099</c:v>
                </c:pt>
                <c:pt idx="463">
                  <c:v>0.30122058443281774</c:v>
                </c:pt>
                <c:pt idx="464">
                  <c:v>0.30122058443281774</c:v>
                </c:pt>
                <c:pt idx="465">
                  <c:v>0.29794644764550449</c:v>
                </c:pt>
                <c:pt idx="466">
                  <c:v>0.29794644764550449</c:v>
                </c:pt>
                <c:pt idx="467">
                  <c:v>0.29467231085819129</c:v>
                </c:pt>
                <c:pt idx="468">
                  <c:v>0.29467231085819129</c:v>
                </c:pt>
                <c:pt idx="469">
                  <c:v>0.291361386017088</c:v>
                </c:pt>
                <c:pt idx="470">
                  <c:v>0.291361386017088</c:v>
                </c:pt>
                <c:pt idx="471">
                  <c:v>0.28473953633488147</c:v>
                </c:pt>
                <c:pt idx="472">
                  <c:v>0.28473953633488147</c:v>
                </c:pt>
                <c:pt idx="473">
                  <c:v>0.28142861149377818</c:v>
                </c:pt>
                <c:pt idx="474">
                  <c:v>0.28142861149377818</c:v>
                </c:pt>
                <c:pt idx="475">
                  <c:v>0.27811768665267494</c:v>
                </c:pt>
                <c:pt idx="476">
                  <c:v>0.27811768665267494</c:v>
                </c:pt>
                <c:pt idx="477">
                  <c:v>0.27149583697046842</c:v>
                </c:pt>
                <c:pt idx="478">
                  <c:v>0.27149583697046842</c:v>
                </c:pt>
                <c:pt idx="479">
                  <c:v>0.26487398728826189</c:v>
                </c:pt>
                <c:pt idx="480">
                  <c:v>0.26487398728826189</c:v>
                </c:pt>
                <c:pt idx="481">
                  <c:v>0.24500843824164226</c:v>
                </c:pt>
                <c:pt idx="482">
                  <c:v>0.24500843824164226</c:v>
                </c:pt>
                <c:pt idx="483">
                  <c:v>0.22183196435391933</c:v>
                </c:pt>
                <c:pt idx="484">
                  <c:v>0.22183196435391933</c:v>
                </c:pt>
                <c:pt idx="485">
                  <c:v>0.21852103951281604</c:v>
                </c:pt>
                <c:pt idx="486">
                  <c:v>0.21852103951281604</c:v>
                </c:pt>
                <c:pt idx="487">
                  <c:v>0.21521011467171278</c:v>
                </c:pt>
                <c:pt idx="488">
                  <c:v>0.21521011467171278</c:v>
                </c:pt>
                <c:pt idx="489">
                  <c:v>0.20527734014840296</c:v>
                </c:pt>
                <c:pt idx="490">
                  <c:v>0.20527734014840296</c:v>
                </c:pt>
                <c:pt idx="491">
                  <c:v>0.1986554904661964</c:v>
                </c:pt>
                <c:pt idx="492">
                  <c:v>0.1986554904661964</c:v>
                </c:pt>
                <c:pt idx="493">
                  <c:v>0.19528844825490496</c:v>
                </c:pt>
                <c:pt idx="494">
                  <c:v>0.19528844825490496</c:v>
                </c:pt>
                <c:pt idx="495">
                  <c:v>0.19192140604361349</c:v>
                </c:pt>
                <c:pt idx="496">
                  <c:v>0.19192140604361349</c:v>
                </c:pt>
                <c:pt idx="497">
                  <c:v>0.18518732162103055</c:v>
                </c:pt>
                <c:pt idx="498">
                  <c:v>0.18518732162103055</c:v>
                </c:pt>
                <c:pt idx="499">
                  <c:v>0.18175792677619665</c:v>
                </c:pt>
                <c:pt idx="500">
                  <c:v>0.18175792677619665</c:v>
                </c:pt>
                <c:pt idx="501">
                  <c:v>0.17146974224169495</c:v>
                </c:pt>
                <c:pt idx="502">
                  <c:v>0.17146974224169495</c:v>
                </c:pt>
                <c:pt idx="503">
                  <c:v>0.16804034739686105</c:v>
                </c:pt>
                <c:pt idx="504">
                  <c:v>0.16804034739686105</c:v>
                </c:pt>
                <c:pt idx="505">
                  <c:v>0.16461095255202715</c:v>
                </c:pt>
                <c:pt idx="506">
                  <c:v>0.16461095255202715</c:v>
                </c:pt>
                <c:pt idx="507">
                  <c:v>0.16118155770719325</c:v>
                </c:pt>
                <c:pt idx="508">
                  <c:v>0.16118155770719325</c:v>
                </c:pt>
                <c:pt idx="509">
                  <c:v>0.15775216286235935</c:v>
                </c:pt>
                <c:pt idx="510">
                  <c:v>0.15775216286235935</c:v>
                </c:pt>
                <c:pt idx="511">
                  <c:v>0.15432276801752545</c:v>
                </c:pt>
                <c:pt idx="512">
                  <c:v>0.15432276801752545</c:v>
                </c:pt>
                <c:pt idx="513">
                  <c:v>0.15089337317269155</c:v>
                </c:pt>
                <c:pt idx="514">
                  <c:v>0.15089337317269155</c:v>
                </c:pt>
                <c:pt idx="515">
                  <c:v>0.14746397832785765</c:v>
                </c:pt>
                <c:pt idx="516">
                  <c:v>0.14746397832785765</c:v>
                </c:pt>
                <c:pt idx="517">
                  <c:v>0.14403458348302375</c:v>
                </c:pt>
                <c:pt idx="518">
                  <c:v>0.14403458348302375</c:v>
                </c:pt>
                <c:pt idx="519">
                  <c:v>0.13717579379335595</c:v>
                </c:pt>
                <c:pt idx="520">
                  <c:v>0.13717579379335595</c:v>
                </c:pt>
                <c:pt idx="521">
                  <c:v>0.13374639894852206</c:v>
                </c:pt>
                <c:pt idx="522">
                  <c:v>0.13374639894852206</c:v>
                </c:pt>
                <c:pt idx="523">
                  <c:v>0.13031700410368816</c:v>
                </c:pt>
                <c:pt idx="524">
                  <c:v>0.13031700410368816</c:v>
                </c:pt>
                <c:pt idx="525">
                  <c:v>0.12688760925885426</c:v>
                </c:pt>
                <c:pt idx="526">
                  <c:v>0.12688760925885426</c:v>
                </c:pt>
                <c:pt idx="527">
                  <c:v>0.12345821441402037</c:v>
                </c:pt>
                <c:pt idx="528">
                  <c:v>0.12345821441402037</c:v>
                </c:pt>
                <c:pt idx="529">
                  <c:v>0.12002881956918647</c:v>
                </c:pt>
                <c:pt idx="530">
                  <c:v>0.12002881956918647</c:v>
                </c:pt>
                <c:pt idx="531">
                  <c:v>0.11659942472435257</c:v>
                </c:pt>
                <c:pt idx="532">
                  <c:v>0.11659942472435257</c:v>
                </c:pt>
                <c:pt idx="533">
                  <c:v>0.11317002987951867</c:v>
                </c:pt>
                <c:pt idx="534">
                  <c:v>0.11317002987951867</c:v>
                </c:pt>
                <c:pt idx="535">
                  <c:v>0.10974063503468477</c:v>
                </c:pt>
                <c:pt idx="536">
                  <c:v>0.10974063503468477</c:v>
                </c:pt>
                <c:pt idx="537">
                  <c:v>0.10631124018985087</c:v>
                </c:pt>
                <c:pt idx="538">
                  <c:v>0.10631124018985087</c:v>
                </c:pt>
                <c:pt idx="539">
                  <c:v>0.10276753218352251</c:v>
                </c:pt>
                <c:pt idx="540">
                  <c:v>0.10276753218352251</c:v>
                </c:pt>
                <c:pt idx="541">
                  <c:v>9.922382417719415E-2</c:v>
                </c:pt>
                <c:pt idx="542">
                  <c:v>9.922382417719415E-2</c:v>
                </c:pt>
                <c:pt idx="543">
                  <c:v>9.5680116170865789E-2</c:v>
                </c:pt>
                <c:pt idx="544">
                  <c:v>9.5680116170865789E-2</c:v>
                </c:pt>
                <c:pt idx="545">
                  <c:v>8.8320107234645354E-2</c:v>
                </c:pt>
                <c:pt idx="546">
                  <c:v>8.8320107234645354E-2</c:v>
                </c:pt>
                <c:pt idx="547">
                  <c:v>8.4480102572269469E-2</c:v>
                </c:pt>
                <c:pt idx="548">
                  <c:v>8.4480102572269469E-2</c:v>
                </c:pt>
                <c:pt idx="549">
                  <c:v>8.0640097909893585E-2</c:v>
                </c:pt>
                <c:pt idx="550">
                  <c:v>8.0640097909893585E-2</c:v>
                </c:pt>
                <c:pt idx="551">
                  <c:v>7.6800093247517701E-2</c:v>
                </c:pt>
                <c:pt idx="552">
                  <c:v>7.6800093247517701E-2</c:v>
                </c:pt>
                <c:pt idx="553">
                  <c:v>7.2960088585141816E-2</c:v>
                </c:pt>
                <c:pt idx="554">
                  <c:v>7.2960088585141816E-2</c:v>
                </c:pt>
                <c:pt idx="555">
                  <c:v>6.9120083922765932E-2</c:v>
                </c:pt>
                <c:pt idx="556">
                  <c:v>6.9120083922765932E-2</c:v>
                </c:pt>
                <c:pt idx="557">
                  <c:v>6.5280079260390048E-2</c:v>
                </c:pt>
                <c:pt idx="558">
                  <c:v>6.5280079260390048E-2</c:v>
                </c:pt>
                <c:pt idx="559">
                  <c:v>6.1440074598014163E-2</c:v>
                </c:pt>
                <c:pt idx="560">
                  <c:v>6.1440074598014163E-2</c:v>
                </c:pt>
                <c:pt idx="561">
                  <c:v>5.7600069935638279E-2</c:v>
                </c:pt>
                <c:pt idx="562">
                  <c:v>5.7600069935638279E-2</c:v>
                </c:pt>
                <c:pt idx="563">
                  <c:v>5.3760065273262395E-2</c:v>
                </c:pt>
                <c:pt idx="564">
                  <c:v>5.3760065273262395E-2</c:v>
                </c:pt>
                <c:pt idx="565">
                  <c:v>4.992006061088651E-2</c:v>
                </c:pt>
                <c:pt idx="566">
                  <c:v>4.992006061088651E-2</c:v>
                </c:pt>
                <c:pt idx="567">
                  <c:v>4.6080055948510626E-2</c:v>
                </c:pt>
                <c:pt idx="568">
                  <c:v>4.6080055948510626E-2</c:v>
                </c:pt>
                <c:pt idx="569">
                  <c:v>4.1890959953191476E-2</c:v>
                </c:pt>
                <c:pt idx="570">
                  <c:v>4.1890959953191476E-2</c:v>
                </c:pt>
                <c:pt idx="571">
                  <c:v>3.7236408847281306E-2</c:v>
                </c:pt>
                <c:pt idx="572">
                  <c:v>3.7236408847281306E-2</c:v>
                </c:pt>
                <c:pt idx="573">
                  <c:v>3.2581857741371144E-2</c:v>
                </c:pt>
                <c:pt idx="574">
                  <c:v>3.2581857741371144E-2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RAM cens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Pt>
            <c:idx val="602"/>
            <c:bubble3D val="0"/>
            <c:spPr>
              <a:ln>
                <a:solidFill>
                  <a:srgbClr val="F79646"/>
                </a:solidFill>
              </a:ln>
            </c:spPr>
          </c:dPt>
          <c:errBars>
            <c:errDir val="y"/>
            <c:errBarType val="plus"/>
            <c:errValType val="fixedVal"/>
            <c:noEndCap val="1"/>
            <c:val val="2.0000000000000011E-2"/>
            <c:spPr>
              <a:ln w="15875"/>
            </c:spPr>
          </c:errBars>
          <c:xVal>
            <c:numRef>
              <c:f>Sheet1!$A$2:$A$700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0.13141683778234087</c:v>
                </c:pt>
                <c:pt idx="2">
                  <c:v>0.13141683778234087</c:v>
                </c:pt>
                <c:pt idx="3">
                  <c:v>0.45995893223819301</c:v>
                </c:pt>
                <c:pt idx="4">
                  <c:v>0.45995893223819301</c:v>
                </c:pt>
                <c:pt idx="5">
                  <c:v>0.49281314168377821</c:v>
                </c:pt>
                <c:pt idx="6">
                  <c:v>0.49281314168377821</c:v>
                </c:pt>
                <c:pt idx="7">
                  <c:v>0.7885010266940452</c:v>
                </c:pt>
                <c:pt idx="8">
                  <c:v>0.7885010266940452</c:v>
                </c:pt>
                <c:pt idx="9">
                  <c:v>0.88706365503080087</c:v>
                </c:pt>
                <c:pt idx="10">
                  <c:v>0.88706365503080087</c:v>
                </c:pt>
                <c:pt idx="11">
                  <c:v>0.95277207392197127</c:v>
                </c:pt>
                <c:pt idx="12">
                  <c:v>0.95277207392197127</c:v>
                </c:pt>
                <c:pt idx="13">
                  <c:v>1.0513347022587269</c:v>
                </c:pt>
                <c:pt idx="14">
                  <c:v>1.0513347022587269</c:v>
                </c:pt>
                <c:pt idx="15">
                  <c:v>1.0841889117043122</c:v>
                </c:pt>
                <c:pt idx="16">
                  <c:v>1.0841889117043122</c:v>
                </c:pt>
                <c:pt idx="17">
                  <c:v>1.1498973305954825</c:v>
                </c:pt>
                <c:pt idx="18">
                  <c:v>1.1498973305954825</c:v>
                </c:pt>
                <c:pt idx="19">
                  <c:v>1.1827515400410678</c:v>
                </c:pt>
                <c:pt idx="20">
                  <c:v>1.1827515400410678</c:v>
                </c:pt>
                <c:pt idx="21">
                  <c:v>1.215605749486653</c:v>
                </c:pt>
                <c:pt idx="22">
                  <c:v>1.215605749486653</c:v>
                </c:pt>
                <c:pt idx="23">
                  <c:v>1.2484599589322383</c:v>
                </c:pt>
                <c:pt idx="24">
                  <c:v>1.2484599589322383</c:v>
                </c:pt>
                <c:pt idx="25">
                  <c:v>1.2813141683778233</c:v>
                </c:pt>
                <c:pt idx="26">
                  <c:v>1.2813141683778233</c:v>
                </c:pt>
                <c:pt idx="27">
                  <c:v>1.3141683778234086</c:v>
                </c:pt>
                <c:pt idx="28">
                  <c:v>1.3141683778234086</c:v>
                </c:pt>
                <c:pt idx="29">
                  <c:v>1.3470225872689938</c:v>
                </c:pt>
                <c:pt idx="30">
                  <c:v>1.3470225872689938</c:v>
                </c:pt>
                <c:pt idx="31">
                  <c:v>1.3798767967145791</c:v>
                </c:pt>
                <c:pt idx="32">
                  <c:v>1.3798767967145791</c:v>
                </c:pt>
                <c:pt idx="33">
                  <c:v>1.4127310061601643</c:v>
                </c:pt>
                <c:pt idx="34">
                  <c:v>1.4127310061601643</c:v>
                </c:pt>
                <c:pt idx="35">
                  <c:v>1.4455852156057496</c:v>
                </c:pt>
                <c:pt idx="36">
                  <c:v>1.4455852156057496</c:v>
                </c:pt>
                <c:pt idx="37">
                  <c:v>1.4784394250513346</c:v>
                </c:pt>
                <c:pt idx="38">
                  <c:v>1.4784394250513346</c:v>
                </c:pt>
                <c:pt idx="39">
                  <c:v>1.5112936344969199</c:v>
                </c:pt>
                <c:pt idx="40">
                  <c:v>1.5112936344969199</c:v>
                </c:pt>
                <c:pt idx="41">
                  <c:v>1.5441478439425051</c:v>
                </c:pt>
                <c:pt idx="42">
                  <c:v>1.5441478439425051</c:v>
                </c:pt>
                <c:pt idx="43">
                  <c:v>1.5770020533880904</c:v>
                </c:pt>
                <c:pt idx="44">
                  <c:v>1.5770020533880904</c:v>
                </c:pt>
                <c:pt idx="45">
                  <c:v>1.6098562628336757</c:v>
                </c:pt>
                <c:pt idx="46">
                  <c:v>1.6098562628336757</c:v>
                </c:pt>
                <c:pt idx="47">
                  <c:v>1.6427104722792607</c:v>
                </c:pt>
                <c:pt idx="48">
                  <c:v>1.6427104722792607</c:v>
                </c:pt>
                <c:pt idx="49">
                  <c:v>1.675564681724846</c:v>
                </c:pt>
                <c:pt idx="50">
                  <c:v>1.675564681724846</c:v>
                </c:pt>
                <c:pt idx="51">
                  <c:v>1.7412731006160165</c:v>
                </c:pt>
                <c:pt idx="52">
                  <c:v>1.7412731006160165</c:v>
                </c:pt>
                <c:pt idx="53">
                  <c:v>1.7741273100616017</c:v>
                </c:pt>
                <c:pt idx="54">
                  <c:v>1.7741273100616017</c:v>
                </c:pt>
                <c:pt idx="55">
                  <c:v>1.8069815195071868</c:v>
                </c:pt>
                <c:pt idx="56">
                  <c:v>1.8069815195071868</c:v>
                </c:pt>
                <c:pt idx="57">
                  <c:v>1.8726899383983573</c:v>
                </c:pt>
                <c:pt idx="58">
                  <c:v>1.8726899383983573</c:v>
                </c:pt>
                <c:pt idx="59">
                  <c:v>1.9055441478439425</c:v>
                </c:pt>
                <c:pt idx="60">
                  <c:v>1.9055441478439425</c:v>
                </c:pt>
                <c:pt idx="61">
                  <c:v>2.0041067761806981</c:v>
                </c:pt>
                <c:pt idx="62">
                  <c:v>2.0041067761806981</c:v>
                </c:pt>
                <c:pt idx="63">
                  <c:v>2.1355236139630391</c:v>
                </c:pt>
                <c:pt idx="64">
                  <c:v>2.1355236139630391</c:v>
                </c:pt>
                <c:pt idx="65">
                  <c:v>2.2012320328542097</c:v>
                </c:pt>
                <c:pt idx="66">
                  <c:v>2.2012320328542097</c:v>
                </c:pt>
                <c:pt idx="67">
                  <c:v>2.299794661190965</c:v>
                </c:pt>
                <c:pt idx="68">
                  <c:v>2.299794661190965</c:v>
                </c:pt>
                <c:pt idx="69">
                  <c:v>2.3326488706365502</c:v>
                </c:pt>
                <c:pt idx="70">
                  <c:v>2.3326488706365502</c:v>
                </c:pt>
                <c:pt idx="71">
                  <c:v>2.3655030800821355</c:v>
                </c:pt>
                <c:pt idx="72">
                  <c:v>2.3655030800821355</c:v>
                </c:pt>
                <c:pt idx="73">
                  <c:v>2.4969199178644765</c:v>
                </c:pt>
                <c:pt idx="74">
                  <c:v>2.4969199178644765</c:v>
                </c:pt>
                <c:pt idx="75">
                  <c:v>2.5954825462012319</c:v>
                </c:pt>
                <c:pt idx="76">
                  <c:v>2.5954825462012319</c:v>
                </c:pt>
                <c:pt idx="77">
                  <c:v>2.6940451745379876</c:v>
                </c:pt>
                <c:pt idx="78">
                  <c:v>2.6940451745379876</c:v>
                </c:pt>
                <c:pt idx="79">
                  <c:v>2.7268993839835729</c:v>
                </c:pt>
                <c:pt idx="80">
                  <c:v>2.7268993839835729</c:v>
                </c:pt>
                <c:pt idx="81">
                  <c:v>2.7597535934291582</c:v>
                </c:pt>
                <c:pt idx="82">
                  <c:v>2.7597535934291582</c:v>
                </c:pt>
                <c:pt idx="83">
                  <c:v>2.7926078028747434</c:v>
                </c:pt>
                <c:pt idx="84">
                  <c:v>2.7926078028747434</c:v>
                </c:pt>
                <c:pt idx="85">
                  <c:v>2.8254620123203287</c:v>
                </c:pt>
                <c:pt idx="86">
                  <c:v>2.8254620123203287</c:v>
                </c:pt>
                <c:pt idx="87">
                  <c:v>2.8583162217659139</c:v>
                </c:pt>
                <c:pt idx="88">
                  <c:v>2.8583162217659139</c:v>
                </c:pt>
                <c:pt idx="89">
                  <c:v>2.8911704312114992</c:v>
                </c:pt>
                <c:pt idx="90">
                  <c:v>2.8911704312114992</c:v>
                </c:pt>
                <c:pt idx="91">
                  <c:v>2.924024640657084</c:v>
                </c:pt>
                <c:pt idx="92">
                  <c:v>2.924024640657084</c:v>
                </c:pt>
                <c:pt idx="93">
                  <c:v>2.9568788501026693</c:v>
                </c:pt>
                <c:pt idx="94">
                  <c:v>2.9568788501026693</c:v>
                </c:pt>
                <c:pt idx="95">
                  <c:v>2.9897330595482545</c:v>
                </c:pt>
                <c:pt idx="96">
                  <c:v>2.9897330595482545</c:v>
                </c:pt>
                <c:pt idx="97">
                  <c:v>3.0225872689938398</c:v>
                </c:pt>
                <c:pt idx="98">
                  <c:v>3.0225872689938398</c:v>
                </c:pt>
                <c:pt idx="99">
                  <c:v>3.1211498973305956</c:v>
                </c:pt>
                <c:pt idx="100">
                  <c:v>3.1211498973305956</c:v>
                </c:pt>
                <c:pt idx="101">
                  <c:v>3.2197125256673513</c:v>
                </c:pt>
                <c:pt idx="102">
                  <c:v>3.2197125256673513</c:v>
                </c:pt>
                <c:pt idx="103">
                  <c:v>3.2525667351129361</c:v>
                </c:pt>
                <c:pt idx="104">
                  <c:v>3.2525667351129361</c:v>
                </c:pt>
                <c:pt idx="105">
                  <c:v>3.2854209445585214</c:v>
                </c:pt>
                <c:pt idx="106">
                  <c:v>3.2854209445585214</c:v>
                </c:pt>
                <c:pt idx="107">
                  <c:v>3.3839835728952772</c:v>
                </c:pt>
                <c:pt idx="108">
                  <c:v>3.3839835728952772</c:v>
                </c:pt>
                <c:pt idx="109">
                  <c:v>3.4496919917864477</c:v>
                </c:pt>
                <c:pt idx="110">
                  <c:v>3.4496919917864477</c:v>
                </c:pt>
                <c:pt idx="111">
                  <c:v>3.482546201232033</c:v>
                </c:pt>
                <c:pt idx="112">
                  <c:v>3.482546201232033</c:v>
                </c:pt>
                <c:pt idx="113">
                  <c:v>3.5482546201232035</c:v>
                </c:pt>
                <c:pt idx="114">
                  <c:v>3.5482546201232035</c:v>
                </c:pt>
                <c:pt idx="115">
                  <c:v>3.7125256673511293</c:v>
                </c:pt>
                <c:pt idx="116">
                  <c:v>3.7125256673511293</c:v>
                </c:pt>
                <c:pt idx="117">
                  <c:v>3.8110882956878851</c:v>
                </c:pt>
                <c:pt idx="118">
                  <c:v>3.8110882956878851</c:v>
                </c:pt>
                <c:pt idx="119">
                  <c:v>3.8767967145790556</c:v>
                </c:pt>
                <c:pt idx="120">
                  <c:v>3.8767967145790556</c:v>
                </c:pt>
                <c:pt idx="121">
                  <c:v>3.9096509240246409</c:v>
                </c:pt>
                <c:pt idx="122">
                  <c:v>3.9096509240246409</c:v>
                </c:pt>
                <c:pt idx="123">
                  <c:v>4.1396303901437372</c:v>
                </c:pt>
                <c:pt idx="124">
                  <c:v>4.1396303901437372</c:v>
                </c:pt>
                <c:pt idx="125">
                  <c:v>4.1724845995893221</c:v>
                </c:pt>
                <c:pt idx="126">
                  <c:v>4.1724845995893221</c:v>
                </c:pt>
                <c:pt idx="127">
                  <c:v>4.2053388090349078</c:v>
                </c:pt>
                <c:pt idx="128">
                  <c:v>4.2053388090349078</c:v>
                </c:pt>
                <c:pt idx="129">
                  <c:v>4.2381930184804926</c:v>
                </c:pt>
                <c:pt idx="130">
                  <c:v>4.2381930184804926</c:v>
                </c:pt>
                <c:pt idx="131">
                  <c:v>4.2710472279260783</c:v>
                </c:pt>
                <c:pt idx="132">
                  <c:v>4.2710472279260783</c:v>
                </c:pt>
                <c:pt idx="133">
                  <c:v>4.3367556468172488</c:v>
                </c:pt>
                <c:pt idx="134">
                  <c:v>4.3367556468172488</c:v>
                </c:pt>
                <c:pt idx="135">
                  <c:v>4.3696098562628336</c:v>
                </c:pt>
                <c:pt idx="136">
                  <c:v>4.3696098562628336</c:v>
                </c:pt>
                <c:pt idx="137">
                  <c:v>4.4024640657084193</c:v>
                </c:pt>
                <c:pt idx="138">
                  <c:v>4.4024640657084193</c:v>
                </c:pt>
                <c:pt idx="139">
                  <c:v>4.5010266940451746</c:v>
                </c:pt>
                <c:pt idx="140">
                  <c:v>4.5010266940451746</c:v>
                </c:pt>
                <c:pt idx="141">
                  <c:v>4.5338809034907595</c:v>
                </c:pt>
                <c:pt idx="142">
                  <c:v>4.5338809034907595</c:v>
                </c:pt>
                <c:pt idx="143">
                  <c:v>4.5667351129363452</c:v>
                </c:pt>
                <c:pt idx="144">
                  <c:v>4.5667351129363452</c:v>
                </c:pt>
                <c:pt idx="145">
                  <c:v>4.59958932238193</c:v>
                </c:pt>
                <c:pt idx="146">
                  <c:v>4.59958932238193</c:v>
                </c:pt>
                <c:pt idx="147">
                  <c:v>4.6324435318275157</c:v>
                </c:pt>
                <c:pt idx="148">
                  <c:v>4.6324435318275157</c:v>
                </c:pt>
                <c:pt idx="149">
                  <c:v>4.6652977412731005</c:v>
                </c:pt>
                <c:pt idx="150">
                  <c:v>4.6652977412731005</c:v>
                </c:pt>
                <c:pt idx="151">
                  <c:v>4.731006160164271</c:v>
                </c:pt>
                <c:pt idx="152">
                  <c:v>4.731006160164271</c:v>
                </c:pt>
                <c:pt idx="153">
                  <c:v>4.7638603696098567</c:v>
                </c:pt>
                <c:pt idx="154">
                  <c:v>4.7638603696098567</c:v>
                </c:pt>
                <c:pt idx="155">
                  <c:v>4.8952772073921968</c:v>
                </c:pt>
                <c:pt idx="156">
                  <c:v>4.8952772073921968</c:v>
                </c:pt>
                <c:pt idx="157">
                  <c:v>4.9938398357289531</c:v>
                </c:pt>
                <c:pt idx="158">
                  <c:v>4.9938398357289531</c:v>
                </c:pt>
                <c:pt idx="159">
                  <c:v>5.0266940451745379</c:v>
                </c:pt>
                <c:pt idx="160">
                  <c:v>5.0266940451745379</c:v>
                </c:pt>
                <c:pt idx="161">
                  <c:v>5.1581108829568789</c:v>
                </c:pt>
                <c:pt idx="162">
                  <c:v>5.1581108829568789</c:v>
                </c:pt>
                <c:pt idx="163">
                  <c:v>5.3223819301848048</c:v>
                </c:pt>
                <c:pt idx="164">
                  <c:v>5.3223819301848048</c:v>
                </c:pt>
                <c:pt idx="165">
                  <c:v>5.3552361396303905</c:v>
                </c:pt>
                <c:pt idx="166">
                  <c:v>5.3552361396303905</c:v>
                </c:pt>
                <c:pt idx="167">
                  <c:v>5.3880903490759753</c:v>
                </c:pt>
                <c:pt idx="168">
                  <c:v>5.3880903490759753</c:v>
                </c:pt>
                <c:pt idx="169">
                  <c:v>5.420944558521561</c:v>
                </c:pt>
                <c:pt idx="170">
                  <c:v>5.420944558521561</c:v>
                </c:pt>
                <c:pt idx="171">
                  <c:v>5.4537987679671458</c:v>
                </c:pt>
                <c:pt idx="172">
                  <c:v>5.4537987679671458</c:v>
                </c:pt>
                <c:pt idx="173">
                  <c:v>5.4866529774127306</c:v>
                </c:pt>
                <c:pt idx="174">
                  <c:v>5.4866529774127306</c:v>
                </c:pt>
                <c:pt idx="175">
                  <c:v>5.5195071868583163</c:v>
                </c:pt>
                <c:pt idx="176">
                  <c:v>5.5195071868583163</c:v>
                </c:pt>
                <c:pt idx="177">
                  <c:v>5.5523613963039011</c:v>
                </c:pt>
                <c:pt idx="178">
                  <c:v>5.5523613963039011</c:v>
                </c:pt>
                <c:pt idx="179">
                  <c:v>5.5852156057494868</c:v>
                </c:pt>
                <c:pt idx="180">
                  <c:v>5.5852156057494868</c:v>
                </c:pt>
                <c:pt idx="181">
                  <c:v>5.6180698151950716</c:v>
                </c:pt>
                <c:pt idx="182">
                  <c:v>5.6180698151950716</c:v>
                </c:pt>
                <c:pt idx="183">
                  <c:v>5.6509240246406574</c:v>
                </c:pt>
                <c:pt idx="184">
                  <c:v>5.6509240246406574</c:v>
                </c:pt>
                <c:pt idx="185">
                  <c:v>5.6837782340862422</c:v>
                </c:pt>
                <c:pt idx="186">
                  <c:v>5.6837782340862422</c:v>
                </c:pt>
                <c:pt idx="187">
                  <c:v>5.7166324435318279</c:v>
                </c:pt>
                <c:pt idx="188">
                  <c:v>5.7166324435318279</c:v>
                </c:pt>
                <c:pt idx="189">
                  <c:v>5.7494866529774127</c:v>
                </c:pt>
                <c:pt idx="190">
                  <c:v>5.7494866529774127</c:v>
                </c:pt>
                <c:pt idx="191">
                  <c:v>6.0123203285420947</c:v>
                </c:pt>
                <c:pt idx="192">
                  <c:v>6.0123203285420947</c:v>
                </c:pt>
                <c:pt idx="193">
                  <c:v>6.0451745379876796</c:v>
                </c:pt>
                <c:pt idx="194">
                  <c:v>6.0451745379876796</c:v>
                </c:pt>
                <c:pt idx="195">
                  <c:v>6.4722792607802875</c:v>
                </c:pt>
                <c:pt idx="196">
                  <c:v>6.4722792607802875</c:v>
                </c:pt>
                <c:pt idx="197">
                  <c:v>6.7351129363449695</c:v>
                </c:pt>
                <c:pt idx="198">
                  <c:v>6.7351129363449695</c:v>
                </c:pt>
                <c:pt idx="199">
                  <c:v>6.7679671457905544</c:v>
                </c:pt>
                <c:pt idx="200">
                  <c:v>6.7679671457905544</c:v>
                </c:pt>
                <c:pt idx="201">
                  <c:v>6.8665297741273097</c:v>
                </c:pt>
                <c:pt idx="202">
                  <c:v>6.8665297741273097</c:v>
                </c:pt>
                <c:pt idx="203">
                  <c:v>6.9322381930184802</c:v>
                </c:pt>
                <c:pt idx="204">
                  <c:v>6.9322381930184802</c:v>
                </c:pt>
                <c:pt idx="205">
                  <c:v>6.9979466119096507</c:v>
                </c:pt>
                <c:pt idx="206">
                  <c:v>6.9979466119096507</c:v>
                </c:pt>
                <c:pt idx="207">
                  <c:v>7.0308008213552364</c:v>
                </c:pt>
                <c:pt idx="208">
                  <c:v>7.0308008213552364</c:v>
                </c:pt>
                <c:pt idx="209">
                  <c:v>7.0636550308008212</c:v>
                </c:pt>
                <c:pt idx="210">
                  <c:v>7.0636550308008212</c:v>
                </c:pt>
                <c:pt idx="211">
                  <c:v>7.1622176591375766</c:v>
                </c:pt>
                <c:pt idx="212">
                  <c:v>7.1622176591375766</c:v>
                </c:pt>
                <c:pt idx="213">
                  <c:v>7.1950718685831623</c:v>
                </c:pt>
                <c:pt idx="214">
                  <c:v>7.1950718685831623</c:v>
                </c:pt>
                <c:pt idx="215">
                  <c:v>7.3593429158110881</c:v>
                </c:pt>
                <c:pt idx="216">
                  <c:v>7.3593429158110881</c:v>
                </c:pt>
                <c:pt idx="217">
                  <c:v>7.4250513347022586</c:v>
                </c:pt>
                <c:pt idx="218">
                  <c:v>7.4250513347022586</c:v>
                </c:pt>
                <c:pt idx="219">
                  <c:v>7.4579055441478443</c:v>
                </c:pt>
                <c:pt idx="220">
                  <c:v>7.4579055441478443</c:v>
                </c:pt>
                <c:pt idx="221">
                  <c:v>7.523613963039014</c:v>
                </c:pt>
                <c:pt idx="222">
                  <c:v>7.523613963039014</c:v>
                </c:pt>
                <c:pt idx="223">
                  <c:v>7.5564681724845997</c:v>
                </c:pt>
                <c:pt idx="224">
                  <c:v>7.5564681724845997</c:v>
                </c:pt>
                <c:pt idx="225">
                  <c:v>7.5893223819301845</c:v>
                </c:pt>
                <c:pt idx="226">
                  <c:v>7.5893223819301845</c:v>
                </c:pt>
                <c:pt idx="227">
                  <c:v>7.6221765913757702</c:v>
                </c:pt>
                <c:pt idx="228">
                  <c:v>7.6221765913757702</c:v>
                </c:pt>
                <c:pt idx="229">
                  <c:v>7.655030800821355</c:v>
                </c:pt>
                <c:pt idx="230">
                  <c:v>7.655030800821355</c:v>
                </c:pt>
                <c:pt idx="231">
                  <c:v>7.6878850102669407</c:v>
                </c:pt>
                <c:pt idx="232">
                  <c:v>7.6878850102669407</c:v>
                </c:pt>
                <c:pt idx="233">
                  <c:v>8.0821355236139638</c:v>
                </c:pt>
                <c:pt idx="234">
                  <c:v>8.0821355236139638</c:v>
                </c:pt>
                <c:pt idx="235">
                  <c:v>8.1806981519507183</c:v>
                </c:pt>
                <c:pt idx="236">
                  <c:v>8.1806981519507183</c:v>
                </c:pt>
                <c:pt idx="237">
                  <c:v>8.3121149897330593</c:v>
                </c:pt>
                <c:pt idx="238">
                  <c:v>8.3121149897330593</c:v>
                </c:pt>
                <c:pt idx="239">
                  <c:v>8.3449691991786441</c:v>
                </c:pt>
                <c:pt idx="240">
                  <c:v>8.3449691991786441</c:v>
                </c:pt>
                <c:pt idx="241">
                  <c:v>8.5420944558521565</c:v>
                </c:pt>
                <c:pt idx="242">
                  <c:v>8.5420944558521565</c:v>
                </c:pt>
                <c:pt idx="243">
                  <c:v>8.6078028747433262</c:v>
                </c:pt>
                <c:pt idx="244">
                  <c:v>8.6078028747433262</c:v>
                </c:pt>
                <c:pt idx="245">
                  <c:v>8.8049281314168386</c:v>
                </c:pt>
                <c:pt idx="246">
                  <c:v>8.8049281314168386</c:v>
                </c:pt>
                <c:pt idx="247">
                  <c:v>9.1991786447638599</c:v>
                </c:pt>
                <c:pt idx="248">
                  <c:v>9.1991786447638599</c:v>
                </c:pt>
                <c:pt idx="249">
                  <c:v>9.2648870636550313</c:v>
                </c:pt>
                <c:pt idx="250">
                  <c:v>9.2648870636550313</c:v>
                </c:pt>
                <c:pt idx="251">
                  <c:v>9.2977412731006162</c:v>
                </c:pt>
                <c:pt idx="252">
                  <c:v>9.2977412731006162</c:v>
                </c:pt>
                <c:pt idx="253">
                  <c:v>9.4948665297741268</c:v>
                </c:pt>
                <c:pt idx="254">
                  <c:v>9.4948665297741268</c:v>
                </c:pt>
                <c:pt idx="255">
                  <c:v>9.5605749486652982</c:v>
                </c:pt>
                <c:pt idx="256">
                  <c:v>9.5605749486652982</c:v>
                </c:pt>
                <c:pt idx="257">
                  <c:v>9.593429158110883</c:v>
                </c:pt>
                <c:pt idx="258">
                  <c:v>9.593429158110883</c:v>
                </c:pt>
                <c:pt idx="259">
                  <c:v>9.6262833675564679</c:v>
                </c:pt>
                <c:pt idx="260">
                  <c:v>9.6262833675564679</c:v>
                </c:pt>
                <c:pt idx="261">
                  <c:v>9.6919917864476393</c:v>
                </c:pt>
                <c:pt idx="262">
                  <c:v>9.6919917864476393</c:v>
                </c:pt>
                <c:pt idx="263">
                  <c:v>9.7248459958932241</c:v>
                </c:pt>
                <c:pt idx="264">
                  <c:v>9.7248459958932241</c:v>
                </c:pt>
                <c:pt idx="265">
                  <c:v>9.9219712525667347</c:v>
                </c:pt>
                <c:pt idx="266">
                  <c:v>9.9219712525667347</c:v>
                </c:pt>
                <c:pt idx="267">
                  <c:v>10.217659137577002</c:v>
                </c:pt>
                <c:pt idx="268">
                  <c:v>10.217659137577002</c:v>
                </c:pt>
                <c:pt idx="269">
                  <c:v>10.611909650924025</c:v>
                </c:pt>
                <c:pt idx="270">
                  <c:v>10.611909650924025</c:v>
                </c:pt>
                <c:pt idx="271">
                  <c:v>10.809034907597535</c:v>
                </c:pt>
                <c:pt idx="272">
                  <c:v>10.809034907597535</c:v>
                </c:pt>
                <c:pt idx="273">
                  <c:v>11.433264887063656</c:v>
                </c:pt>
                <c:pt idx="274">
                  <c:v>11.433264887063656</c:v>
                </c:pt>
                <c:pt idx="275">
                  <c:v>11.53182751540041</c:v>
                </c:pt>
                <c:pt idx="276">
                  <c:v>11.53182751540041</c:v>
                </c:pt>
                <c:pt idx="277">
                  <c:v>11.663244353182751</c:v>
                </c:pt>
                <c:pt idx="278">
                  <c:v>11.663244353182751</c:v>
                </c:pt>
                <c:pt idx="279">
                  <c:v>11.761806981519507</c:v>
                </c:pt>
                <c:pt idx="280">
                  <c:v>11.761806981519507</c:v>
                </c:pt>
                <c:pt idx="281">
                  <c:v>11.794661190965092</c:v>
                </c:pt>
                <c:pt idx="282">
                  <c:v>11.794661190965092</c:v>
                </c:pt>
                <c:pt idx="283">
                  <c:v>11.827515400410677</c:v>
                </c:pt>
                <c:pt idx="284">
                  <c:v>11.827515400410677</c:v>
                </c:pt>
                <c:pt idx="285">
                  <c:v>11.926078028747433</c:v>
                </c:pt>
                <c:pt idx="286">
                  <c:v>11.926078028747433</c:v>
                </c:pt>
                <c:pt idx="287">
                  <c:v>12.2217659137577</c:v>
                </c:pt>
                <c:pt idx="288">
                  <c:v>12.2217659137577</c:v>
                </c:pt>
                <c:pt idx="289">
                  <c:v>13.240246406570842</c:v>
                </c:pt>
                <c:pt idx="290">
                  <c:v>13.240246406570842</c:v>
                </c:pt>
                <c:pt idx="291">
                  <c:v>13.798767967145791</c:v>
                </c:pt>
                <c:pt idx="292">
                  <c:v>13.798767967145791</c:v>
                </c:pt>
                <c:pt idx="293">
                  <c:v>13.831622176591376</c:v>
                </c:pt>
                <c:pt idx="294">
                  <c:v>13.831622176591376</c:v>
                </c:pt>
                <c:pt idx="295">
                  <c:v>13.897330595482547</c:v>
                </c:pt>
                <c:pt idx="296">
                  <c:v>13.897330595482547</c:v>
                </c:pt>
                <c:pt idx="297">
                  <c:v>14.718685831622176</c:v>
                </c:pt>
                <c:pt idx="298">
                  <c:v>14.718685831622176</c:v>
                </c:pt>
                <c:pt idx="299">
                  <c:v>15.967145790554415</c:v>
                </c:pt>
                <c:pt idx="300">
                  <c:v>15.967145790554415</c:v>
                </c:pt>
                <c:pt idx="301">
                  <c:v>16.032854209445585</c:v>
                </c:pt>
                <c:pt idx="302">
                  <c:v>16.032854209445585</c:v>
                </c:pt>
                <c:pt idx="303">
                  <c:v>17.248459958932237</c:v>
                </c:pt>
                <c:pt idx="304">
                  <c:v>17.248459958932237</c:v>
                </c:pt>
                <c:pt idx="305">
                  <c:v>17.938398357289529</c:v>
                </c:pt>
                <c:pt idx="306">
                  <c:v>17.938398357289529</c:v>
                </c:pt>
                <c:pt idx="307">
                  <c:v>18.036960985626283</c:v>
                </c:pt>
                <c:pt idx="308">
                  <c:v>18.036960985626283</c:v>
                </c:pt>
                <c:pt idx="309">
                  <c:v>22.04517453798768</c:v>
                </c:pt>
                <c:pt idx="311">
                  <c:v>0</c:v>
                </c:pt>
                <c:pt idx="312">
                  <c:v>9.856262833675565E-2</c:v>
                </c:pt>
                <c:pt idx="313">
                  <c:v>9.856262833675565E-2</c:v>
                </c:pt>
                <c:pt idx="314">
                  <c:v>0.3942505133470226</c:v>
                </c:pt>
                <c:pt idx="315">
                  <c:v>0.3942505133470226</c:v>
                </c:pt>
                <c:pt idx="316">
                  <c:v>0.49281314168377821</c:v>
                </c:pt>
                <c:pt idx="317">
                  <c:v>0.49281314168377821</c:v>
                </c:pt>
                <c:pt idx="318">
                  <c:v>0.55852156057494862</c:v>
                </c:pt>
                <c:pt idx="319">
                  <c:v>0.55852156057494862</c:v>
                </c:pt>
                <c:pt idx="320">
                  <c:v>0.7227926078028748</c:v>
                </c:pt>
                <c:pt idx="321">
                  <c:v>0.7227926078028748</c:v>
                </c:pt>
                <c:pt idx="322">
                  <c:v>0.82135523613963035</c:v>
                </c:pt>
                <c:pt idx="323">
                  <c:v>0.82135523613963035</c:v>
                </c:pt>
                <c:pt idx="324">
                  <c:v>0.85420944558521561</c:v>
                </c:pt>
                <c:pt idx="325">
                  <c:v>0.85420944558521561</c:v>
                </c:pt>
                <c:pt idx="326">
                  <c:v>0.88706365503080087</c:v>
                </c:pt>
                <c:pt idx="327">
                  <c:v>0.88706365503080087</c:v>
                </c:pt>
                <c:pt idx="328">
                  <c:v>1.0184804928131417</c:v>
                </c:pt>
                <c:pt idx="329">
                  <c:v>1.0184804928131417</c:v>
                </c:pt>
                <c:pt idx="330">
                  <c:v>1.0513347022587269</c:v>
                </c:pt>
                <c:pt idx="331">
                  <c:v>1.0513347022587269</c:v>
                </c:pt>
                <c:pt idx="332">
                  <c:v>1.0841889117043122</c:v>
                </c:pt>
                <c:pt idx="333">
                  <c:v>1.0841889117043122</c:v>
                </c:pt>
                <c:pt idx="334">
                  <c:v>1.1827515400410678</c:v>
                </c:pt>
                <c:pt idx="335">
                  <c:v>1.1827515400410678</c:v>
                </c:pt>
                <c:pt idx="336">
                  <c:v>1.215605749486653</c:v>
                </c:pt>
                <c:pt idx="337">
                  <c:v>1.215605749486653</c:v>
                </c:pt>
                <c:pt idx="338">
                  <c:v>1.2484599589322383</c:v>
                </c:pt>
                <c:pt idx="339">
                  <c:v>1.2484599589322383</c:v>
                </c:pt>
                <c:pt idx="340">
                  <c:v>1.2813141683778233</c:v>
                </c:pt>
                <c:pt idx="341">
                  <c:v>1.2813141683778233</c:v>
                </c:pt>
                <c:pt idx="342">
                  <c:v>1.3141683778234086</c:v>
                </c:pt>
                <c:pt idx="343">
                  <c:v>1.3141683778234086</c:v>
                </c:pt>
                <c:pt idx="344">
                  <c:v>1.3470225872689938</c:v>
                </c:pt>
                <c:pt idx="345">
                  <c:v>1.3470225872689938</c:v>
                </c:pt>
                <c:pt idx="346">
                  <c:v>1.3798767967145791</c:v>
                </c:pt>
                <c:pt idx="347">
                  <c:v>1.3798767967145791</c:v>
                </c:pt>
                <c:pt idx="348">
                  <c:v>1.4127310061601643</c:v>
                </c:pt>
                <c:pt idx="349">
                  <c:v>1.4127310061601643</c:v>
                </c:pt>
                <c:pt idx="350">
                  <c:v>1.4455852156057496</c:v>
                </c:pt>
                <c:pt idx="351">
                  <c:v>1.4455852156057496</c:v>
                </c:pt>
                <c:pt idx="352">
                  <c:v>1.4784394250513346</c:v>
                </c:pt>
                <c:pt idx="353">
                  <c:v>1.4784394250513346</c:v>
                </c:pt>
                <c:pt idx="354">
                  <c:v>1.5112936344969199</c:v>
                </c:pt>
                <c:pt idx="355">
                  <c:v>1.5112936344969199</c:v>
                </c:pt>
                <c:pt idx="356">
                  <c:v>1.5770020533880904</c:v>
                </c:pt>
                <c:pt idx="357">
                  <c:v>1.5770020533880904</c:v>
                </c:pt>
                <c:pt idx="358">
                  <c:v>1.6098562628336757</c:v>
                </c:pt>
                <c:pt idx="359">
                  <c:v>1.6098562628336757</c:v>
                </c:pt>
                <c:pt idx="360">
                  <c:v>1.6427104722792607</c:v>
                </c:pt>
                <c:pt idx="361">
                  <c:v>1.6427104722792607</c:v>
                </c:pt>
                <c:pt idx="362">
                  <c:v>1.675564681724846</c:v>
                </c:pt>
                <c:pt idx="363">
                  <c:v>1.675564681724846</c:v>
                </c:pt>
                <c:pt idx="364">
                  <c:v>1.7084188911704312</c:v>
                </c:pt>
                <c:pt idx="365">
                  <c:v>1.7084188911704312</c:v>
                </c:pt>
                <c:pt idx="366">
                  <c:v>1.7741273100616017</c:v>
                </c:pt>
                <c:pt idx="367">
                  <c:v>1.7741273100616017</c:v>
                </c:pt>
                <c:pt idx="368">
                  <c:v>1.8726899383983573</c:v>
                </c:pt>
                <c:pt idx="369">
                  <c:v>1.8726899383983573</c:v>
                </c:pt>
                <c:pt idx="370">
                  <c:v>1.9055441478439425</c:v>
                </c:pt>
                <c:pt idx="371">
                  <c:v>1.9055441478439425</c:v>
                </c:pt>
                <c:pt idx="372">
                  <c:v>1.9712525667351128</c:v>
                </c:pt>
                <c:pt idx="373">
                  <c:v>1.9712525667351128</c:v>
                </c:pt>
                <c:pt idx="374">
                  <c:v>2.0041067761806981</c:v>
                </c:pt>
                <c:pt idx="375">
                  <c:v>2.0041067761806981</c:v>
                </c:pt>
                <c:pt idx="376">
                  <c:v>2.0698151950718686</c:v>
                </c:pt>
                <c:pt idx="377">
                  <c:v>2.0698151950718686</c:v>
                </c:pt>
                <c:pt idx="378">
                  <c:v>2.2012320328542097</c:v>
                </c:pt>
                <c:pt idx="379">
                  <c:v>2.2012320328542097</c:v>
                </c:pt>
                <c:pt idx="380">
                  <c:v>2.2340862422997945</c:v>
                </c:pt>
                <c:pt idx="381">
                  <c:v>2.2340862422997945</c:v>
                </c:pt>
                <c:pt idx="382">
                  <c:v>2.2669404517453797</c:v>
                </c:pt>
                <c:pt idx="383">
                  <c:v>2.2669404517453797</c:v>
                </c:pt>
                <c:pt idx="384">
                  <c:v>2.299794661190965</c:v>
                </c:pt>
                <c:pt idx="385">
                  <c:v>2.299794661190965</c:v>
                </c:pt>
                <c:pt idx="386">
                  <c:v>2.3326488706365502</c:v>
                </c:pt>
                <c:pt idx="387">
                  <c:v>2.3326488706365502</c:v>
                </c:pt>
                <c:pt idx="388">
                  <c:v>2.3983572895277208</c:v>
                </c:pt>
                <c:pt idx="389">
                  <c:v>2.3983572895277208</c:v>
                </c:pt>
                <c:pt idx="390">
                  <c:v>2.431211498973306</c:v>
                </c:pt>
                <c:pt idx="391">
                  <c:v>2.431211498973306</c:v>
                </c:pt>
                <c:pt idx="392">
                  <c:v>2.4640657084188913</c:v>
                </c:pt>
                <c:pt idx="393">
                  <c:v>2.4640657084188913</c:v>
                </c:pt>
                <c:pt idx="394">
                  <c:v>2.5297741273100618</c:v>
                </c:pt>
                <c:pt idx="395">
                  <c:v>2.5297741273100618</c:v>
                </c:pt>
                <c:pt idx="396">
                  <c:v>2.5626283367556466</c:v>
                </c:pt>
                <c:pt idx="397">
                  <c:v>2.5626283367556466</c:v>
                </c:pt>
                <c:pt idx="398">
                  <c:v>2.5954825462012319</c:v>
                </c:pt>
                <c:pt idx="399">
                  <c:v>2.5954825462012319</c:v>
                </c:pt>
                <c:pt idx="400">
                  <c:v>2.6283367556468171</c:v>
                </c:pt>
                <c:pt idx="401">
                  <c:v>2.6283367556468171</c:v>
                </c:pt>
                <c:pt idx="402">
                  <c:v>2.6611909650924024</c:v>
                </c:pt>
                <c:pt idx="403">
                  <c:v>2.6611909650924024</c:v>
                </c:pt>
                <c:pt idx="404">
                  <c:v>2.6940451745379876</c:v>
                </c:pt>
                <c:pt idx="405">
                  <c:v>2.6940451745379876</c:v>
                </c:pt>
                <c:pt idx="406">
                  <c:v>2.7268993839835729</c:v>
                </c:pt>
                <c:pt idx="407">
                  <c:v>2.7268993839835729</c:v>
                </c:pt>
                <c:pt idx="408">
                  <c:v>2.7597535934291582</c:v>
                </c:pt>
                <c:pt idx="409">
                  <c:v>2.7597535934291582</c:v>
                </c:pt>
                <c:pt idx="410">
                  <c:v>2.7926078028747434</c:v>
                </c:pt>
                <c:pt idx="411">
                  <c:v>2.7926078028747434</c:v>
                </c:pt>
                <c:pt idx="412">
                  <c:v>2.8254620123203287</c:v>
                </c:pt>
                <c:pt idx="413">
                  <c:v>2.8254620123203287</c:v>
                </c:pt>
                <c:pt idx="414">
                  <c:v>2.8583162217659139</c:v>
                </c:pt>
                <c:pt idx="415">
                  <c:v>2.8583162217659139</c:v>
                </c:pt>
                <c:pt idx="416">
                  <c:v>2.8911704312114992</c:v>
                </c:pt>
                <c:pt idx="417">
                  <c:v>2.8911704312114992</c:v>
                </c:pt>
                <c:pt idx="418">
                  <c:v>2.924024640657084</c:v>
                </c:pt>
                <c:pt idx="419">
                  <c:v>2.924024640657084</c:v>
                </c:pt>
                <c:pt idx="420">
                  <c:v>2.9897330595482545</c:v>
                </c:pt>
                <c:pt idx="421">
                  <c:v>2.9897330595482545</c:v>
                </c:pt>
                <c:pt idx="422">
                  <c:v>3.0225872689938398</c:v>
                </c:pt>
                <c:pt idx="423">
                  <c:v>3.0225872689938398</c:v>
                </c:pt>
                <c:pt idx="424">
                  <c:v>3.055441478439425</c:v>
                </c:pt>
                <c:pt idx="425">
                  <c:v>3.055441478439425</c:v>
                </c:pt>
                <c:pt idx="426">
                  <c:v>3.0882956878850103</c:v>
                </c:pt>
                <c:pt idx="427">
                  <c:v>3.0882956878850103</c:v>
                </c:pt>
                <c:pt idx="428">
                  <c:v>3.1540041067761808</c:v>
                </c:pt>
                <c:pt idx="429">
                  <c:v>3.1540041067761808</c:v>
                </c:pt>
                <c:pt idx="430">
                  <c:v>3.5154004106776182</c:v>
                </c:pt>
                <c:pt idx="431">
                  <c:v>3.5154004106776182</c:v>
                </c:pt>
                <c:pt idx="432">
                  <c:v>3.5811088295687883</c:v>
                </c:pt>
                <c:pt idx="433">
                  <c:v>3.5811088295687883</c:v>
                </c:pt>
                <c:pt idx="434">
                  <c:v>3.6468172484599588</c:v>
                </c:pt>
                <c:pt idx="435">
                  <c:v>3.6468172484599588</c:v>
                </c:pt>
                <c:pt idx="436">
                  <c:v>3.7453798767967146</c:v>
                </c:pt>
                <c:pt idx="437">
                  <c:v>3.7453798767967146</c:v>
                </c:pt>
                <c:pt idx="438">
                  <c:v>3.8110882956878851</c:v>
                </c:pt>
                <c:pt idx="439">
                  <c:v>3.8110882956878851</c:v>
                </c:pt>
                <c:pt idx="440">
                  <c:v>3.9753593429158109</c:v>
                </c:pt>
                <c:pt idx="441">
                  <c:v>3.9753593429158109</c:v>
                </c:pt>
                <c:pt idx="442">
                  <c:v>4.0739219712525667</c:v>
                </c:pt>
                <c:pt idx="443">
                  <c:v>4.0739219712525667</c:v>
                </c:pt>
                <c:pt idx="444">
                  <c:v>4.1067761806981515</c:v>
                </c:pt>
                <c:pt idx="445">
                  <c:v>4.1067761806981515</c:v>
                </c:pt>
                <c:pt idx="446">
                  <c:v>4.1396303901437372</c:v>
                </c:pt>
                <c:pt idx="447">
                  <c:v>4.1396303901437372</c:v>
                </c:pt>
                <c:pt idx="448">
                  <c:v>4.1724845995893221</c:v>
                </c:pt>
                <c:pt idx="449">
                  <c:v>4.1724845995893221</c:v>
                </c:pt>
                <c:pt idx="450">
                  <c:v>4.2053388090349078</c:v>
                </c:pt>
                <c:pt idx="451">
                  <c:v>4.2053388090349078</c:v>
                </c:pt>
                <c:pt idx="452">
                  <c:v>4.2381930184804926</c:v>
                </c:pt>
                <c:pt idx="453">
                  <c:v>4.2381930184804926</c:v>
                </c:pt>
                <c:pt idx="454">
                  <c:v>4.2710472279260783</c:v>
                </c:pt>
                <c:pt idx="455">
                  <c:v>4.2710472279260783</c:v>
                </c:pt>
                <c:pt idx="456">
                  <c:v>4.3696098562628336</c:v>
                </c:pt>
                <c:pt idx="457">
                  <c:v>4.3696098562628336</c:v>
                </c:pt>
                <c:pt idx="458">
                  <c:v>4.4024640657084193</c:v>
                </c:pt>
                <c:pt idx="459">
                  <c:v>4.4024640657084193</c:v>
                </c:pt>
                <c:pt idx="460">
                  <c:v>4.4353182751540041</c:v>
                </c:pt>
                <c:pt idx="461">
                  <c:v>4.4353182751540041</c:v>
                </c:pt>
                <c:pt idx="462">
                  <c:v>4.4681724845995889</c:v>
                </c:pt>
                <c:pt idx="463">
                  <c:v>4.4681724845995889</c:v>
                </c:pt>
                <c:pt idx="464">
                  <c:v>4.5667351129363452</c:v>
                </c:pt>
                <c:pt idx="465">
                  <c:v>4.5667351129363452</c:v>
                </c:pt>
                <c:pt idx="466">
                  <c:v>4.59958932238193</c:v>
                </c:pt>
                <c:pt idx="467">
                  <c:v>4.59958932238193</c:v>
                </c:pt>
                <c:pt idx="468">
                  <c:v>4.6981519507186862</c:v>
                </c:pt>
                <c:pt idx="469">
                  <c:v>4.6981519507186862</c:v>
                </c:pt>
                <c:pt idx="470">
                  <c:v>4.7967145790554415</c:v>
                </c:pt>
                <c:pt idx="471">
                  <c:v>4.7967145790554415</c:v>
                </c:pt>
                <c:pt idx="472">
                  <c:v>4.862422997946612</c:v>
                </c:pt>
                <c:pt idx="473">
                  <c:v>4.862422997946612</c:v>
                </c:pt>
                <c:pt idx="474">
                  <c:v>5.3552361396303905</c:v>
                </c:pt>
                <c:pt idx="475">
                  <c:v>5.3552361396303905</c:v>
                </c:pt>
                <c:pt idx="476">
                  <c:v>5.420944558521561</c:v>
                </c:pt>
                <c:pt idx="477">
                  <c:v>5.420944558521561</c:v>
                </c:pt>
                <c:pt idx="478">
                  <c:v>5.4866529774127306</c:v>
                </c:pt>
                <c:pt idx="479">
                  <c:v>5.4866529774127306</c:v>
                </c:pt>
                <c:pt idx="480">
                  <c:v>5.5195071868583163</c:v>
                </c:pt>
                <c:pt idx="481">
                  <c:v>5.5195071868583163</c:v>
                </c:pt>
                <c:pt idx="482">
                  <c:v>5.5523613963039011</c:v>
                </c:pt>
                <c:pt idx="483">
                  <c:v>5.5523613963039011</c:v>
                </c:pt>
                <c:pt idx="484">
                  <c:v>5.5852156057494868</c:v>
                </c:pt>
                <c:pt idx="485">
                  <c:v>5.5852156057494868</c:v>
                </c:pt>
                <c:pt idx="486">
                  <c:v>5.6180698151950716</c:v>
                </c:pt>
                <c:pt idx="487">
                  <c:v>5.6180698151950716</c:v>
                </c:pt>
                <c:pt idx="488">
                  <c:v>5.6509240246406574</c:v>
                </c:pt>
                <c:pt idx="489">
                  <c:v>5.6509240246406574</c:v>
                </c:pt>
                <c:pt idx="490">
                  <c:v>5.6837782340862422</c:v>
                </c:pt>
                <c:pt idx="491">
                  <c:v>5.6837782340862422</c:v>
                </c:pt>
                <c:pt idx="492">
                  <c:v>5.7166324435318279</c:v>
                </c:pt>
                <c:pt idx="493">
                  <c:v>5.7166324435318279</c:v>
                </c:pt>
                <c:pt idx="494">
                  <c:v>5.7494866529774127</c:v>
                </c:pt>
                <c:pt idx="495">
                  <c:v>5.7494866529774127</c:v>
                </c:pt>
                <c:pt idx="496">
                  <c:v>5.7823408624229984</c:v>
                </c:pt>
                <c:pt idx="497">
                  <c:v>5.7823408624229984</c:v>
                </c:pt>
                <c:pt idx="498">
                  <c:v>5.8151950718685832</c:v>
                </c:pt>
                <c:pt idx="499">
                  <c:v>5.8151950718685832</c:v>
                </c:pt>
                <c:pt idx="500">
                  <c:v>5.9137577002053385</c:v>
                </c:pt>
                <c:pt idx="501">
                  <c:v>5.9137577002053385</c:v>
                </c:pt>
                <c:pt idx="502">
                  <c:v>6.2422997946611911</c:v>
                </c:pt>
                <c:pt idx="503">
                  <c:v>6.2422997946611911</c:v>
                </c:pt>
                <c:pt idx="504">
                  <c:v>6.4722792607802875</c:v>
                </c:pt>
                <c:pt idx="505">
                  <c:v>6.4722792607802875</c:v>
                </c:pt>
                <c:pt idx="506">
                  <c:v>6.537987679671458</c:v>
                </c:pt>
                <c:pt idx="507">
                  <c:v>6.537987679671458</c:v>
                </c:pt>
                <c:pt idx="508">
                  <c:v>6.8008213552361401</c:v>
                </c:pt>
                <c:pt idx="509">
                  <c:v>6.8008213552361401</c:v>
                </c:pt>
                <c:pt idx="510">
                  <c:v>6.8665297741273097</c:v>
                </c:pt>
                <c:pt idx="511">
                  <c:v>6.8665297741273097</c:v>
                </c:pt>
                <c:pt idx="512">
                  <c:v>6.9322381930184802</c:v>
                </c:pt>
                <c:pt idx="513">
                  <c:v>6.9322381930184802</c:v>
                </c:pt>
                <c:pt idx="514">
                  <c:v>6.9650924024640659</c:v>
                </c:pt>
                <c:pt idx="515">
                  <c:v>6.9650924024640659</c:v>
                </c:pt>
                <c:pt idx="516">
                  <c:v>7.1293634496919918</c:v>
                </c:pt>
                <c:pt idx="517">
                  <c:v>7.1293634496919918</c:v>
                </c:pt>
                <c:pt idx="518">
                  <c:v>7.5564681724845997</c:v>
                </c:pt>
                <c:pt idx="519">
                  <c:v>7.5564681724845997</c:v>
                </c:pt>
                <c:pt idx="520">
                  <c:v>7.5893223819301845</c:v>
                </c:pt>
                <c:pt idx="521">
                  <c:v>7.5893223819301845</c:v>
                </c:pt>
                <c:pt idx="522">
                  <c:v>7.6221765913757702</c:v>
                </c:pt>
                <c:pt idx="523">
                  <c:v>7.6221765913757702</c:v>
                </c:pt>
                <c:pt idx="524">
                  <c:v>7.655030800821355</c:v>
                </c:pt>
                <c:pt idx="525">
                  <c:v>7.655030800821355</c:v>
                </c:pt>
                <c:pt idx="526">
                  <c:v>7.7207392197125255</c:v>
                </c:pt>
                <c:pt idx="527">
                  <c:v>7.7207392197125255</c:v>
                </c:pt>
                <c:pt idx="528">
                  <c:v>7.786447638603696</c:v>
                </c:pt>
                <c:pt idx="529">
                  <c:v>7.786447638603696</c:v>
                </c:pt>
                <c:pt idx="530">
                  <c:v>7.8521560574948666</c:v>
                </c:pt>
                <c:pt idx="531">
                  <c:v>7.8521560574948666</c:v>
                </c:pt>
                <c:pt idx="532">
                  <c:v>8.1149897330595486</c:v>
                </c:pt>
                <c:pt idx="533">
                  <c:v>8.1149897330595486</c:v>
                </c:pt>
                <c:pt idx="534">
                  <c:v>8.5092402464065717</c:v>
                </c:pt>
                <c:pt idx="535">
                  <c:v>8.5092402464065717</c:v>
                </c:pt>
                <c:pt idx="536">
                  <c:v>8.5749486652977414</c:v>
                </c:pt>
                <c:pt idx="537">
                  <c:v>8.5749486652977414</c:v>
                </c:pt>
                <c:pt idx="538">
                  <c:v>8.8049281314168386</c:v>
                </c:pt>
                <c:pt idx="539">
                  <c:v>8.8049281314168386</c:v>
                </c:pt>
                <c:pt idx="540">
                  <c:v>8.8706365503080082</c:v>
                </c:pt>
                <c:pt idx="541">
                  <c:v>8.8706365503080082</c:v>
                </c:pt>
                <c:pt idx="542">
                  <c:v>9.1006160164271055</c:v>
                </c:pt>
                <c:pt idx="543">
                  <c:v>9.1006160164271055</c:v>
                </c:pt>
                <c:pt idx="544">
                  <c:v>9.7248459958932241</c:v>
                </c:pt>
                <c:pt idx="545">
                  <c:v>9.7248459958932241</c:v>
                </c:pt>
                <c:pt idx="546">
                  <c:v>9.7577002053388089</c:v>
                </c:pt>
                <c:pt idx="547">
                  <c:v>9.7577002053388089</c:v>
                </c:pt>
                <c:pt idx="548">
                  <c:v>9.8562628336755651</c:v>
                </c:pt>
                <c:pt idx="549">
                  <c:v>9.8562628336755651</c:v>
                </c:pt>
                <c:pt idx="550">
                  <c:v>10.57905544147844</c:v>
                </c:pt>
                <c:pt idx="551">
                  <c:v>10.57905544147844</c:v>
                </c:pt>
                <c:pt idx="552">
                  <c:v>10.611909650924025</c:v>
                </c:pt>
                <c:pt idx="553">
                  <c:v>10.611909650924025</c:v>
                </c:pt>
                <c:pt idx="554">
                  <c:v>11.301848049281315</c:v>
                </c:pt>
                <c:pt idx="555">
                  <c:v>11.301848049281315</c:v>
                </c:pt>
                <c:pt idx="556">
                  <c:v>11.597535934291582</c:v>
                </c:pt>
                <c:pt idx="557">
                  <c:v>11.597535934291582</c:v>
                </c:pt>
                <c:pt idx="558">
                  <c:v>11.728952772073923</c:v>
                </c:pt>
                <c:pt idx="559">
                  <c:v>11.728952772073923</c:v>
                </c:pt>
                <c:pt idx="560">
                  <c:v>11.761806981519507</c:v>
                </c:pt>
                <c:pt idx="561">
                  <c:v>11.761806981519507</c:v>
                </c:pt>
                <c:pt idx="562">
                  <c:v>11.860369609856264</c:v>
                </c:pt>
                <c:pt idx="563">
                  <c:v>11.860369609856264</c:v>
                </c:pt>
                <c:pt idx="564">
                  <c:v>11.893223819301848</c:v>
                </c:pt>
                <c:pt idx="565">
                  <c:v>11.893223819301848</c:v>
                </c:pt>
                <c:pt idx="566">
                  <c:v>11.958932238193018</c:v>
                </c:pt>
                <c:pt idx="567">
                  <c:v>11.958932238193018</c:v>
                </c:pt>
                <c:pt idx="568">
                  <c:v>12.188911704312115</c:v>
                </c:pt>
                <c:pt idx="569">
                  <c:v>12.188911704312115</c:v>
                </c:pt>
                <c:pt idx="570">
                  <c:v>13.831622176591376</c:v>
                </c:pt>
                <c:pt idx="571">
                  <c:v>13.831622176591376</c:v>
                </c:pt>
                <c:pt idx="572">
                  <c:v>14.685831622176591</c:v>
                </c:pt>
                <c:pt idx="573">
                  <c:v>14.685831622176591</c:v>
                </c:pt>
                <c:pt idx="574">
                  <c:v>22.17659137577002</c:v>
                </c:pt>
                <c:pt idx="576">
                  <c:v>3.2854209445585217E-2</c:v>
                </c:pt>
                <c:pt idx="577">
                  <c:v>3.2854209445585217E-2</c:v>
                </c:pt>
                <c:pt idx="578">
                  <c:v>3.2854209445585217E-2</c:v>
                </c:pt>
                <c:pt idx="579">
                  <c:v>3.2854209445585217E-2</c:v>
                </c:pt>
                <c:pt idx="580">
                  <c:v>3.2854209445585217E-2</c:v>
                </c:pt>
                <c:pt idx="581">
                  <c:v>1.1827515400410678</c:v>
                </c:pt>
                <c:pt idx="582">
                  <c:v>1.2813141683778233</c:v>
                </c:pt>
                <c:pt idx="583">
                  <c:v>1.3470225872689938</c:v>
                </c:pt>
                <c:pt idx="584">
                  <c:v>1.3798767967145791</c:v>
                </c:pt>
                <c:pt idx="585">
                  <c:v>1.3798767967145791</c:v>
                </c:pt>
                <c:pt idx="586">
                  <c:v>1.4127310061601643</c:v>
                </c:pt>
                <c:pt idx="587">
                  <c:v>1.4127310061601643</c:v>
                </c:pt>
                <c:pt idx="588">
                  <c:v>1.5112936344969199</c:v>
                </c:pt>
                <c:pt idx="589">
                  <c:v>1.6098562628336757</c:v>
                </c:pt>
                <c:pt idx="590">
                  <c:v>1.7084188911704312</c:v>
                </c:pt>
                <c:pt idx="591">
                  <c:v>2.7597535934291582</c:v>
                </c:pt>
                <c:pt idx="592">
                  <c:v>2.7597535934291582</c:v>
                </c:pt>
                <c:pt idx="593">
                  <c:v>2.8254620123203287</c:v>
                </c:pt>
                <c:pt idx="594">
                  <c:v>2.8583162217659139</c:v>
                </c:pt>
                <c:pt idx="595">
                  <c:v>2.924024640657084</c:v>
                </c:pt>
                <c:pt idx="596">
                  <c:v>3.7125256673511293</c:v>
                </c:pt>
                <c:pt idx="597">
                  <c:v>3.9425051334702257</c:v>
                </c:pt>
                <c:pt idx="598">
                  <c:v>4.0410677618069819</c:v>
                </c:pt>
                <c:pt idx="599">
                  <c:v>4.1396303901437372</c:v>
                </c:pt>
                <c:pt idx="600">
                  <c:v>4.1724845995893221</c:v>
                </c:pt>
                <c:pt idx="601">
                  <c:v>4.2381930184804926</c:v>
                </c:pt>
                <c:pt idx="602">
                  <c:v>4.59958932238193</c:v>
                </c:pt>
                <c:pt idx="603">
                  <c:v>5.6509240246406574</c:v>
                </c:pt>
                <c:pt idx="604">
                  <c:v>5.8151950718685832</c:v>
                </c:pt>
                <c:pt idx="605">
                  <c:v>6.2751540041067759</c:v>
                </c:pt>
                <c:pt idx="606">
                  <c:v>8.7392197125256672</c:v>
                </c:pt>
                <c:pt idx="607">
                  <c:v>8.9691991786447645</c:v>
                </c:pt>
                <c:pt idx="608">
                  <c:v>9.8562628336755651</c:v>
                </c:pt>
                <c:pt idx="609">
                  <c:v>10.086242299794661</c:v>
                </c:pt>
                <c:pt idx="610">
                  <c:v>10.217659137577002</c:v>
                </c:pt>
                <c:pt idx="611">
                  <c:v>11.53182751540041</c:v>
                </c:pt>
                <c:pt idx="612">
                  <c:v>12.024640657084189</c:v>
                </c:pt>
                <c:pt idx="613">
                  <c:v>12.451745379876797</c:v>
                </c:pt>
                <c:pt idx="614">
                  <c:v>12.780287474332649</c:v>
                </c:pt>
                <c:pt idx="615">
                  <c:v>12.91170431211499</c:v>
                </c:pt>
                <c:pt idx="616">
                  <c:v>13.273100616016427</c:v>
                </c:pt>
                <c:pt idx="617">
                  <c:v>13.897330595482547</c:v>
                </c:pt>
                <c:pt idx="618">
                  <c:v>15.671457905544148</c:v>
                </c:pt>
                <c:pt idx="619">
                  <c:v>15.901437371663244</c:v>
                </c:pt>
                <c:pt idx="620">
                  <c:v>16.459958932238195</c:v>
                </c:pt>
                <c:pt idx="621">
                  <c:v>18.004106776180699</c:v>
                </c:pt>
                <c:pt idx="622">
                  <c:v>18.168377823408623</c:v>
                </c:pt>
                <c:pt idx="623">
                  <c:v>19.811088295687885</c:v>
                </c:pt>
                <c:pt idx="624">
                  <c:v>20.008213552361397</c:v>
                </c:pt>
                <c:pt idx="625">
                  <c:v>20.073921971252567</c:v>
                </c:pt>
                <c:pt idx="626">
                  <c:v>22.04517453798768</c:v>
                </c:pt>
                <c:pt idx="628">
                  <c:v>3.2854209445585217E-2</c:v>
                </c:pt>
                <c:pt idx="629">
                  <c:v>3.2854209445585217E-2</c:v>
                </c:pt>
                <c:pt idx="630">
                  <c:v>3.2854209445585217E-2</c:v>
                </c:pt>
                <c:pt idx="631">
                  <c:v>3.2854209445585217E-2</c:v>
                </c:pt>
                <c:pt idx="632">
                  <c:v>3.2854209445585217E-2</c:v>
                </c:pt>
                <c:pt idx="633">
                  <c:v>3.2854209445585217E-2</c:v>
                </c:pt>
                <c:pt idx="634">
                  <c:v>3.2854209445585217E-2</c:v>
                </c:pt>
                <c:pt idx="635">
                  <c:v>3.2854209445585217E-2</c:v>
                </c:pt>
                <c:pt idx="636">
                  <c:v>3.2854209445585217E-2</c:v>
                </c:pt>
                <c:pt idx="637">
                  <c:v>3.2854209445585217E-2</c:v>
                </c:pt>
                <c:pt idx="638">
                  <c:v>3.2854209445585217E-2</c:v>
                </c:pt>
                <c:pt idx="639">
                  <c:v>3.2854209445585217E-2</c:v>
                </c:pt>
                <c:pt idx="640">
                  <c:v>3.2854209445585217E-2</c:v>
                </c:pt>
                <c:pt idx="641">
                  <c:v>0.29568788501026694</c:v>
                </c:pt>
                <c:pt idx="642">
                  <c:v>1.1498973305954825</c:v>
                </c:pt>
                <c:pt idx="643">
                  <c:v>1.3798767967145791</c:v>
                </c:pt>
                <c:pt idx="644">
                  <c:v>1.4127310061601643</c:v>
                </c:pt>
                <c:pt idx="645">
                  <c:v>1.6098562628336757</c:v>
                </c:pt>
                <c:pt idx="646">
                  <c:v>1.8726899383983573</c:v>
                </c:pt>
                <c:pt idx="647">
                  <c:v>2.2012320328542097</c:v>
                </c:pt>
                <c:pt idx="648">
                  <c:v>2.5297741273100618</c:v>
                </c:pt>
                <c:pt idx="649">
                  <c:v>2.8254620123203287</c:v>
                </c:pt>
                <c:pt idx="650">
                  <c:v>2.8254620123203287</c:v>
                </c:pt>
                <c:pt idx="651">
                  <c:v>3.0225872689938398</c:v>
                </c:pt>
                <c:pt idx="652">
                  <c:v>4.6324435318275157</c:v>
                </c:pt>
                <c:pt idx="653">
                  <c:v>5.6837782340862422</c:v>
                </c:pt>
                <c:pt idx="654">
                  <c:v>5.7823408624229984</c:v>
                </c:pt>
                <c:pt idx="655">
                  <c:v>8.7392197125256672</c:v>
                </c:pt>
                <c:pt idx="656">
                  <c:v>9.1006160164271055</c:v>
                </c:pt>
                <c:pt idx="657">
                  <c:v>9.7248459958932241</c:v>
                </c:pt>
                <c:pt idx="658">
                  <c:v>12.123203285420944</c:v>
                </c:pt>
                <c:pt idx="659">
                  <c:v>12.484599589322382</c:v>
                </c:pt>
                <c:pt idx="660">
                  <c:v>15.014373716632443</c:v>
                </c:pt>
                <c:pt idx="661">
                  <c:v>15.967145790554415</c:v>
                </c:pt>
                <c:pt idx="662">
                  <c:v>16.131416837782339</c:v>
                </c:pt>
                <c:pt idx="663">
                  <c:v>17.938398357289529</c:v>
                </c:pt>
                <c:pt idx="664">
                  <c:v>22.11088295687885</c:v>
                </c:pt>
                <c:pt idx="665">
                  <c:v>22.17659137577002</c:v>
                </c:pt>
                <c:pt idx="666">
                  <c:v>22.17659137577002</c:v>
                </c:pt>
              </c:numCache>
            </c:numRef>
          </c:xVal>
          <c:yVal>
            <c:numRef>
              <c:f>Sheet1!$D$2:$D$700</c:f>
              <c:numCache>
                <c:formatCode>General</c:formatCode>
                <c:ptCount val="699"/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0.95384615384615379</c:v>
                </c:pt>
                <c:pt idx="582">
                  <c:v>0.93841175006223543</c:v>
                </c:pt>
                <c:pt idx="583">
                  <c:v>0.92602347613402103</c:v>
                </c:pt>
                <c:pt idx="584">
                  <c:v>0.91359363081678591</c:v>
                </c:pt>
                <c:pt idx="585">
                  <c:v>0.91359363081678591</c:v>
                </c:pt>
                <c:pt idx="586">
                  <c:v>0.89482115895068759</c:v>
                </c:pt>
                <c:pt idx="587">
                  <c:v>0.89482115895068759</c:v>
                </c:pt>
                <c:pt idx="588">
                  <c:v>0.87591648657849008</c:v>
                </c:pt>
                <c:pt idx="589">
                  <c:v>0.85378141291044163</c:v>
                </c:pt>
                <c:pt idx="590">
                  <c:v>0.84108577851772126</c:v>
                </c:pt>
                <c:pt idx="591">
                  <c:v>0.76780936599534388</c:v>
                </c:pt>
                <c:pt idx="592">
                  <c:v>0.76780936599534388</c:v>
                </c:pt>
                <c:pt idx="593">
                  <c:v>0.72283308514206013</c:v>
                </c:pt>
                <c:pt idx="594">
                  <c:v>0.70992535147880897</c:v>
                </c:pt>
                <c:pt idx="595">
                  <c:v>0.69047534184925263</c:v>
                </c:pt>
                <c:pt idx="596">
                  <c:v>0.63510703613492581</c:v>
                </c:pt>
                <c:pt idx="597">
                  <c:v>0.61873829809021108</c:v>
                </c:pt>
                <c:pt idx="598">
                  <c:v>0.61873829809021108</c:v>
                </c:pt>
                <c:pt idx="599">
                  <c:v>0.60550325428079477</c:v>
                </c:pt>
                <c:pt idx="600">
                  <c:v>0.57556078566251367</c:v>
                </c:pt>
                <c:pt idx="601">
                  <c:v>0.52202024746134956</c:v>
                </c:pt>
                <c:pt idx="602">
                  <c:v>0.47823790412588141</c:v>
                </c:pt>
                <c:pt idx="603">
                  <c:v>0.37648515856718323</c:v>
                </c:pt>
                <c:pt idx="604">
                  <c:v>0.35937219681412946</c:v>
                </c:pt>
                <c:pt idx="605">
                  <c:v>0.35246119302924239</c:v>
                </c:pt>
                <c:pt idx="606">
                  <c:v>0.21985203129546813</c:v>
                </c:pt>
                <c:pt idx="607">
                  <c:v>0.21630603079070251</c:v>
                </c:pt>
                <c:pt idx="608">
                  <c:v>0.16222952309302688</c:v>
                </c:pt>
                <c:pt idx="609">
                  <c:v>0.15854248847727628</c:v>
                </c:pt>
                <c:pt idx="610">
                  <c:v>0.15476766732305541</c:v>
                </c:pt>
                <c:pt idx="611">
                  <c:v>0.1315525172245971</c:v>
                </c:pt>
                <c:pt idx="612">
                  <c:v>0.11162031764511271</c:v>
                </c:pt>
                <c:pt idx="613">
                  <c:v>0.10748623180640482</c:v>
                </c:pt>
                <c:pt idx="614">
                  <c:v>0.10748623180640482</c:v>
                </c:pt>
                <c:pt idx="615">
                  <c:v>0.10748623180640482</c:v>
                </c:pt>
                <c:pt idx="616">
                  <c:v>0.10281291738003939</c:v>
                </c:pt>
                <c:pt idx="617">
                  <c:v>7.8333651337172877E-2</c:v>
                </c:pt>
                <c:pt idx="618">
                  <c:v>7.3111407914694684E-2</c:v>
                </c:pt>
                <c:pt idx="619">
                  <c:v>7.3111407914694684E-2</c:v>
                </c:pt>
                <c:pt idx="620">
                  <c:v>6.0926173262245573E-2</c:v>
                </c:pt>
                <c:pt idx="621">
                  <c:v>4.7387023648413219E-2</c:v>
                </c:pt>
                <c:pt idx="622">
                  <c:v>3.9489186373677682E-2</c:v>
                </c:pt>
                <c:pt idx="623">
                  <c:v>3.9489186373677682E-2</c:v>
                </c:pt>
                <c:pt idx="624">
                  <c:v>3.9489186373677682E-2</c:v>
                </c:pt>
                <c:pt idx="625">
                  <c:v>3.9489186373677682E-2</c:v>
                </c:pt>
                <c:pt idx="626">
                  <c:v>3.9489186373677682E-2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PBO cens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plus"/>
            <c:errValType val="fixedVal"/>
            <c:noEndCap val="1"/>
            <c:val val="2.0000000000000011E-2"/>
            <c:spPr>
              <a:ln w="19050">
                <a:solidFill>
                  <a:srgbClr val="66FFFF"/>
                </a:solidFill>
              </a:ln>
            </c:spPr>
          </c:errBars>
          <c:xVal>
            <c:numRef>
              <c:f>Sheet1!$A$2:$A$700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0.13141683778234087</c:v>
                </c:pt>
                <c:pt idx="2">
                  <c:v>0.13141683778234087</c:v>
                </c:pt>
                <c:pt idx="3">
                  <c:v>0.45995893223819301</c:v>
                </c:pt>
                <c:pt idx="4">
                  <c:v>0.45995893223819301</c:v>
                </c:pt>
                <c:pt idx="5">
                  <c:v>0.49281314168377821</c:v>
                </c:pt>
                <c:pt idx="6">
                  <c:v>0.49281314168377821</c:v>
                </c:pt>
                <c:pt idx="7">
                  <c:v>0.7885010266940452</c:v>
                </c:pt>
                <c:pt idx="8">
                  <c:v>0.7885010266940452</c:v>
                </c:pt>
                <c:pt idx="9">
                  <c:v>0.88706365503080087</c:v>
                </c:pt>
                <c:pt idx="10">
                  <c:v>0.88706365503080087</c:v>
                </c:pt>
                <c:pt idx="11">
                  <c:v>0.95277207392197127</c:v>
                </c:pt>
                <c:pt idx="12">
                  <c:v>0.95277207392197127</c:v>
                </c:pt>
                <c:pt idx="13">
                  <c:v>1.0513347022587269</c:v>
                </c:pt>
                <c:pt idx="14">
                  <c:v>1.0513347022587269</c:v>
                </c:pt>
                <c:pt idx="15">
                  <c:v>1.0841889117043122</c:v>
                </c:pt>
                <c:pt idx="16">
                  <c:v>1.0841889117043122</c:v>
                </c:pt>
                <c:pt idx="17">
                  <c:v>1.1498973305954825</c:v>
                </c:pt>
                <c:pt idx="18">
                  <c:v>1.1498973305954825</c:v>
                </c:pt>
                <c:pt idx="19">
                  <c:v>1.1827515400410678</c:v>
                </c:pt>
                <c:pt idx="20">
                  <c:v>1.1827515400410678</c:v>
                </c:pt>
                <c:pt idx="21">
                  <c:v>1.215605749486653</c:v>
                </c:pt>
                <c:pt idx="22">
                  <c:v>1.215605749486653</c:v>
                </c:pt>
                <c:pt idx="23">
                  <c:v>1.2484599589322383</c:v>
                </c:pt>
                <c:pt idx="24">
                  <c:v>1.2484599589322383</c:v>
                </c:pt>
                <c:pt idx="25">
                  <c:v>1.2813141683778233</c:v>
                </c:pt>
                <c:pt idx="26">
                  <c:v>1.2813141683778233</c:v>
                </c:pt>
                <c:pt idx="27">
                  <c:v>1.3141683778234086</c:v>
                </c:pt>
                <c:pt idx="28">
                  <c:v>1.3141683778234086</c:v>
                </c:pt>
                <c:pt idx="29">
                  <c:v>1.3470225872689938</c:v>
                </c:pt>
                <c:pt idx="30">
                  <c:v>1.3470225872689938</c:v>
                </c:pt>
                <c:pt idx="31">
                  <c:v>1.3798767967145791</c:v>
                </c:pt>
                <c:pt idx="32">
                  <c:v>1.3798767967145791</c:v>
                </c:pt>
                <c:pt idx="33">
                  <c:v>1.4127310061601643</c:v>
                </c:pt>
                <c:pt idx="34">
                  <c:v>1.4127310061601643</c:v>
                </c:pt>
                <c:pt idx="35">
                  <c:v>1.4455852156057496</c:v>
                </c:pt>
                <c:pt idx="36">
                  <c:v>1.4455852156057496</c:v>
                </c:pt>
                <c:pt idx="37">
                  <c:v>1.4784394250513346</c:v>
                </c:pt>
                <c:pt idx="38">
                  <c:v>1.4784394250513346</c:v>
                </c:pt>
                <c:pt idx="39">
                  <c:v>1.5112936344969199</c:v>
                </c:pt>
                <c:pt idx="40">
                  <c:v>1.5112936344969199</c:v>
                </c:pt>
                <c:pt idx="41">
                  <c:v>1.5441478439425051</c:v>
                </c:pt>
                <c:pt idx="42">
                  <c:v>1.5441478439425051</c:v>
                </c:pt>
                <c:pt idx="43">
                  <c:v>1.5770020533880904</c:v>
                </c:pt>
                <c:pt idx="44">
                  <c:v>1.5770020533880904</c:v>
                </c:pt>
                <c:pt idx="45">
                  <c:v>1.6098562628336757</c:v>
                </c:pt>
                <c:pt idx="46">
                  <c:v>1.6098562628336757</c:v>
                </c:pt>
                <c:pt idx="47">
                  <c:v>1.6427104722792607</c:v>
                </c:pt>
                <c:pt idx="48">
                  <c:v>1.6427104722792607</c:v>
                </c:pt>
                <c:pt idx="49">
                  <c:v>1.675564681724846</c:v>
                </c:pt>
                <c:pt idx="50">
                  <c:v>1.675564681724846</c:v>
                </c:pt>
                <c:pt idx="51">
                  <c:v>1.7412731006160165</c:v>
                </c:pt>
                <c:pt idx="52">
                  <c:v>1.7412731006160165</c:v>
                </c:pt>
                <c:pt idx="53">
                  <c:v>1.7741273100616017</c:v>
                </c:pt>
                <c:pt idx="54">
                  <c:v>1.7741273100616017</c:v>
                </c:pt>
                <c:pt idx="55">
                  <c:v>1.8069815195071868</c:v>
                </c:pt>
                <c:pt idx="56">
                  <c:v>1.8069815195071868</c:v>
                </c:pt>
                <c:pt idx="57">
                  <c:v>1.8726899383983573</c:v>
                </c:pt>
                <c:pt idx="58">
                  <c:v>1.8726899383983573</c:v>
                </c:pt>
                <c:pt idx="59">
                  <c:v>1.9055441478439425</c:v>
                </c:pt>
                <c:pt idx="60">
                  <c:v>1.9055441478439425</c:v>
                </c:pt>
                <c:pt idx="61">
                  <c:v>2.0041067761806981</c:v>
                </c:pt>
                <c:pt idx="62">
                  <c:v>2.0041067761806981</c:v>
                </c:pt>
                <c:pt idx="63">
                  <c:v>2.1355236139630391</c:v>
                </c:pt>
                <c:pt idx="64">
                  <c:v>2.1355236139630391</c:v>
                </c:pt>
                <c:pt idx="65">
                  <c:v>2.2012320328542097</c:v>
                </c:pt>
                <c:pt idx="66">
                  <c:v>2.2012320328542097</c:v>
                </c:pt>
                <c:pt idx="67">
                  <c:v>2.299794661190965</c:v>
                </c:pt>
                <c:pt idx="68">
                  <c:v>2.299794661190965</c:v>
                </c:pt>
                <c:pt idx="69">
                  <c:v>2.3326488706365502</c:v>
                </c:pt>
                <c:pt idx="70">
                  <c:v>2.3326488706365502</c:v>
                </c:pt>
                <c:pt idx="71">
                  <c:v>2.3655030800821355</c:v>
                </c:pt>
                <c:pt idx="72">
                  <c:v>2.3655030800821355</c:v>
                </c:pt>
                <c:pt idx="73">
                  <c:v>2.4969199178644765</c:v>
                </c:pt>
                <c:pt idx="74">
                  <c:v>2.4969199178644765</c:v>
                </c:pt>
                <c:pt idx="75">
                  <c:v>2.5954825462012319</c:v>
                </c:pt>
                <c:pt idx="76">
                  <c:v>2.5954825462012319</c:v>
                </c:pt>
                <c:pt idx="77">
                  <c:v>2.6940451745379876</c:v>
                </c:pt>
                <c:pt idx="78">
                  <c:v>2.6940451745379876</c:v>
                </c:pt>
                <c:pt idx="79">
                  <c:v>2.7268993839835729</c:v>
                </c:pt>
                <c:pt idx="80">
                  <c:v>2.7268993839835729</c:v>
                </c:pt>
                <c:pt idx="81">
                  <c:v>2.7597535934291582</c:v>
                </c:pt>
                <c:pt idx="82">
                  <c:v>2.7597535934291582</c:v>
                </c:pt>
                <c:pt idx="83">
                  <c:v>2.7926078028747434</c:v>
                </c:pt>
                <c:pt idx="84">
                  <c:v>2.7926078028747434</c:v>
                </c:pt>
                <c:pt idx="85">
                  <c:v>2.8254620123203287</c:v>
                </c:pt>
                <c:pt idx="86">
                  <c:v>2.8254620123203287</c:v>
                </c:pt>
                <c:pt idx="87">
                  <c:v>2.8583162217659139</c:v>
                </c:pt>
                <c:pt idx="88">
                  <c:v>2.8583162217659139</c:v>
                </c:pt>
                <c:pt idx="89">
                  <c:v>2.8911704312114992</c:v>
                </c:pt>
                <c:pt idx="90">
                  <c:v>2.8911704312114992</c:v>
                </c:pt>
                <c:pt idx="91">
                  <c:v>2.924024640657084</c:v>
                </c:pt>
                <c:pt idx="92">
                  <c:v>2.924024640657084</c:v>
                </c:pt>
                <c:pt idx="93">
                  <c:v>2.9568788501026693</c:v>
                </c:pt>
                <c:pt idx="94">
                  <c:v>2.9568788501026693</c:v>
                </c:pt>
                <c:pt idx="95">
                  <c:v>2.9897330595482545</c:v>
                </c:pt>
                <c:pt idx="96">
                  <c:v>2.9897330595482545</c:v>
                </c:pt>
                <c:pt idx="97">
                  <c:v>3.0225872689938398</c:v>
                </c:pt>
                <c:pt idx="98">
                  <c:v>3.0225872689938398</c:v>
                </c:pt>
                <c:pt idx="99">
                  <c:v>3.1211498973305956</c:v>
                </c:pt>
                <c:pt idx="100">
                  <c:v>3.1211498973305956</c:v>
                </c:pt>
                <c:pt idx="101">
                  <c:v>3.2197125256673513</c:v>
                </c:pt>
                <c:pt idx="102">
                  <c:v>3.2197125256673513</c:v>
                </c:pt>
                <c:pt idx="103">
                  <c:v>3.2525667351129361</c:v>
                </c:pt>
                <c:pt idx="104">
                  <c:v>3.2525667351129361</c:v>
                </c:pt>
                <c:pt idx="105">
                  <c:v>3.2854209445585214</c:v>
                </c:pt>
                <c:pt idx="106">
                  <c:v>3.2854209445585214</c:v>
                </c:pt>
                <c:pt idx="107">
                  <c:v>3.3839835728952772</c:v>
                </c:pt>
                <c:pt idx="108">
                  <c:v>3.3839835728952772</c:v>
                </c:pt>
                <c:pt idx="109">
                  <c:v>3.4496919917864477</c:v>
                </c:pt>
                <c:pt idx="110">
                  <c:v>3.4496919917864477</c:v>
                </c:pt>
                <c:pt idx="111">
                  <c:v>3.482546201232033</c:v>
                </c:pt>
                <c:pt idx="112">
                  <c:v>3.482546201232033</c:v>
                </c:pt>
                <c:pt idx="113">
                  <c:v>3.5482546201232035</c:v>
                </c:pt>
                <c:pt idx="114">
                  <c:v>3.5482546201232035</c:v>
                </c:pt>
                <c:pt idx="115">
                  <c:v>3.7125256673511293</c:v>
                </c:pt>
                <c:pt idx="116">
                  <c:v>3.7125256673511293</c:v>
                </c:pt>
                <c:pt idx="117">
                  <c:v>3.8110882956878851</c:v>
                </c:pt>
                <c:pt idx="118">
                  <c:v>3.8110882956878851</c:v>
                </c:pt>
                <c:pt idx="119">
                  <c:v>3.8767967145790556</c:v>
                </c:pt>
                <c:pt idx="120">
                  <c:v>3.8767967145790556</c:v>
                </c:pt>
                <c:pt idx="121">
                  <c:v>3.9096509240246409</c:v>
                </c:pt>
                <c:pt idx="122">
                  <c:v>3.9096509240246409</c:v>
                </c:pt>
                <c:pt idx="123">
                  <c:v>4.1396303901437372</c:v>
                </c:pt>
                <c:pt idx="124">
                  <c:v>4.1396303901437372</c:v>
                </c:pt>
                <c:pt idx="125">
                  <c:v>4.1724845995893221</c:v>
                </c:pt>
                <c:pt idx="126">
                  <c:v>4.1724845995893221</c:v>
                </c:pt>
                <c:pt idx="127">
                  <c:v>4.2053388090349078</c:v>
                </c:pt>
                <c:pt idx="128">
                  <c:v>4.2053388090349078</c:v>
                </c:pt>
                <c:pt idx="129">
                  <c:v>4.2381930184804926</c:v>
                </c:pt>
                <c:pt idx="130">
                  <c:v>4.2381930184804926</c:v>
                </c:pt>
                <c:pt idx="131">
                  <c:v>4.2710472279260783</c:v>
                </c:pt>
                <c:pt idx="132">
                  <c:v>4.2710472279260783</c:v>
                </c:pt>
                <c:pt idx="133">
                  <c:v>4.3367556468172488</c:v>
                </c:pt>
                <c:pt idx="134">
                  <c:v>4.3367556468172488</c:v>
                </c:pt>
                <c:pt idx="135">
                  <c:v>4.3696098562628336</c:v>
                </c:pt>
                <c:pt idx="136">
                  <c:v>4.3696098562628336</c:v>
                </c:pt>
                <c:pt idx="137">
                  <c:v>4.4024640657084193</c:v>
                </c:pt>
                <c:pt idx="138">
                  <c:v>4.4024640657084193</c:v>
                </c:pt>
                <c:pt idx="139">
                  <c:v>4.5010266940451746</c:v>
                </c:pt>
                <c:pt idx="140">
                  <c:v>4.5010266940451746</c:v>
                </c:pt>
                <c:pt idx="141">
                  <c:v>4.5338809034907595</c:v>
                </c:pt>
                <c:pt idx="142">
                  <c:v>4.5338809034907595</c:v>
                </c:pt>
                <c:pt idx="143">
                  <c:v>4.5667351129363452</c:v>
                </c:pt>
                <c:pt idx="144">
                  <c:v>4.5667351129363452</c:v>
                </c:pt>
                <c:pt idx="145">
                  <c:v>4.59958932238193</c:v>
                </c:pt>
                <c:pt idx="146">
                  <c:v>4.59958932238193</c:v>
                </c:pt>
                <c:pt idx="147">
                  <c:v>4.6324435318275157</c:v>
                </c:pt>
                <c:pt idx="148">
                  <c:v>4.6324435318275157</c:v>
                </c:pt>
                <c:pt idx="149">
                  <c:v>4.6652977412731005</c:v>
                </c:pt>
                <c:pt idx="150">
                  <c:v>4.6652977412731005</c:v>
                </c:pt>
                <c:pt idx="151">
                  <c:v>4.731006160164271</c:v>
                </c:pt>
                <c:pt idx="152">
                  <c:v>4.731006160164271</c:v>
                </c:pt>
                <c:pt idx="153">
                  <c:v>4.7638603696098567</c:v>
                </c:pt>
                <c:pt idx="154">
                  <c:v>4.7638603696098567</c:v>
                </c:pt>
                <c:pt idx="155">
                  <c:v>4.8952772073921968</c:v>
                </c:pt>
                <c:pt idx="156">
                  <c:v>4.8952772073921968</c:v>
                </c:pt>
                <c:pt idx="157">
                  <c:v>4.9938398357289531</c:v>
                </c:pt>
                <c:pt idx="158">
                  <c:v>4.9938398357289531</c:v>
                </c:pt>
                <c:pt idx="159">
                  <c:v>5.0266940451745379</c:v>
                </c:pt>
                <c:pt idx="160">
                  <c:v>5.0266940451745379</c:v>
                </c:pt>
                <c:pt idx="161">
                  <c:v>5.1581108829568789</c:v>
                </c:pt>
                <c:pt idx="162">
                  <c:v>5.1581108829568789</c:v>
                </c:pt>
                <c:pt idx="163">
                  <c:v>5.3223819301848048</c:v>
                </c:pt>
                <c:pt idx="164">
                  <c:v>5.3223819301848048</c:v>
                </c:pt>
                <c:pt idx="165">
                  <c:v>5.3552361396303905</c:v>
                </c:pt>
                <c:pt idx="166">
                  <c:v>5.3552361396303905</c:v>
                </c:pt>
                <c:pt idx="167">
                  <c:v>5.3880903490759753</c:v>
                </c:pt>
                <c:pt idx="168">
                  <c:v>5.3880903490759753</c:v>
                </c:pt>
                <c:pt idx="169">
                  <c:v>5.420944558521561</c:v>
                </c:pt>
                <c:pt idx="170">
                  <c:v>5.420944558521561</c:v>
                </c:pt>
                <c:pt idx="171">
                  <c:v>5.4537987679671458</c:v>
                </c:pt>
                <c:pt idx="172">
                  <c:v>5.4537987679671458</c:v>
                </c:pt>
                <c:pt idx="173">
                  <c:v>5.4866529774127306</c:v>
                </c:pt>
                <c:pt idx="174">
                  <c:v>5.4866529774127306</c:v>
                </c:pt>
                <c:pt idx="175">
                  <c:v>5.5195071868583163</c:v>
                </c:pt>
                <c:pt idx="176">
                  <c:v>5.5195071868583163</c:v>
                </c:pt>
                <c:pt idx="177">
                  <c:v>5.5523613963039011</c:v>
                </c:pt>
                <c:pt idx="178">
                  <c:v>5.5523613963039011</c:v>
                </c:pt>
                <c:pt idx="179">
                  <c:v>5.5852156057494868</c:v>
                </c:pt>
                <c:pt idx="180">
                  <c:v>5.5852156057494868</c:v>
                </c:pt>
                <c:pt idx="181">
                  <c:v>5.6180698151950716</c:v>
                </c:pt>
                <c:pt idx="182">
                  <c:v>5.6180698151950716</c:v>
                </c:pt>
                <c:pt idx="183">
                  <c:v>5.6509240246406574</c:v>
                </c:pt>
                <c:pt idx="184">
                  <c:v>5.6509240246406574</c:v>
                </c:pt>
                <c:pt idx="185">
                  <c:v>5.6837782340862422</c:v>
                </c:pt>
                <c:pt idx="186">
                  <c:v>5.6837782340862422</c:v>
                </c:pt>
                <c:pt idx="187">
                  <c:v>5.7166324435318279</c:v>
                </c:pt>
                <c:pt idx="188">
                  <c:v>5.7166324435318279</c:v>
                </c:pt>
                <c:pt idx="189">
                  <c:v>5.7494866529774127</c:v>
                </c:pt>
                <c:pt idx="190">
                  <c:v>5.7494866529774127</c:v>
                </c:pt>
                <c:pt idx="191">
                  <c:v>6.0123203285420947</c:v>
                </c:pt>
                <c:pt idx="192">
                  <c:v>6.0123203285420947</c:v>
                </c:pt>
                <c:pt idx="193">
                  <c:v>6.0451745379876796</c:v>
                </c:pt>
                <c:pt idx="194">
                  <c:v>6.0451745379876796</c:v>
                </c:pt>
                <c:pt idx="195">
                  <c:v>6.4722792607802875</c:v>
                </c:pt>
                <c:pt idx="196">
                  <c:v>6.4722792607802875</c:v>
                </c:pt>
                <c:pt idx="197">
                  <c:v>6.7351129363449695</c:v>
                </c:pt>
                <c:pt idx="198">
                  <c:v>6.7351129363449695</c:v>
                </c:pt>
                <c:pt idx="199">
                  <c:v>6.7679671457905544</c:v>
                </c:pt>
                <c:pt idx="200">
                  <c:v>6.7679671457905544</c:v>
                </c:pt>
                <c:pt idx="201">
                  <c:v>6.8665297741273097</c:v>
                </c:pt>
                <c:pt idx="202">
                  <c:v>6.8665297741273097</c:v>
                </c:pt>
                <c:pt idx="203">
                  <c:v>6.9322381930184802</c:v>
                </c:pt>
                <c:pt idx="204">
                  <c:v>6.9322381930184802</c:v>
                </c:pt>
                <c:pt idx="205">
                  <c:v>6.9979466119096507</c:v>
                </c:pt>
                <c:pt idx="206">
                  <c:v>6.9979466119096507</c:v>
                </c:pt>
                <c:pt idx="207">
                  <c:v>7.0308008213552364</c:v>
                </c:pt>
                <c:pt idx="208">
                  <c:v>7.0308008213552364</c:v>
                </c:pt>
                <c:pt idx="209">
                  <c:v>7.0636550308008212</c:v>
                </c:pt>
                <c:pt idx="210">
                  <c:v>7.0636550308008212</c:v>
                </c:pt>
                <c:pt idx="211">
                  <c:v>7.1622176591375766</c:v>
                </c:pt>
                <c:pt idx="212">
                  <c:v>7.1622176591375766</c:v>
                </c:pt>
                <c:pt idx="213">
                  <c:v>7.1950718685831623</c:v>
                </c:pt>
                <c:pt idx="214">
                  <c:v>7.1950718685831623</c:v>
                </c:pt>
                <c:pt idx="215">
                  <c:v>7.3593429158110881</c:v>
                </c:pt>
                <c:pt idx="216">
                  <c:v>7.3593429158110881</c:v>
                </c:pt>
                <c:pt idx="217">
                  <c:v>7.4250513347022586</c:v>
                </c:pt>
                <c:pt idx="218">
                  <c:v>7.4250513347022586</c:v>
                </c:pt>
                <c:pt idx="219">
                  <c:v>7.4579055441478443</c:v>
                </c:pt>
                <c:pt idx="220">
                  <c:v>7.4579055441478443</c:v>
                </c:pt>
                <c:pt idx="221">
                  <c:v>7.523613963039014</c:v>
                </c:pt>
                <c:pt idx="222">
                  <c:v>7.523613963039014</c:v>
                </c:pt>
                <c:pt idx="223">
                  <c:v>7.5564681724845997</c:v>
                </c:pt>
                <c:pt idx="224">
                  <c:v>7.5564681724845997</c:v>
                </c:pt>
                <c:pt idx="225">
                  <c:v>7.5893223819301845</c:v>
                </c:pt>
                <c:pt idx="226">
                  <c:v>7.5893223819301845</c:v>
                </c:pt>
                <c:pt idx="227">
                  <c:v>7.6221765913757702</c:v>
                </c:pt>
                <c:pt idx="228">
                  <c:v>7.6221765913757702</c:v>
                </c:pt>
                <c:pt idx="229">
                  <c:v>7.655030800821355</c:v>
                </c:pt>
                <c:pt idx="230">
                  <c:v>7.655030800821355</c:v>
                </c:pt>
                <c:pt idx="231">
                  <c:v>7.6878850102669407</c:v>
                </c:pt>
                <c:pt idx="232">
                  <c:v>7.6878850102669407</c:v>
                </c:pt>
                <c:pt idx="233">
                  <c:v>8.0821355236139638</c:v>
                </c:pt>
                <c:pt idx="234">
                  <c:v>8.0821355236139638</c:v>
                </c:pt>
                <c:pt idx="235">
                  <c:v>8.1806981519507183</c:v>
                </c:pt>
                <c:pt idx="236">
                  <c:v>8.1806981519507183</c:v>
                </c:pt>
                <c:pt idx="237">
                  <c:v>8.3121149897330593</c:v>
                </c:pt>
                <c:pt idx="238">
                  <c:v>8.3121149897330593</c:v>
                </c:pt>
                <c:pt idx="239">
                  <c:v>8.3449691991786441</c:v>
                </c:pt>
                <c:pt idx="240">
                  <c:v>8.3449691991786441</c:v>
                </c:pt>
                <c:pt idx="241">
                  <c:v>8.5420944558521565</c:v>
                </c:pt>
                <c:pt idx="242">
                  <c:v>8.5420944558521565</c:v>
                </c:pt>
                <c:pt idx="243">
                  <c:v>8.6078028747433262</c:v>
                </c:pt>
                <c:pt idx="244">
                  <c:v>8.6078028747433262</c:v>
                </c:pt>
                <c:pt idx="245">
                  <c:v>8.8049281314168386</c:v>
                </c:pt>
                <c:pt idx="246">
                  <c:v>8.8049281314168386</c:v>
                </c:pt>
                <c:pt idx="247">
                  <c:v>9.1991786447638599</c:v>
                </c:pt>
                <c:pt idx="248">
                  <c:v>9.1991786447638599</c:v>
                </c:pt>
                <c:pt idx="249">
                  <c:v>9.2648870636550313</c:v>
                </c:pt>
                <c:pt idx="250">
                  <c:v>9.2648870636550313</c:v>
                </c:pt>
                <c:pt idx="251">
                  <c:v>9.2977412731006162</c:v>
                </c:pt>
                <c:pt idx="252">
                  <c:v>9.2977412731006162</c:v>
                </c:pt>
                <c:pt idx="253">
                  <c:v>9.4948665297741268</c:v>
                </c:pt>
                <c:pt idx="254">
                  <c:v>9.4948665297741268</c:v>
                </c:pt>
                <c:pt idx="255">
                  <c:v>9.5605749486652982</c:v>
                </c:pt>
                <c:pt idx="256">
                  <c:v>9.5605749486652982</c:v>
                </c:pt>
                <c:pt idx="257">
                  <c:v>9.593429158110883</c:v>
                </c:pt>
                <c:pt idx="258">
                  <c:v>9.593429158110883</c:v>
                </c:pt>
                <c:pt idx="259">
                  <c:v>9.6262833675564679</c:v>
                </c:pt>
                <c:pt idx="260">
                  <c:v>9.6262833675564679</c:v>
                </c:pt>
                <c:pt idx="261">
                  <c:v>9.6919917864476393</c:v>
                </c:pt>
                <c:pt idx="262">
                  <c:v>9.6919917864476393</c:v>
                </c:pt>
                <c:pt idx="263">
                  <c:v>9.7248459958932241</c:v>
                </c:pt>
                <c:pt idx="264">
                  <c:v>9.7248459958932241</c:v>
                </c:pt>
                <c:pt idx="265">
                  <c:v>9.9219712525667347</c:v>
                </c:pt>
                <c:pt idx="266">
                  <c:v>9.9219712525667347</c:v>
                </c:pt>
                <c:pt idx="267">
                  <c:v>10.217659137577002</c:v>
                </c:pt>
                <c:pt idx="268">
                  <c:v>10.217659137577002</c:v>
                </c:pt>
                <c:pt idx="269">
                  <c:v>10.611909650924025</c:v>
                </c:pt>
                <c:pt idx="270">
                  <c:v>10.611909650924025</c:v>
                </c:pt>
                <c:pt idx="271">
                  <c:v>10.809034907597535</c:v>
                </c:pt>
                <c:pt idx="272">
                  <c:v>10.809034907597535</c:v>
                </c:pt>
                <c:pt idx="273">
                  <c:v>11.433264887063656</c:v>
                </c:pt>
                <c:pt idx="274">
                  <c:v>11.433264887063656</c:v>
                </c:pt>
                <c:pt idx="275">
                  <c:v>11.53182751540041</c:v>
                </c:pt>
                <c:pt idx="276">
                  <c:v>11.53182751540041</c:v>
                </c:pt>
                <c:pt idx="277">
                  <c:v>11.663244353182751</c:v>
                </c:pt>
                <c:pt idx="278">
                  <c:v>11.663244353182751</c:v>
                </c:pt>
                <c:pt idx="279">
                  <c:v>11.761806981519507</c:v>
                </c:pt>
                <c:pt idx="280">
                  <c:v>11.761806981519507</c:v>
                </c:pt>
                <c:pt idx="281">
                  <c:v>11.794661190965092</c:v>
                </c:pt>
                <c:pt idx="282">
                  <c:v>11.794661190965092</c:v>
                </c:pt>
                <c:pt idx="283">
                  <c:v>11.827515400410677</c:v>
                </c:pt>
                <c:pt idx="284">
                  <c:v>11.827515400410677</c:v>
                </c:pt>
                <c:pt idx="285">
                  <c:v>11.926078028747433</c:v>
                </c:pt>
                <c:pt idx="286">
                  <c:v>11.926078028747433</c:v>
                </c:pt>
                <c:pt idx="287">
                  <c:v>12.2217659137577</c:v>
                </c:pt>
                <c:pt idx="288">
                  <c:v>12.2217659137577</c:v>
                </c:pt>
                <c:pt idx="289">
                  <c:v>13.240246406570842</c:v>
                </c:pt>
                <c:pt idx="290">
                  <c:v>13.240246406570842</c:v>
                </c:pt>
                <c:pt idx="291">
                  <c:v>13.798767967145791</c:v>
                </c:pt>
                <c:pt idx="292">
                  <c:v>13.798767967145791</c:v>
                </c:pt>
                <c:pt idx="293">
                  <c:v>13.831622176591376</c:v>
                </c:pt>
                <c:pt idx="294">
                  <c:v>13.831622176591376</c:v>
                </c:pt>
                <c:pt idx="295">
                  <c:v>13.897330595482547</c:v>
                </c:pt>
                <c:pt idx="296">
                  <c:v>13.897330595482547</c:v>
                </c:pt>
                <c:pt idx="297">
                  <c:v>14.718685831622176</c:v>
                </c:pt>
                <c:pt idx="298">
                  <c:v>14.718685831622176</c:v>
                </c:pt>
                <c:pt idx="299">
                  <c:v>15.967145790554415</c:v>
                </c:pt>
                <c:pt idx="300">
                  <c:v>15.967145790554415</c:v>
                </c:pt>
                <c:pt idx="301">
                  <c:v>16.032854209445585</c:v>
                </c:pt>
                <c:pt idx="302">
                  <c:v>16.032854209445585</c:v>
                </c:pt>
                <c:pt idx="303">
                  <c:v>17.248459958932237</c:v>
                </c:pt>
                <c:pt idx="304">
                  <c:v>17.248459958932237</c:v>
                </c:pt>
                <c:pt idx="305">
                  <c:v>17.938398357289529</c:v>
                </c:pt>
                <c:pt idx="306">
                  <c:v>17.938398357289529</c:v>
                </c:pt>
                <c:pt idx="307">
                  <c:v>18.036960985626283</c:v>
                </c:pt>
                <c:pt idx="308">
                  <c:v>18.036960985626283</c:v>
                </c:pt>
                <c:pt idx="309">
                  <c:v>22.04517453798768</c:v>
                </c:pt>
                <c:pt idx="311">
                  <c:v>0</c:v>
                </c:pt>
                <c:pt idx="312">
                  <c:v>9.856262833675565E-2</c:v>
                </c:pt>
                <c:pt idx="313">
                  <c:v>9.856262833675565E-2</c:v>
                </c:pt>
                <c:pt idx="314">
                  <c:v>0.3942505133470226</c:v>
                </c:pt>
                <c:pt idx="315">
                  <c:v>0.3942505133470226</c:v>
                </c:pt>
                <c:pt idx="316">
                  <c:v>0.49281314168377821</c:v>
                </c:pt>
                <c:pt idx="317">
                  <c:v>0.49281314168377821</c:v>
                </c:pt>
                <c:pt idx="318">
                  <c:v>0.55852156057494862</c:v>
                </c:pt>
                <c:pt idx="319">
                  <c:v>0.55852156057494862</c:v>
                </c:pt>
                <c:pt idx="320">
                  <c:v>0.7227926078028748</c:v>
                </c:pt>
                <c:pt idx="321">
                  <c:v>0.7227926078028748</c:v>
                </c:pt>
                <c:pt idx="322">
                  <c:v>0.82135523613963035</c:v>
                </c:pt>
                <c:pt idx="323">
                  <c:v>0.82135523613963035</c:v>
                </c:pt>
                <c:pt idx="324">
                  <c:v>0.85420944558521561</c:v>
                </c:pt>
                <c:pt idx="325">
                  <c:v>0.85420944558521561</c:v>
                </c:pt>
                <c:pt idx="326">
                  <c:v>0.88706365503080087</c:v>
                </c:pt>
                <c:pt idx="327">
                  <c:v>0.88706365503080087</c:v>
                </c:pt>
                <c:pt idx="328">
                  <c:v>1.0184804928131417</c:v>
                </c:pt>
                <c:pt idx="329">
                  <c:v>1.0184804928131417</c:v>
                </c:pt>
                <c:pt idx="330">
                  <c:v>1.0513347022587269</c:v>
                </c:pt>
                <c:pt idx="331">
                  <c:v>1.0513347022587269</c:v>
                </c:pt>
                <c:pt idx="332">
                  <c:v>1.0841889117043122</c:v>
                </c:pt>
                <c:pt idx="333">
                  <c:v>1.0841889117043122</c:v>
                </c:pt>
                <c:pt idx="334">
                  <c:v>1.1827515400410678</c:v>
                </c:pt>
                <c:pt idx="335">
                  <c:v>1.1827515400410678</c:v>
                </c:pt>
                <c:pt idx="336">
                  <c:v>1.215605749486653</c:v>
                </c:pt>
                <c:pt idx="337">
                  <c:v>1.215605749486653</c:v>
                </c:pt>
                <c:pt idx="338">
                  <c:v>1.2484599589322383</c:v>
                </c:pt>
                <c:pt idx="339">
                  <c:v>1.2484599589322383</c:v>
                </c:pt>
                <c:pt idx="340">
                  <c:v>1.2813141683778233</c:v>
                </c:pt>
                <c:pt idx="341">
                  <c:v>1.2813141683778233</c:v>
                </c:pt>
                <c:pt idx="342">
                  <c:v>1.3141683778234086</c:v>
                </c:pt>
                <c:pt idx="343">
                  <c:v>1.3141683778234086</c:v>
                </c:pt>
                <c:pt idx="344">
                  <c:v>1.3470225872689938</c:v>
                </c:pt>
                <c:pt idx="345">
                  <c:v>1.3470225872689938</c:v>
                </c:pt>
                <c:pt idx="346">
                  <c:v>1.3798767967145791</c:v>
                </c:pt>
                <c:pt idx="347">
                  <c:v>1.3798767967145791</c:v>
                </c:pt>
                <c:pt idx="348">
                  <c:v>1.4127310061601643</c:v>
                </c:pt>
                <c:pt idx="349">
                  <c:v>1.4127310061601643</c:v>
                </c:pt>
                <c:pt idx="350">
                  <c:v>1.4455852156057496</c:v>
                </c:pt>
                <c:pt idx="351">
                  <c:v>1.4455852156057496</c:v>
                </c:pt>
                <c:pt idx="352">
                  <c:v>1.4784394250513346</c:v>
                </c:pt>
                <c:pt idx="353">
                  <c:v>1.4784394250513346</c:v>
                </c:pt>
                <c:pt idx="354">
                  <c:v>1.5112936344969199</c:v>
                </c:pt>
                <c:pt idx="355">
                  <c:v>1.5112936344969199</c:v>
                </c:pt>
                <c:pt idx="356">
                  <c:v>1.5770020533880904</c:v>
                </c:pt>
                <c:pt idx="357">
                  <c:v>1.5770020533880904</c:v>
                </c:pt>
                <c:pt idx="358">
                  <c:v>1.6098562628336757</c:v>
                </c:pt>
                <c:pt idx="359">
                  <c:v>1.6098562628336757</c:v>
                </c:pt>
                <c:pt idx="360">
                  <c:v>1.6427104722792607</c:v>
                </c:pt>
                <c:pt idx="361">
                  <c:v>1.6427104722792607</c:v>
                </c:pt>
                <c:pt idx="362">
                  <c:v>1.675564681724846</c:v>
                </c:pt>
                <c:pt idx="363">
                  <c:v>1.675564681724846</c:v>
                </c:pt>
                <c:pt idx="364">
                  <c:v>1.7084188911704312</c:v>
                </c:pt>
                <c:pt idx="365">
                  <c:v>1.7084188911704312</c:v>
                </c:pt>
                <c:pt idx="366">
                  <c:v>1.7741273100616017</c:v>
                </c:pt>
                <c:pt idx="367">
                  <c:v>1.7741273100616017</c:v>
                </c:pt>
                <c:pt idx="368">
                  <c:v>1.8726899383983573</c:v>
                </c:pt>
                <c:pt idx="369">
                  <c:v>1.8726899383983573</c:v>
                </c:pt>
                <c:pt idx="370">
                  <c:v>1.9055441478439425</c:v>
                </c:pt>
                <c:pt idx="371">
                  <c:v>1.9055441478439425</c:v>
                </c:pt>
                <c:pt idx="372">
                  <c:v>1.9712525667351128</c:v>
                </c:pt>
                <c:pt idx="373">
                  <c:v>1.9712525667351128</c:v>
                </c:pt>
                <c:pt idx="374">
                  <c:v>2.0041067761806981</c:v>
                </c:pt>
                <c:pt idx="375">
                  <c:v>2.0041067761806981</c:v>
                </c:pt>
                <c:pt idx="376">
                  <c:v>2.0698151950718686</c:v>
                </c:pt>
                <c:pt idx="377">
                  <c:v>2.0698151950718686</c:v>
                </c:pt>
                <c:pt idx="378">
                  <c:v>2.2012320328542097</c:v>
                </c:pt>
                <c:pt idx="379">
                  <c:v>2.2012320328542097</c:v>
                </c:pt>
                <c:pt idx="380">
                  <c:v>2.2340862422997945</c:v>
                </c:pt>
                <c:pt idx="381">
                  <c:v>2.2340862422997945</c:v>
                </c:pt>
                <c:pt idx="382">
                  <c:v>2.2669404517453797</c:v>
                </c:pt>
                <c:pt idx="383">
                  <c:v>2.2669404517453797</c:v>
                </c:pt>
                <c:pt idx="384">
                  <c:v>2.299794661190965</c:v>
                </c:pt>
                <c:pt idx="385">
                  <c:v>2.299794661190965</c:v>
                </c:pt>
                <c:pt idx="386">
                  <c:v>2.3326488706365502</c:v>
                </c:pt>
                <c:pt idx="387">
                  <c:v>2.3326488706365502</c:v>
                </c:pt>
                <c:pt idx="388">
                  <c:v>2.3983572895277208</c:v>
                </c:pt>
                <c:pt idx="389">
                  <c:v>2.3983572895277208</c:v>
                </c:pt>
                <c:pt idx="390">
                  <c:v>2.431211498973306</c:v>
                </c:pt>
                <c:pt idx="391">
                  <c:v>2.431211498973306</c:v>
                </c:pt>
                <c:pt idx="392">
                  <c:v>2.4640657084188913</c:v>
                </c:pt>
                <c:pt idx="393">
                  <c:v>2.4640657084188913</c:v>
                </c:pt>
                <c:pt idx="394">
                  <c:v>2.5297741273100618</c:v>
                </c:pt>
                <c:pt idx="395">
                  <c:v>2.5297741273100618</c:v>
                </c:pt>
                <c:pt idx="396">
                  <c:v>2.5626283367556466</c:v>
                </c:pt>
                <c:pt idx="397">
                  <c:v>2.5626283367556466</c:v>
                </c:pt>
                <c:pt idx="398">
                  <c:v>2.5954825462012319</c:v>
                </c:pt>
                <c:pt idx="399">
                  <c:v>2.5954825462012319</c:v>
                </c:pt>
                <c:pt idx="400">
                  <c:v>2.6283367556468171</c:v>
                </c:pt>
                <c:pt idx="401">
                  <c:v>2.6283367556468171</c:v>
                </c:pt>
                <c:pt idx="402">
                  <c:v>2.6611909650924024</c:v>
                </c:pt>
                <c:pt idx="403">
                  <c:v>2.6611909650924024</c:v>
                </c:pt>
                <c:pt idx="404">
                  <c:v>2.6940451745379876</c:v>
                </c:pt>
                <c:pt idx="405">
                  <c:v>2.6940451745379876</c:v>
                </c:pt>
                <c:pt idx="406">
                  <c:v>2.7268993839835729</c:v>
                </c:pt>
                <c:pt idx="407">
                  <c:v>2.7268993839835729</c:v>
                </c:pt>
                <c:pt idx="408">
                  <c:v>2.7597535934291582</c:v>
                </c:pt>
                <c:pt idx="409">
                  <c:v>2.7597535934291582</c:v>
                </c:pt>
                <c:pt idx="410">
                  <c:v>2.7926078028747434</c:v>
                </c:pt>
                <c:pt idx="411">
                  <c:v>2.7926078028747434</c:v>
                </c:pt>
                <c:pt idx="412">
                  <c:v>2.8254620123203287</c:v>
                </c:pt>
                <c:pt idx="413">
                  <c:v>2.8254620123203287</c:v>
                </c:pt>
                <c:pt idx="414">
                  <c:v>2.8583162217659139</c:v>
                </c:pt>
                <c:pt idx="415">
                  <c:v>2.8583162217659139</c:v>
                </c:pt>
                <c:pt idx="416">
                  <c:v>2.8911704312114992</c:v>
                </c:pt>
                <c:pt idx="417">
                  <c:v>2.8911704312114992</c:v>
                </c:pt>
                <c:pt idx="418">
                  <c:v>2.924024640657084</c:v>
                </c:pt>
                <c:pt idx="419">
                  <c:v>2.924024640657084</c:v>
                </c:pt>
                <c:pt idx="420">
                  <c:v>2.9897330595482545</c:v>
                </c:pt>
                <c:pt idx="421">
                  <c:v>2.9897330595482545</c:v>
                </c:pt>
                <c:pt idx="422">
                  <c:v>3.0225872689938398</c:v>
                </c:pt>
                <c:pt idx="423">
                  <c:v>3.0225872689938398</c:v>
                </c:pt>
                <c:pt idx="424">
                  <c:v>3.055441478439425</c:v>
                </c:pt>
                <c:pt idx="425">
                  <c:v>3.055441478439425</c:v>
                </c:pt>
                <c:pt idx="426">
                  <c:v>3.0882956878850103</c:v>
                </c:pt>
                <c:pt idx="427">
                  <c:v>3.0882956878850103</c:v>
                </c:pt>
                <c:pt idx="428">
                  <c:v>3.1540041067761808</c:v>
                </c:pt>
                <c:pt idx="429">
                  <c:v>3.1540041067761808</c:v>
                </c:pt>
                <c:pt idx="430">
                  <c:v>3.5154004106776182</c:v>
                </c:pt>
                <c:pt idx="431">
                  <c:v>3.5154004106776182</c:v>
                </c:pt>
                <c:pt idx="432">
                  <c:v>3.5811088295687883</c:v>
                </c:pt>
                <c:pt idx="433">
                  <c:v>3.5811088295687883</c:v>
                </c:pt>
                <c:pt idx="434">
                  <c:v>3.6468172484599588</c:v>
                </c:pt>
                <c:pt idx="435">
                  <c:v>3.6468172484599588</c:v>
                </c:pt>
                <c:pt idx="436">
                  <c:v>3.7453798767967146</c:v>
                </c:pt>
                <c:pt idx="437">
                  <c:v>3.7453798767967146</c:v>
                </c:pt>
                <c:pt idx="438">
                  <c:v>3.8110882956878851</c:v>
                </c:pt>
                <c:pt idx="439">
                  <c:v>3.8110882956878851</c:v>
                </c:pt>
                <c:pt idx="440">
                  <c:v>3.9753593429158109</c:v>
                </c:pt>
                <c:pt idx="441">
                  <c:v>3.9753593429158109</c:v>
                </c:pt>
                <c:pt idx="442">
                  <c:v>4.0739219712525667</c:v>
                </c:pt>
                <c:pt idx="443">
                  <c:v>4.0739219712525667</c:v>
                </c:pt>
                <c:pt idx="444">
                  <c:v>4.1067761806981515</c:v>
                </c:pt>
                <c:pt idx="445">
                  <c:v>4.1067761806981515</c:v>
                </c:pt>
                <c:pt idx="446">
                  <c:v>4.1396303901437372</c:v>
                </c:pt>
                <c:pt idx="447">
                  <c:v>4.1396303901437372</c:v>
                </c:pt>
                <c:pt idx="448">
                  <c:v>4.1724845995893221</c:v>
                </c:pt>
                <c:pt idx="449">
                  <c:v>4.1724845995893221</c:v>
                </c:pt>
                <c:pt idx="450">
                  <c:v>4.2053388090349078</c:v>
                </c:pt>
                <c:pt idx="451">
                  <c:v>4.2053388090349078</c:v>
                </c:pt>
                <c:pt idx="452">
                  <c:v>4.2381930184804926</c:v>
                </c:pt>
                <c:pt idx="453">
                  <c:v>4.2381930184804926</c:v>
                </c:pt>
                <c:pt idx="454">
                  <c:v>4.2710472279260783</c:v>
                </c:pt>
                <c:pt idx="455">
                  <c:v>4.2710472279260783</c:v>
                </c:pt>
                <c:pt idx="456">
                  <c:v>4.3696098562628336</c:v>
                </c:pt>
                <c:pt idx="457">
                  <c:v>4.3696098562628336</c:v>
                </c:pt>
                <c:pt idx="458">
                  <c:v>4.4024640657084193</c:v>
                </c:pt>
                <c:pt idx="459">
                  <c:v>4.4024640657084193</c:v>
                </c:pt>
                <c:pt idx="460">
                  <c:v>4.4353182751540041</c:v>
                </c:pt>
                <c:pt idx="461">
                  <c:v>4.4353182751540041</c:v>
                </c:pt>
                <c:pt idx="462">
                  <c:v>4.4681724845995889</c:v>
                </c:pt>
                <c:pt idx="463">
                  <c:v>4.4681724845995889</c:v>
                </c:pt>
                <c:pt idx="464">
                  <c:v>4.5667351129363452</c:v>
                </c:pt>
                <c:pt idx="465">
                  <c:v>4.5667351129363452</c:v>
                </c:pt>
                <c:pt idx="466">
                  <c:v>4.59958932238193</c:v>
                </c:pt>
                <c:pt idx="467">
                  <c:v>4.59958932238193</c:v>
                </c:pt>
                <c:pt idx="468">
                  <c:v>4.6981519507186862</c:v>
                </c:pt>
                <c:pt idx="469">
                  <c:v>4.6981519507186862</c:v>
                </c:pt>
                <c:pt idx="470">
                  <c:v>4.7967145790554415</c:v>
                </c:pt>
                <c:pt idx="471">
                  <c:v>4.7967145790554415</c:v>
                </c:pt>
                <c:pt idx="472">
                  <c:v>4.862422997946612</c:v>
                </c:pt>
                <c:pt idx="473">
                  <c:v>4.862422997946612</c:v>
                </c:pt>
                <c:pt idx="474">
                  <c:v>5.3552361396303905</c:v>
                </c:pt>
                <c:pt idx="475">
                  <c:v>5.3552361396303905</c:v>
                </c:pt>
                <c:pt idx="476">
                  <c:v>5.420944558521561</c:v>
                </c:pt>
                <c:pt idx="477">
                  <c:v>5.420944558521561</c:v>
                </c:pt>
                <c:pt idx="478">
                  <c:v>5.4866529774127306</c:v>
                </c:pt>
                <c:pt idx="479">
                  <c:v>5.4866529774127306</c:v>
                </c:pt>
                <c:pt idx="480">
                  <c:v>5.5195071868583163</c:v>
                </c:pt>
                <c:pt idx="481">
                  <c:v>5.5195071868583163</c:v>
                </c:pt>
                <c:pt idx="482">
                  <c:v>5.5523613963039011</c:v>
                </c:pt>
                <c:pt idx="483">
                  <c:v>5.5523613963039011</c:v>
                </c:pt>
                <c:pt idx="484">
                  <c:v>5.5852156057494868</c:v>
                </c:pt>
                <c:pt idx="485">
                  <c:v>5.5852156057494868</c:v>
                </c:pt>
                <c:pt idx="486">
                  <c:v>5.6180698151950716</c:v>
                </c:pt>
                <c:pt idx="487">
                  <c:v>5.6180698151950716</c:v>
                </c:pt>
                <c:pt idx="488">
                  <c:v>5.6509240246406574</c:v>
                </c:pt>
                <c:pt idx="489">
                  <c:v>5.6509240246406574</c:v>
                </c:pt>
                <c:pt idx="490">
                  <c:v>5.6837782340862422</c:v>
                </c:pt>
                <c:pt idx="491">
                  <c:v>5.6837782340862422</c:v>
                </c:pt>
                <c:pt idx="492">
                  <c:v>5.7166324435318279</c:v>
                </c:pt>
                <c:pt idx="493">
                  <c:v>5.7166324435318279</c:v>
                </c:pt>
                <c:pt idx="494">
                  <c:v>5.7494866529774127</c:v>
                </c:pt>
                <c:pt idx="495">
                  <c:v>5.7494866529774127</c:v>
                </c:pt>
                <c:pt idx="496">
                  <c:v>5.7823408624229984</c:v>
                </c:pt>
                <c:pt idx="497">
                  <c:v>5.7823408624229984</c:v>
                </c:pt>
                <c:pt idx="498">
                  <c:v>5.8151950718685832</c:v>
                </c:pt>
                <c:pt idx="499">
                  <c:v>5.8151950718685832</c:v>
                </c:pt>
                <c:pt idx="500">
                  <c:v>5.9137577002053385</c:v>
                </c:pt>
                <c:pt idx="501">
                  <c:v>5.9137577002053385</c:v>
                </c:pt>
                <c:pt idx="502">
                  <c:v>6.2422997946611911</c:v>
                </c:pt>
                <c:pt idx="503">
                  <c:v>6.2422997946611911</c:v>
                </c:pt>
                <c:pt idx="504">
                  <c:v>6.4722792607802875</c:v>
                </c:pt>
                <c:pt idx="505">
                  <c:v>6.4722792607802875</c:v>
                </c:pt>
                <c:pt idx="506">
                  <c:v>6.537987679671458</c:v>
                </c:pt>
                <c:pt idx="507">
                  <c:v>6.537987679671458</c:v>
                </c:pt>
                <c:pt idx="508">
                  <c:v>6.8008213552361401</c:v>
                </c:pt>
                <c:pt idx="509">
                  <c:v>6.8008213552361401</c:v>
                </c:pt>
                <c:pt idx="510">
                  <c:v>6.8665297741273097</c:v>
                </c:pt>
                <c:pt idx="511">
                  <c:v>6.8665297741273097</c:v>
                </c:pt>
                <c:pt idx="512">
                  <c:v>6.9322381930184802</c:v>
                </c:pt>
                <c:pt idx="513">
                  <c:v>6.9322381930184802</c:v>
                </c:pt>
                <c:pt idx="514">
                  <c:v>6.9650924024640659</c:v>
                </c:pt>
                <c:pt idx="515">
                  <c:v>6.9650924024640659</c:v>
                </c:pt>
                <c:pt idx="516">
                  <c:v>7.1293634496919918</c:v>
                </c:pt>
                <c:pt idx="517">
                  <c:v>7.1293634496919918</c:v>
                </c:pt>
                <c:pt idx="518">
                  <c:v>7.5564681724845997</c:v>
                </c:pt>
                <c:pt idx="519">
                  <c:v>7.5564681724845997</c:v>
                </c:pt>
                <c:pt idx="520">
                  <c:v>7.5893223819301845</c:v>
                </c:pt>
                <c:pt idx="521">
                  <c:v>7.5893223819301845</c:v>
                </c:pt>
                <c:pt idx="522">
                  <c:v>7.6221765913757702</c:v>
                </c:pt>
                <c:pt idx="523">
                  <c:v>7.6221765913757702</c:v>
                </c:pt>
                <c:pt idx="524">
                  <c:v>7.655030800821355</c:v>
                </c:pt>
                <c:pt idx="525">
                  <c:v>7.655030800821355</c:v>
                </c:pt>
                <c:pt idx="526">
                  <c:v>7.7207392197125255</c:v>
                </c:pt>
                <c:pt idx="527">
                  <c:v>7.7207392197125255</c:v>
                </c:pt>
                <c:pt idx="528">
                  <c:v>7.786447638603696</c:v>
                </c:pt>
                <c:pt idx="529">
                  <c:v>7.786447638603696</c:v>
                </c:pt>
                <c:pt idx="530">
                  <c:v>7.8521560574948666</c:v>
                </c:pt>
                <c:pt idx="531">
                  <c:v>7.8521560574948666</c:v>
                </c:pt>
                <c:pt idx="532">
                  <c:v>8.1149897330595486</c:v>
                </c:pt>
                <c:pt idx="533">
                  <c:v>8.1149897330595486</c:v>
                </c:pt>
                <c:pt idx="534">
                  <c:v>8.5092402464065717</c:v>
                </c:pt>
                <c:pt idx="535">
                  <c:v>8.5092402464065717</c:v>
                </c:pt>
                <c:pt idx="536">
                  <c:v>8.5749486652977414</c:v>
                </c:pt>
                <c:pt idx="537">
                  <c:v>8.5749486652977414</c:v>
                </c:pt>
                <c:pt idx="538">
                  <c:v>8.8049281314168386</c:v>
                </c:pt>
                <c:pt idx="539">
                  <c:v>8.8049281314168386</c:v>
                </c:pt>
                <c:pt idx="540">
                  <c:v>8.8706365503080082</c:v>
                </c:pt>
                <c:pt idx="541">
                  <c:v>8.8706365503080082</c:v>
                </c:pt>
                <c:pt idx="542">
                  <c:v>9.1006160164271055</c:v>
                </c:pt>
                <c:pt idx="543">
                  <c:v>9.1006160164271055</c:v>
                </c:pt>
                <c:pt idx="544">
                  <c:v>9.7248459958932241</c:v>
                </c:pt>
                <c:pt idx="545">
                  <c:v>9.7248459958932241</c:v>
                </c:pt>
                <c:pt idx="546">
                  <c:v>9.7577002053388089</c:v>
                </c:pt>
                <c:pt idx="547">
                  <c:v>9.7577002053388089</c:v>
                </c:pt>
                <c:pt idx="548">
                  <c:v>9.8562628336755651</c:v>
                </c:pt>
                <c:pt idx="549">
                  <c:v>9.8562628336755651</c:v>
                </c:pt>
                <c:pt idx="550">
                  <c:v>10.57905544147844</c:v>
                </c:pt>
                <c:pt idx="551">
                  <c:v>10.57905544147844</c:v>
                </c:pt>
                <c:pt idx="552">
                  <c:v>10.611909650924025</c:v>
                </c:pt>
                <c:pt idx="553">
                  <c:v>10.611909650924025</c:v>
                </c:pt>
                <c:pt idx="554">
                  <c:v>11.301848049281315</c:v>
                </c:pt>
                <c:pt idx="555">
                  <c:v>11.301848049281315</c:v>
                </c:pt>
                <c:pt idx="556">
                  <c:v>11.597535934291582</c:v>
                </c:pt>
                <c:pt idx="557">
                  <c:v>11.597535934291582</c:v>
                </c:pt>
                <c:pt idx="558">
                  <c:v>11.728952772073923</c:v>
                </c:pt>
                <c:pt idx="559">
                  <c:v>11.728952772073923</c:v>
                </c:pt>
                <c:pt idx="560">
                  <c:v>11.761806981519507</c:v>
                </c:pt>
                <c:pt idx="561">
                  <c:v>11.761806981519507</c:v>
                </c:pt>
                <c:pt idx="562">
                  <c:v>11.860369609856264</c:v>
                </c:pt>
                <c:pt idx="563">
                  <c:v>11.860369609856264</c:v>
                </c:pt>
                <c:pt idx="564">
                  <c:v>11.893223819301848</c:v>
                </c:pt>
                <c:pt idx="565">
                  <c:v>11.893223819301848</c:v>
                </c:pt>
                <c:pt idx="566">
                  <c:v>11.958932238193018</c:v>
                </c:pt>
                <c:pt idx="567">
                  <c:v>11.958932238193018</c:v>
                </c:pt>
                <c:pt idx="568">
                  <c:v>12.188911704312115</c:v>
                </c:pt>
                <c:pt idx="569">
                  <c:v>12.188911704312115</c:v>
                </c:pt>
                <c:pt idx="570">
                  <c:v>13.831622176591376</c:v>
                </c:pt>
                <c:pt idx="571">
                  <c:v>13.831622176591376</c:v>
                </c:pt>
                <c:pt idx="572">
                  <c:v>14.685831622176591</c:v>
                </c:pt>
                <c:pt idx="573">
                  <c:v>14.685831622176591</c:v>
                </c:pt>
                <c:pt idx="574">
                  <c:v>22.17659137577002</c:v>
                </c:pt>
                <c:pt idx="576">
                  <c:v>3.2854209445585217E-2</c:v>
                </c:pt>
                <c:pt idx="577">
                  <c:v>3.2854209445585217E-2</c:v>
                </c:pt>
                <c:pt idx="578">
                  <c:v>3.2854209445585217E-2</c:v>
                </c:pt>
                <c:pt idx="579">
                  <c:v>3.2854209445585217E-2</c:v>
                </c:pt>
                <c:pt idx="580">
                  <c:v>3.2854209445585217E-2</c:v>
                </c:pt>
                <c:pt idx="581">
                  <c:v>1.1827515400410678</c:v>
                </c:pt>
                <c:pt idx="582">
                  <c:v>1.2813141683778233</c:v>
                </c:pt>
                <c:pt idx="583">
                  <c:v>1.3470225872689938</c:v>
                </c:pt>
                <c:pt idx="584">
                  <c:v>1.3798767967145791</c:v>
                </c:pt>
                <c:pt idx="585">
                  <c:v>1.3798767967145791</c:v>
                </c:pt>
                <c:pt idx="586">
                  <c:v>1.4127310061601643</c:v>
                </c:pt>
                <c:pt idx="587">
                  <c:v>1.4127310061601643</c:v>
                </c:pt>
                <c:pt idx="588">
                  <c:v>1.5112936344969199</c:v>
                </c:pt>
                <c:pt idx="589">
                  <c:v>1.6098562628336757</c:v>
                </c:pt>
                <c:pt idx="590">
                  <c:v>1.7084188911704312</c:v>
                </c:pt>
                <c:pt idx="591">
                  <c:v>2.7597535934291582</c:v>
                </c:pt>
                <c:pt idx="592">
                  <c:v>2.7597535934291582</c:v>
                </c:pt>
                <c:pt idx="593">
                  <c:v>2.8254620123203287</c:v>
                </c:pt>
                <c:pt idx="594">
                  <c:v>2.8583162217659139</c:v>
                </c:pt>
                <c:pt idx="595">
                  <c:v>2.924024640657084</c:v>
                </c:pt>
                <c:pt idx="596">
                  <c:v>3.7125256673511293</c:v>
                </c:pt>
                <c:pt idx="597">
                  <c:v>3.9425051334702257</c:v>
                </c:pt>
                <c:pt idx="598">
                  <c:v>4.0410677618069819</c:v>
                </c:pt>
                <c:pt idx="599">
                  <c:v>4.1396303901437372</c:v>
                </c:pt>
                <c:pt idx="600">
                  <c:v>4.1724845995893221</c:v>
                </c:pt>
                <c:pt idx="601">
                  <c:v>4.2381930184804926</c:v>
                </c:pt>
                <c:pt idx="602">
                  <c:v>4.59958932238193</c:v>
                </c:pt>
                <c:pt idx="603">
                  <c:v>5.6509240246406574</c:v>
                </c:pt>
                <c:pt idx="604">
                  <c:v>5.8151950718685832</c:v>
                </c:pt>
                <c:pt idx="605">
                  <c:v>6.2751540041067759</c:v>
                </c:pt>
                <c:pt idx="606">
                  <c:v>8.7392197125256672</c:v>
                </c:pt>
                <c:pt idx="607">
                  <c:v>8.9691991786447645</c:v>
                </c:pt>
                <c:pt idx="608">
                  <c:v>9.8562628336755651</c:v>
                </c:pt>
                <c:pt idx="609">
                  <c:v>10.086242299794661</c:v>
                </c:pt>
                <c:pt idx="610">
                  <c:v>10.217659137577002</c:v>
                </c:pt>
                <c:pt idx="611">
                  <c:v>11.53182751540041</c:v>
                </c:pt>
                <c:pt idx="612">
                  <c:v>12.024640657084189</c:v>
                </c:pt>
                <c:pt idx="613">
                  <c:v>12.451745379876797</c:v>
                </c:pt>
                <c:pt idx="614">
                  <c:v>12.780287474332649</c:v>
                </c:pt>
                <c:pt idx="615">
                  <c:v>12.91170431211499</c:v>
                </c:pt>
                <c:pt idx="616">
                  <c:v>13.273100616016427</c:v>
                </c:pt>
                <c:pt idx="617">
                  <c:v>13.897330595482547</c:v>
                </c:pt>
                <c:pt idx="618">
                  <c:v>15.671457905544148</c:v>
                </c:pt>
                <c:pt idx="619">
                  <c:v>15.901437371663244</c:v>
                </c:pt>
                <c:pt idx="620">
                  <c:v>16.459958932238195</c:v>
                </c:pt>
                <c:pt idx="621">
                  <c:v>18.004106776180699</c:v>
                </c:pt>
                <c:pt idx="622">
                  <c:v>18.168377823408623</c:v>
                </c:pt>
                <c:pt idx="623">
                  <c:v>19.811088295687885</c:v>
                </c:pt>
                <c:pt idx="624">
                  <c:v>20.008213552361397</c:v>
                </c:pt>
                <c:pt idx="625">
                  <c:v>20.073921971252567</c:v>
                </c:pt>
                <c:pt idx="626">
                  <c:v>22.04517453798768</c:v>
                </c:pt>
                <c:pt idx="628">
                  <c:v>3.2854209445585217E-2</c:v>
                </c:pt>
                <c:pt idx="629">
                  <c:v>3.2854209445585217E-2</c:v>
                </c:pt>
                <c:pt idx="630">
                  <c:v>3.2854209445585217E-2</c:v>
                </c:pt>
                <c:pt idx="631">
                  <c:v>3.2854209445585217E-2</c:v>
                </c:pt>
                <c:pt idx="632">
                  <c:v>3.2854209445585217E-2</c:v>
                </c:pt>
                <c:pt idx="633">
                  <c:v>3.2854209445585217E-2</c:v>
                </c:pt>
                <c:pt idx="634">
                  <c:v>3.2854209445585217E-2</c:v>
                </c:pt>
                <c:pt idx="635">
                  <c:v>3.2854209445585217E-2</c:v>
                </c:pt>
                <c:pt idx="636">
                  <c:v>3.2854209445585217E-2</c:v>
                </c:pt>
                <c:pt idx="637">
                  <c:v>3.2854209445585217E-2</c:v>
                </c:pt>
                <c:pt idx="638">
                  <c:v>3.2854209445585217E-2</c:v>
                </c:pt>
                <c:pt idx="639">
                  <c:v>3.2854209445585217E-2</c:v>
                </c:pt>
                <c:pt idx="640">
                  <c:v>3.2854209445585217E-2</c:v>
                </c:pt>
                <c:pt idx="641">
                  <c:v>0.29568788501026694</c:v>
                </c:pt>
                <c:pt idx="642">
                  <c:v>1.1498973305954825</c:v>
                </c:pt>
                <c:pt idx="643">
                  <c:v>1.3798767967145791</c:v>
                </c:pt>
                <c:pt idx="644">
                  <c:v>1.4127310061601643</c:v>
                </c:pt>
                <c:pt idx="645">
                  <c:v>1.6098562628336757</c:v>
                </c:pt>
                <c:pt idx="646">
                  <c:v>1.8726899383983573</c:v>
                </c:pt>
                <c:pt idx="647">
                  <c:v>2.2012320328542097</c:v>
                </c:pt>
                <c:pt idx="648">
                  <c:v>2.5297741273100618</c:v>
                </c:pt>
                <c:pt idx="649">
                  <c:v>2.8254620123203287</c:v>
                </c:pt>
                <c:pt idx="650">
                  <c:v>2.8254620123203287</c:v>
                </c:pt>
                <c:pt idx="651">
                  <c:v>3.0225872689938398</c:v>
                </c:pt>
                <c:pt idx="652">
                  <c:v>4.6324435318275157</c:v>
                </c:pt>
                <c:pt idx="653">
                  <c:v>5.6837782340862422</c:v>
                </c:pt>
                <c:pt idx="654">
                  <c:v>5.7823408624229984</c:v>
                </c:pt>
                <c:pt idx="655">
                  <c:v>8.7392197125256672</c:v>
                </c:pt>
                <c:pt idx="656">
                  <c:v>9.1006160164271055</c:v>
                </c:pt>
                <c:pt idx="657">
                  <c:v>9.7248459958932241</c:v>
                </c:pt>
                <c:pt idx="658">
                  <c:v>12.123203285420944</c:v>
                </c:pt>
                <c:pt idx="659">
                  <c:v>12.484599589322382</c:v>
                </c:pt>
                <c:pt idx="660">
                  <c:v>15.014373716632443</c:v>
                </c:pt>
                <c:pt idx="661">
                  <c:v>15.967145790554415</c:v>
                </c:pt>
                <c:pt idx="662">
                  <c:v>16.131416837782339</c:v>
                </c:pt>
                <c:pt idx="663">
                  <c:v>17.938398357289529</c:v>
                </c:pt>
                <c:pt idx="664">
                  <c:v>22.11088295687885</c:v>
                </c:pt>
                <c:pt idx="665">
                  <c:v>22.17659137577002</c:v>
                </c:pt>
                <c:pt idx="666">
                  <c:v>22.17659137577002</c:v>
                </c:pt>
              </c:numCache>
            </c:numRef>
          </c:xVal>
          <c:yVal>
            <c:numRef>
              <c:f>Sheet1!$E$2:$E$700</c:f>
              <c:numCache>
                <c:formatCode>General</c:formatCode>
                <c:ptCount val="699"/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0.99689440993788825</c:v>
                </c:pt>
                <c:pt idx="642">
                  <c:v>0.95639557453416157</c:v>
                </c:pt>
                <c:pt idx="643">
                  <c:v>0.8626313025210085</c:v>
                </c:pt>
                <c:pt idx="644">
                  <c:v>0.83439973262032097</c:v>
                </c:pt>
                <c:pt idx="645">
                  <c:v>0.72104731611340944</c:v>
                </c:pt>
                <c:pt idx="646">
                  <c:v>0.68942243382773361</c:v>
                </c:pt>
                <c:pt idx="647">
                  <c:v>0.67036006238549206</c:v>
                </c:pt>
                <c:pt idx="648">
                  <c:v>0.63205377310632105</c:v>
                </c:pt>
                <c:pt idx="649">
                  <c:v>0.50050958682531022</c:v>
                </c:pt>
                <c:pt idx="650">
                  <c:v>0.50050958682531022</c:v>
                </c:pt>
                <c:pt idx="651">
                  <c:v>0.44200846628728696</c:v>
                </c:pt>
                <c:pt idx="652">
                  <c:v>0.29467231085819129</c:v>
                </c:pt>
                <c:pt idx="653">
                  <c:v>0.1986554904661964</c:v>
                </c:pt>
                <c:pt idx="654">
                  <c:v>0.18518732162103055</c:v>
                </c:pt>
                <c:pt idx="655">
                  <c:v>0.10631124018985087</c:v>
                </c:pt>
                <c:pt idx="656">
                  <c:v>9.5680116170865789E-2</c:v>
                </c:pt>
                <c:pt idx="657">
                  <c:v>8.8320107234645354E-2</c:v>
                </c:pt>
                <c:pt idx="658">
                  <c:v>4.6080055948510626E-2</c:v>
                </c:pt>
                <c:pt idx="659">
                  <c:v>4.1890959953191476E-2</c:v>
                </c:pt>
                <c:pt idx="660">
                  <c:v>3.2581857741371144E-2</c:v>
                </c:pt>
                <c:pt idx="661">
                  <c:v>3.2581857741371144E-2</c:v>
                </c:pt>
                <c:pt idx="662">
                  <c:v>3.2581857741371144E-2</c:v>
                </c:pt>
                <c:pt idx="663">
                  <c:v>3.2581857741371144E-2</c:v>
                </c:pt>
                <c:pt idx="664">
                  <c:v>3.2581857741371144E-2</c:v>
                </c:pt>
                <c:pt idx="665">
                  <c:v>3.2581857741371144E-2</c:v>
                </c:pt>
                <c:pt idx="666">
                  <c:v>3.2581857741371144E-2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064640"/>
        <c:axId val="226066816"/>
      </c:scatterChart>
      <c:valAx>
        <c:axId val="226064640"/>
        <c:scaling>
          <c:orientation val="minMax"/>
          <c:max val="2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b="0">
                    <a:solidFill>
                      <a:schemeClr val="bg1">
                        <a:lumMod val="50000"/>
                      </a:schemeClr>
                    </a:solidFill>
                  </a:rPr>
                  <a:t>Months</a:t>
                </a:r>
              </a:p>
            </c:rich>
          </c:tx>
          <c:layout>
            <c:manualLayout>
              <c:xMode val="edge"/>
              <c:yMode val="edge"/>
              <c:x val="0.4940147759307868"/>
              <c:y val="0.9274591948718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2700">
            <a:solidFill>
              <a:sysClr val="windowText" lastClr="000000"/>
            </a:solidFill>
          </a:ln>
        </c:spPr>
        <c:txPr>
          <a:bodyPr/>
          <a:lstStyle/>
          <a:p>
            <a:pPr>
              <a:defRPr b="0"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226066816"/>
        <c:crosses val="autoZero"/>
        <c:crossBetween val="midCat"/>
        <c:majorUnit val="2"/>
        <c:minorUnit val="4.0000000000000036E-3"/>
      </c:valAx>
      <c:valAx>
        <c:axId val="226066816"/>
        <c:scaling>
          <c:orientation val="minMax"/>
          <c:max val="1.0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b="0" dirty="0">
                    <a:solidFill>
                      <a:schemeClr val="bg1">
                        <a:lumMod val="50000"/>
                      </a:schemeClr>
                    </a:solidFill>
                  </a:rPr>
                  <a:t>Progression-Free </a:t>
                </a:r>
                <a:r>
                  <a:rPr lang="en-US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Survival Probability</a:t>
                </a:r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3.2407407407407585E-4"/>
              <c:y val="0.19398214258490423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spPr>
          <a:ln w="12700">
            <a:solidFill>
              <a:sysClr val="windowText" lastClr="000000"/>
            </a:solidFill>
          </a:ln>
        </c:spPr>
        <c:txPr>
          <a:bodyPr/>
          <a:lstStyle/>
          <a:p>
            <a:pPr>
              <a:defRPr b="0"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226064640"/>
        <c:crosses val="autoZero"/>
        <c:crossBetween val="midCat"/>
        <c:majorUnit val="0.1"/>
        <c:minorUnit val="1.0000000000000009E-4"/>
      </c:valAx>
    </c:plotArea>
    <c:legend>
      <c:legendPos val="l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0185185185185185"/>
          <c:y val="0.68248407741823724"/>
          <c:w val="0.17060185185185189"/>
          <c:h val="8.8861550317921367E-2"/>
        </c:manualLayout>
      </c:layout>
      <c:overlay val="1"/>
      <c:txPr>
        <a:bodyPr/>
        <a:lstStyle/>
        <a:p>
          <a:pPr>
            <a:defRPr sz="1100">
              <a:solidFill>
                <a:schemeClr val="bg1">
                  <a:lumMod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 b="1">
          <a:solidFill>
            <a:srgbClr val="FFFFFF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31A3B-5231-4E96-934D-45FE13959567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10D0-12B2-49D6-8DEF-CD4FD6E6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D7D10-E177-734B-8CEE-AFFED5FCC77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45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0F195EC-42E6-4150-99D7-DCBF0F6A480A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20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 smtClean="0">
                <a:latin typeface="Arial" pitchFamily="34" charset="0"/>
              </a:rPr>
              <a:t>HER2 Expression in Gastric/GEJ Cancer</a:t>
            </a:r>
          </a:p>
          <a:p>
            <a:r>
              <a:rPr lang="en-US" altLang="en-US" dirty="0" smtClean="0">
                <a:latin typeface="Arial" pitchFamily="34" charset="0"/>
              </a:rPr>
              <a:t>HER2 expression in gastric cancer varies by both histology and primary tumor location, with intestinal histology and GEJ tumor location showing the highest rates of HER2-positivity</a:t>
            </a:r>
            <a:r>
              <a:rPr lang="en-US" altLang="en-US" baseline="30000" dirty="0" smtClean="0">
                <a:latin typeface="Arial" pitchFamily="34" charset="0"/>
              </a:rPr>
              <a:t>1-5</a:t>
            </a:r>
          </a:p>
          <a:p>
            <a:r>
              <a:rPr lang="en-US" altLang="en-US" dirty="0" smtClean="0">
                <a:latin typeface="Arial" pitchFamily="34" charset="0"/>
              </a:rPr>
              <a:t>HER2-positivity rates varied among studies. Ranges of reported results are shown in this table</a:t>
            </a:r>
            <a:r>
              <a:rPr lang="en-US" altLang="en-US" baseline="30000" dirty="0" smtClean="0">
                <a:latin typeface="Arial" pitchFamily="34" charset="0"/>
              </a:rPr>
              <a:t>1-5</a:t>
            </a: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120650" y="7327900"/>
            <a:ext cx="6249988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97" tIns="46745" rIns="0" bIns="46745" anchor="b">
            <a:spAutoFit/>
          </a:bodyPr>
          <a:lstStyle>
            <a:lvl1pPr marL="163513" indent="-163513" defTabSz="935038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5038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5038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5038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5038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50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25000"/>
              </a:spcAft>
              <a:buSzPct val="115000"/>
            </a:pPr>
            <a:r>
              <a:rPr lang="en-US" altLang="en-US" sz="800" b="1" dirty="0">
                <a:solidFill>
                  <a:srgbClr val="000000"/>
                </a:solidFill>
                <a:cs typeface="Arial" pitchFamily="34" charset="0"/>
              </a:rPr>
              <a:t>References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Gravalos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C, </a:t>
            </a: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Jimeno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A. HER2 in gastric cancer: a new prognostic factor and a novel therapeutic target. </a:t>
            </a:r>
            <a:r>
              <a:rPr lang="en-US" altLang="ja-JP" sz="800" i="1" dirty="0">
                <a:solidFill>
                  <a:srgbClr val="000000"/>
                </a:solidFill>
                <a:cs typeface="Arial" pitchFamily="34" charset="0"/>
              </a:rPr>
              <a:t>Ann </a:t>
            </a:r>
            <a:r>
              <a:rPr lang="en-US" altLang="ja-JP" sz="800" i="1" dirty="0" err="1">
                <a:solidFill>
                  <a:srgbClr val="000000"/>
                </a:solidFill>
                <a:cs typeface="Arial" pitchFamily="34" charset="0"/>
              </a:rPr>
              <a:t>Oncol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. 2008;19:1523-1529.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Yano T, </a:t>
            </a: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Ochiai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A, </a:t>
            </a: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Doi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T, et al. Expression of HER2 in gastric cancer: comparison between protein expression and gene amplification using new commercial kit. </a:t>
            </a:r>
            <a:r>
              <a:rPr lang="en-US" altLang="ja-JP" sz="800" i="1" dirty="0">
                <a:solidFill>
                  <a:srgbClr val="000000"/>
                </a:solidFill>
                <a:cs typeface="Arial" pitchFamily="34" charset="0"/>
              </a:rPr>
              <a:t>J </a:t>
            </a:r>
            <a:r>
              <a:rPr lang="en-US" altLang="ja-JP" sz="800" i="1" dirty="0" err="1">
                <a:solidFill>
                  <a:srgbClr val="000000"/>
                </a:solidFill>
                <a:cs typeface="Arial" pitchFamily="34" charset="0"/>
              </a:rPr>
              <a:t>Clin</a:t>
            </a:r>
            <a:r>
              <a:rPr lang="en-US" altLang="ja-JP" sz="800" i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ja-JP" sz="800" i="1" dirty="0" err="1">
                <a:solidFill>
                  <a:srgbClr val="000000"/>
                </a:solidFill>
                <a:cs typeface="Arial" pitchFamily="34" charset="0"/>
              </a:rPr>
              <a:t>Oncol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. 2004;22:14s [Abstract 4053].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Gravalos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C, Marquez A, Garcia-</a:t>
            </a: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Carbonero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R, et al. Correlation between HER2/</a:t>
            </a: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neu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overexpression/amplification and </a:t>
            </a: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clinicopathological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parameters in advanced gastric cancer patients: a prospective study. </a:t>
            </a:r>
            <a:r>
              <a:rPr lang="en-US" altLang="ja-JP" sz="800" i="1" dirty="0" err="1">
                <a:solidFill>
                  <a:srgbClr val="000000"/>
                </a:solidFill>
                <a:cs typeface="Arial" pitchFamily="34" charset="0"/>
              </a:rPr>
              <a:t>Gastrointest</a:t>
            </a:r>
            <a:r>
              <a:rPr lang="en-US" altLang="ja-JP" sz="800" i="1" dirty="0">
                <a:solidFill>
                  <a:srgbClr val="000000"/>
                </a:solidFill>
                <a:cs typeface="Arial" pitchFamily="34" charset="0"/>
              </a:rPr>
              <a:t> Cancers </a:t>
            </a:r>
            <a:r>
              <a:rPr lang="en-US" altLang="ja-JP" sz="800" i="1" dirty="0" err="1">
                <a:solidFill>
                  <a:srgbClr val="000000"/>
                </a:solidFill>
                <a:cs typeface="Arial" pitchFamily="34" charset="0"/>
              </a:rPr>
              <a:t>Symp</a:t>
            </a:r>
            <a:r>
              <a:rPr lang="en-US" altLang="ja-JP" sz="800" i="1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2007:130 [Abstract 89].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Lordick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F, Bang YJ, Kang YK, et al. Her2-positive advanced gastric cancer: similar HER2-positivity levels to breast cancer. </a:t>
            </a:r>
            <a:r>
              <a:rPr lang="en-US" altLang="ja-JP" sz="800" i="1" dirty="0" err="1">
                <a:solidFill>
                  <a:srgbClr val="000000"/>
                </a:solidFill>
                <a:cs typeface="Arial" pitchFamily="34" charset="0"/>
              </a:rPr>
              <a:t>Eur</a:t>
            </a:r>
            <a:r>
              <a:rPr lang="en-US" altLang="ja-JP" sz="800" i="1" dirty="0">
                <a:solidFill>
                  <a:srgbClr val="000000"/>
                </a:solidFill>
                <a:cs typeface="Arial" pitchFamily="34" charset="0"/>
              </a:rPr>
              <a:t> J Cancer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.2007;5:272 [Abstract 4053].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Kang Y, Bang Y, </a:t>
            </a: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Lordick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F, et al. Incidence of gastric and gastro-esophageal cancer in the </a:t>
            </a: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ToGA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 trail: Correlation with HER2 </a:t>
            </a:r>
            <a:r>
              <a:rPr lang="en-US" altLang="ja-JP" sz="800" dirty="0" err="1">
                <a:solidFill>
                  <a:srgbClr val="000000"/>
                </a:solidFill>
                <a:cs typeface="Arial" pitchFamily="34" charset="0"/>
              </a:rPr>
              <a:t>positivity.</a:t>
            </a:r>
            <a:r>
              <a:rPr lang="en-US" altLang="ja-JP" sz="800" i="1" dirty="0" err="1">
                <a:solidFill>
                  <a:srgbClr val="000000"/>
                </a:solidFill>
                <a:cs typeface="Arial" pitchFamily="34" charset="0"/>
              </a:rPr>
              <a:t>Gastrointest</a:t>
            </a:r>
            <a:r>
              <a:rPr lang="en-US" altLang="ja-JP" sz="800" i="1" dirty="0">
                <a:solidFill>
                  <a:srgbClr val="000000"/>
                </a:solidFill>
                <a:cs typeface="Arial" pitchFamily="34" charset="0"/>
              </a:rPr>
              <a:t> Cancers </a:t>
            </a:r>
            <a:r>
              <a:rPr lang="en-US" altLang="ja-JP" sz="800" i="1" dirty="0" err="1">
                <a:solidFill>
                  <a:srgbClr val="000000"/>
                </a:solidFill>
                <a:cs typeface="Arial" pitchFamily="34" charset="0"/>
              </a:rPr>
              <a:t>Symp</a:t>
            </a:r>
            <a:r>
              <a:rPr lang="en-US" altLang="ja-JP" sz="800" dirty="0">
                <a:solidFill>
                  <a:srgbClr val="000000"/>
                </a:solidFill>
                <a:cs typeface="Arial" pitchFamily="34" charset="0"/>
              </a:rPr>
              <a:t>. 2008;75 [Abstract 11].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EF4ADFE-DA6B-4642-BC93-F312D945F1C5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21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D7D10-E177-734B-8CEE-AFFED5FCC770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45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D7D10-E177-734B-8CEE-AFFED5FCC770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45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93E914-5805-4D94-9627-72F35F7646EB}" type="slidenum">
              <a:rPr lang="en-US" smtClean="0">
                <a:solidFill>
                  <a:srgbClr val="80008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92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AE management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31E-E1C3-4FB4-BFD3-2932F14CA1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53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AE management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31E-E1C3-4FB4-BFD3-2932F14CA1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53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8992" indent="-280381" defTabSz="9112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526" indent="-224305" defTabSz="9112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136" indent="-224305" defTabSz="9112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747" indent="-224305" defTabSz="9112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357" indent="-224305" defTabSz="9112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5968" indent="-224305" defTabSz="9112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579" indent="-224305" defTabSz="9112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188" indent="-224305" defTabSz="9112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5425A6-EA6E-44B9-A4A7-20C40C40F4BA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91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91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24" tIns="45615" rIns="91224" bIns="45615"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8F0762F-B3A2-42C2-AAD0-2290C6B947F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D7D10-E177-734B-8CEE-AFFED5FCC77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4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ja-JP" sz="1400" dirty="0" smtClean="0">
                <a:latin typeface="+mn-lt"/>
              </a:rPr>
              <a:t>Patients with advanced gastric cancer refractory to prior FP were randomly assigned into weekly paclitaxel or irinotecan group.  Stratification factors were institution, performance status and target lesion. Paclitaxel 80mg/m</a:t>
            </a:r>
            <a:r>
              <a:rPr kumimoji="1" lang="en-US" altLang="ja-JP" sz="1400" baseline="30000" dirty="0" smtClean="0">
                <a:latin typeface="+mn-lt"/>
              </a:rPr>
              <a:t>2</a:t>
            </a:r>
            <a:r>
              <a:rPr kumimoji="1" lang="en-US" altLang="ja-JP" sz="1400" dirty="0" smtClean="0">
                <a:latin typeface="+mn-lt"/>
              </a:rPr>
              <a:t> was administered weekly for consecutive three weeks with one-week rest. And irinotecan 150mg/m</a:t>
            </a:r>
            <a:r>
              <a:rPr kumimoji="1" lang="en-US" altLang="ja-JP" sz="1400" baseline="30000" dirty="0" smtClean="0">
                <a:latin typeface="+mn-lt"/>
              </a:rPr>
              <a:t>2</a:t>
            </a:r>
            <a:r>
              <a:rPr kumimoji="1" lang="en-US" altLang="ja-JP" sz="1400" dirty="0" smtClean="0">
                <a:latin typeface="+mn-lt"/>
              </a:rPr>
              <a:t> was administered bi-weekly. </a:t>
            </a:r>
            <a:endParaRPr kumimoji="1" lang="ja-JP" altLang="ja-JP" sz="1400" dirty="0">
              <a:latin typeface="+mn-lt"/>
            </a:endParaRPr>
          </a:p>
        </p:txBody>
      </p:sp>
      <p:sp>
        <p:nvSpPr>
          <p:cNvPr id="1044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96751BB-894D-4434-A882-9C86A637BF6E}" type="slidenum">
              <a:rPr lang="ja-JP" altLang="en-US" sz="1200" smtClean="0">
                <a:solidFill>
                  <a:srgbClr val="000000"/>
                </a:solidFill>
              </a:rPr>
              <a:pPr/>
              <a:t>12</a:t>
            </a:fld>
            <a:endParaRPr lang="ja-JP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254777-3625-F04C-A24B-D05438FD181D}" type="slidenum">
              <a:rPr lang="en-US" sz="1200">
                <a:solidFill>
                  <a:prstClr val="black"/>
                </a:solidFill>
                <a:latin typeface="Times" charset="0"/>
              </a:rPr>
              <a:pPr/>
              <a:t>13</a:t>
            </a:fld>
            <a:endParaRPr lang="en-US" sz="12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39850" y="914400"/>
            <a:ext cx="4176713" cy="3132138"/>
          </a:xfrm>
          <a:solidFill>
            <a:srgbClr val="FFFFFF"/>
          </a:solidFill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F0CDD3E-D896-49C9-B460-82303F9891DD}" type="slidenum">
              <a:rPr lang="en-US" altLang="nl-NL" sz="1200">
                <a:solidFill>
                  <a:srgbClr val="000000"/>
                </a:solidFill>
                <a:latin typeface="Times New Roman" pitchFamily="18" charset="0"/>
              </a:rPr>
              <a:pPr/>
              <a:t>14</a:t>
            </a:fld>
            <a:endParaRPr lang="en-US" altLang="nl-NL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93E914-5805-4D94-9627-72F35F7646EB}" type="slidenum">
              <a:rPr lang="en-US" smtClean="0">
                <a:solidFill>
                  <a:srgbClr val="80008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2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0E057-5D91-4FEE-9A1D-B634034C3FB7}" type="slidenum">
              <a:rPr lang="en-US" smtClean="0">
                <a:solidFill>
                  <a:srgbClr val="800080"/>
                </a:solidFill>
              </a:rPr>
              <a:pPr/>
              <a:t>18</a:t>
            </a:fld>
            <a:endParaRPr 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4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93E914-5805-4D94-9627-72F35F7646EB}" type="slidenum">
              <a:rPr lang="en-US" smtClean="0">
                <a:solidFill>
                  <a:srgbClr val="80008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9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46837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379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0611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308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130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16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4574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587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256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46837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318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734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74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452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1573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678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805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265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3397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005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9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8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43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8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1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53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1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34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5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49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92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11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8CF85-2396-4C55-BD88-352795078A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55623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z="20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z="20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3869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510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425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81214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599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2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5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210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429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5867046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983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575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2748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60325"/>
            <a:ext cx="8347075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0263" y="1677988"/>
            <a:ext cx="3625850" cy="411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677988"/>
            <a:ext cx="3625850" cy="411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52463" y="5857875"/>
            <a:ext cx="1814512" cy="428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74975" y="5857875"/>
            <a:ext cx="2757488" cy="4286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0463" y="5857875"/>
            <a:ext cx="1814512" cy="4286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6DAEB1F-30B7-4825-AC73-68FC72C112BA}" type="slidenum">
              <a:rPr lang="en-US" altLang="en-US" sz="20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320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9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efault_ONC_Imagefor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4572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CO_ONC_ForPPT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328613"/>
            <a:ext cx="2671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0" y="1600200"/>
            <a:ext cx="9144000" cy="2057400"/>
          </a:xfrm>
          <a:prstGeom prst="rect">
            <a:avLst/>
          </a:prstGeom>
          <a:solidFill>
            <a:srgbClr val="5725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198" name="Rectangle 5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041648"/>
            <a:ext cx="3886200" cy="1120775"/>
          </a:xfrm>
        </p:spPr>
        <p:txBody>
          <a:bodyPr/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199" name="Rectangle 55"/>
          <p:cNvSpPr>
            <a:spLocks noGrp="1" noChangeArrowheads="1"/>
          </p:cNvSpPr>
          <p:nvPr>
            <p:ph type="ctrTitle"/>
          </p:nvPr>
        </p:nvSpPr>
        <p:spPr bwMode="invGray">
          <a:xfrm>
            <a:off x="447675" y="1600200"/>
            <a:ext cx="8458200" cy="2057400"/>
          </a:xfrm>
        </p:spPr>
        <p:txBody>
          <a:bodyPr/>
          <a:lstStyle>
            <a:lvl1pPr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8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994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Transition Slid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5763" y="330201"/>
            <a:ext cx="8462962" cy="5250792"/>
          </a:xfrm>
        </p:spPr>
        <p:txBody>
          <a:bodyPr anchorCtr="1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2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10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828800"/>
            <a:ext cx="4151312" cy="45466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828800"/>
            <a:ext cx="4151313" cy="45466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302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667512"/>
            <a:ext cx="846455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5763" y="1828800"/>
            <a:ext cx="4151312" cy="454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9475" y="1828800"/>
            <a:ext cx="4151313" cy="4546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522705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0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8413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CO-Cover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25"/>
          <a:stretch>
            <a:fillRect/>
          </a:stretch>
        </p:blipFill>
        <p:spPr bwMode="auto">
          <a:xfrm>
            <a:off x="0" y="0"/>
            <a:ext cx="91440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CCO_ONC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1"/>
          <a:stretch>
            <a:fillRect/>
          </a:stretch>
        </p:blipFill>
        <p:spPr bwMode="auto">
          <a:xfrm>
            <a:off x="5262563" y="5876925"/>
            <a:ext cx="36718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30200"/>
            <a:ext cx="8464550" cy="1584326"/>
          </a:xfrm>
        </p:spPr>
        <p:txBody>
          <a:bodyPr/>
          <a:lstStyle>
            <a:lvl1pPr algn="ctr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5763" y="1914525"/>
            <a:ext cx="8462962" cy="2605717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5763" y="4856672"/>
            <a:ext cx="8462962" cy="1155939"/>
          </a:xfrm>
        </p:spPr>
        <p:txBody>
          <a:bodyPr/>
          <a:lstStyle>
            <a:lvl1pPr>
              <a:buFontTx/>
              <a:buNone/>
              <a:defRPr sz="2400" b="1">
                <a:solidFill>
                  <a:schemeClr val="accent6"/>
                </a:solidFill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400"/>
            </a:lvl3pPr>
            <a:lvl4pPr>
              <a:buFontTx/>
              <a:buNone/>
              <a:defRPr sz="2400"/>
            </a:lvl4pPr>
            <a:lvl5pPr>
              <a:buFontTx/>
              <a:buNone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3502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9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efault_ONC_Imagefor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4572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CO_ONC_ForPPT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328613"/>
            <a:ext cx="2671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0" y="1600200"/>
            <a:ext cx="9144000" cy="2057400"/>
          </a:xfrm>
          <a:prstGeom prst="rect">
            <a:avLst/>
          </a:prstGeom>
          <a:solidFill>
            <a:srgbClr val="5725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198" name="Rectangle 5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041648"/>
            <a:ext cx="3886200" cy="1120775"/>
          </a:xfrm>
        </p:spPr>
        <p:txBody>
          <a:bodyPr/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199" name="Rectangle 55"/>
          <p:cNvSpPr>
            <a:spLocks noGrp="1" noChangeArrowheads="1"/>
          </p:cNvSpPr>
          <p:nvPr>
            <p:ph type="ctrTitle"/>
          </p:nvPr>
        </p:nvSpPr>
        <p:spPr bwMode="invGray">
          <a:xfrm>
            <a:off x="447675" y="1600200"/>
            <a:ext cx="8458200" cy="2057400"/>
          </a:xfrm>
        </p:spPr>
        <p:txBody>
          <a:bodyPr/>
          <a:lstStyle>
            <a:lvl1pPr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834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49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Transition Slid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5763" y="330201"/>
            <a:ext cx="8462962" cy="5250792"/>
          </a:xfrm>
        </p:spPr>
        <p:txBody>
          <a:bodyPr anchorCtr="1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5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828800"/>
            <a:ext cx="4151312" cy="45466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828800"/>
            <a:ext cx="4151313" cy="45466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82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667512"/>
            <a:ext cx="846455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5763" y="1828800"/>
            <a:ext cx="4151312" cy="454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9475" y="1828800"/>
            <a:ext cx="4151313" cy="4546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94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310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CO-Cover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25"/>
          <a:stretch>
            <a:fillRect/>
          </a:stretch>
        </p:blipFill>
        <p:spPr bwMode="auto">
          <a:xfrm>
            <a:off x="0" y="0"/>
            <a:ext cx="91440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CCO_ONC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1"/>
          <a:stretch>
            <a:fillRect/>
          </a:stretch>
        </p:blipFill>
        <p:spPr bwMode="auto">
          <a:xfrm>
            <a:off x="5262563" y="5876925"/>
            <a:ext cx="36718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30200"/>
            <a:ext cx="8464550" cy="1584326"/>
          </a:xfrm>
        </p:spPr>
        <p:txBody>
          <a:bodyPr/>
          <a:lstStyle>
            <a:lvl1pPr algn="ctr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5763" y="1914525"/>
            <a:ext cx="8462962" cy="2605717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5763" y="4856672"/>
            <a:ext cx="8462962" cy="1155939"/>
          </a:xfrm>
        </p:spPr>
        <p:txBody>
          <a:bodyPr/>
          <a:lstStyle>
            <a:lvl1pPr>
              <a:buFontTx/>
              <a:buNone/>
              <a:defRPr sz="2400" b="1">
                <a:solidFill>
                  <a:schemeClr val="accent6"/>
                </a:solidFill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400"/>
            </a:lvl3pPr>
            <a:lvl4pPr>
              <a:buFontTx/>
              <a:buNone/>
              <a:defRPr sz="2400"/>
            </a:lvl4pPr>
            <a:lvl5pPr>
              <a:buFontTx/>
              <a:buNone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9772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9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efault_ONC_Imagefor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4572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CO_ONC_ForPPT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328613"/>
            <a:ext cx="2671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0" y="1600200"/>
            <a:ext cx="9144000" cy="2057400"/>
          </a:xfrm>
          <a:prstGeom prst="rect">
            <a:avLst/>
          </a:prstGeom>
          <a:solidFill>
            <a:srgbClr val="5725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198" name="Rectangle 5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041648"/>
            <a:ext cx="3886200" cy="1120775"/>
          </a:xfrm>
        </p:spPr>
        <p:txBody>
          <a:bodyPr/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199" name="Rectangle 55"/>
          <p:cNvSpPr>
            <a:spLocks noGrp="1" noChangeArrowheads="1"/>
          </p:cNvSpPr>
          <p:nvPr>
            <p:ph type="ctrTitle"/>
          </p:nvPr>
        </p:nvSpPr>
        <p:spPr bwMode="invGray">
          <a:xfrm>
            <a:off x="447675" y="1600200"/>
            <a:ext cx="8458200" cy="2057400"/>
          </a:xfrm>
        </p:spPr>
        <p:txBody>
          <a:bodyPr/>
          <a:lstStyle>
            <a:lvl1pPr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047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913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Transition Slid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5763" y="330201"/>
            <a:ext cx="8462962" cy="5250792"/>
          </a:xfrm>
        </p:spPr>
        <p:txBody>
          <a:bodyPr anchorCtr="1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04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828800"/>
            <a:ext cx="4151312" cy="45466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828800"/>
            <a:ext cx="4151313" cy="45466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4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667512"/>
            <a:ext cx="846455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5763" y="1828800"/>
            <a:ext cx="4151312" cy="454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9475" y="1828800"/>
            <a:ext cx="4151313" cy="4546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0669260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996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11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93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CO-Cover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25"/>
          <a:stretch>
            <a:fillRect/>
          </a:stretch>
        </p:blipFill>
        <p:spPr bwMode="auto">
          <a:xfrm>
            <a:off x="0" y="0"/>
            <a:ext cx="91440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CCO_ONC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1"/>
          <a:stretch>
            <a:fillRect/>
          </a:stretch>
        </p:blipFill>
        <p:spPr bwMode="auto">
          <a:xfrm>
            <a:off x="5262563" y="5876925"/>
            <a:ext cx="36718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30200"/>
            <a:ext cx="8464550" cy="1584326"/>
          </a:xfrm>
        </p:spPr>
        <p:txBody>
          <a:bodyPr/>
          <a:lstStyle>
            <a:lvl1pPr algn="ctr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5763" y="1914525"/>
            <a:ext cx="8462962" cy="2605717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5763" y="4856672"/>
            <a:ext cx="8462962" cy="1155939"/>
          </a:xfrm>
        </p:spPr>
        <p:txBody>
          <a:bodyPr/>
          <a:lstStyle>
            <a:lvl1pPr>
              <a:buFontTx/>
              <a:buNone/>
              <a:defRPr sz="2400" b="1">
                <a:solidFill>
                  <a:schemeClr val="accent6"/>
                </a:solidFill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400"/>
            </a:lvl3pPr>
            <a:lvl4pPr>
              <a:buFontTx/>
              <a:buNone/>
              <a:defRPr sz="2400"/>
            </a:lvl4pPr>
            <a:lvl5pPr>
              <a:buFontTx/>
              <a:buNone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04845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5966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7482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2104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6073809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4027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0640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3653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6204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1158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63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5624108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8542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3341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FF"/>
                </a:solidFill>
                <a:latin typeface="Times New Roman" charset="0"/>
                <a:ea typeface="MS PGothic" pitchFamily="34" charset="-128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FF"/>
                </a:solidFill>
                <a:latin typeface="Times New Roman" charset="0"/>
                <a:ea typeface="MS PGothic" pitchFamily="34" charset="-128"/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6704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33276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2482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8469165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9937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6500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85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33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21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1879137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11187507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21463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8929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46837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12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726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846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88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202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768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505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000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993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04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46837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452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1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301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3B64F-DB4C-4CB3-8424-44442663E7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7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11E9-6BEC-416B-B371-1B6D343FE17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696200" y="5943600"/>
            <a:ext cx="1371600" cy="838200"/>
            <a:chOff x="5120523" y="537346"/>
            <a:chExt cx="3843965" cy="2350056"/>
          </a:xfrm>
        </p:grpSpPr>
        <p:sp>
          <p:nvSpPr>
            <p:cNvPr id="27" name="Freeform 18"/>
            <p:cNvSpPr>
              <a:spLocks noEditPoints="1"/>
            </p:cNvSpPr>
            <p:nvPr userDrawn="1"/>
          </p:nvSpPr>
          <p:spPr bwMode="auto">
            <a:xfrm>
              <a:off x="5120523" y="1397009"/>
              <a:ext cx="725522" cy="1085763"/>
            </a:xfrm>
            <a:custGeom>
              <a:avLst/>
              <a:gdLst>
                <a:gd name="T0" fmla="*/ 364 w 897"/>
                <a:gd name="T1" fmla="*/ 183 h 1347"/>
                <a:gd name="T2" fmla="*/ 308 w 897"/>
                <a:gd name="T3" fmla="*/ 205 h 1347"/>
                <a:gd name="T4" fmla="*/ 270 w 897"/>
                <a:gd name="T5" fmla="*/ 251 h 1347"/>
                <a:gd name="T6" fmla="*/ 241 w 897"/>
                <a:gd name="T7" fmla="*/ 343 h 1347"/>
                <a:gd name="T8" fmla="*/ 234 w 897"/>
                <a:gd name="T9" fmla="*/ 468 h 1347"/>
                <a:gd name="T10" fmla="*/ 241 w 897"/>
                <a:gd name="T11" fmla="*/ 582 h 1347"/>
                <a:gd name="T12" fmla="*/ 266 w 897"/>
                <a:gd name="T13" fmla="*/ 684 h 1347"/>
                <a:gd name="T14" fmla="*/ 292 w 897"/>
                <a:gd name="T15" fmla="*/ 730 h 1347"/>
                <a:gd name="T16" fmla="*/ 331 w 897"/>
                <a:gd name="T17" fmla="*/ 760 h 1347"/>
                <a:gd name="T18" fmla="*/ 385 w 897"/>
                <a:gd name="T19" fmla="*/ 773 h 1347"/>
                <a:gd name="T20" fmla="*/ 515 w 897"/>
                <a:gd name="T21" fmla="*/ 775 h 1347"/>
                <a:gd name="T22" fmla="*/ 571 w 897"/>
                <a:gd name="T23" fmla="*/ 756 h 1347"/>
                <a:gd name="T24" fmla="*/ 613 w 897"/>
                <a:gd name="T25" fmla="*/ 717 h 1347"/>
                <a:gd name="T26" fmla="*/ 641 w 897"/>
                <a:gd name="T27" fmla="*/ 658 h 1347"/>
                <a:gd name="T28" fmla="*/ 658 w 897"/>
                <a:gd name="T29" fmla="*/ 537 h 1347"/>
                <a:gd name="T30" fmla="*/ 658 w 897"/>
                <a:gd name="T31" fmla="*/ 426 h 1347"/>
                <a:gd name="T32" fmla="*/ 647 w 897"/>
                <a:gd name="T33" fmla="*/ 332 h 1347"/>
                <a:gd name="T34" fmla="*/ 618 w 897"/>
                <a:gd name="T35" fmla="*/ 258 h 1347"/>
                <a:gd name="T36" fmla="*/ 584 w 897"/>
                <a:gd name="T37" fmla="*/ 218 h 1347"/>
                <a:gd name="T38" fmla="*/ 540 w 897"/>
                <a:gd name="T39" fmla="*/ 193 h 1347"/>
                <a:gd name="T40" fmla="*/ 456 w 897"/>
                <a:gd name="T41" fmla="*/ 181 h 1347"/>
                <a:gd name="T42" fmla="*/ 513 w 897"/>
                <a:gd name="T43" fmla="*/ 0 h 1347"/>
                <a:gd name="T44" fmla="*/ 641 w 897"/>
                <a:gd name="T45" fmla="*/ 8 h 1347"/>
                <a:gd name="T46" fmla="*/ 718 w 897"/>
                <a:gd name="T47" fmla="*/ 28 h 1347"/>
                <a:gd name="T48" fmla="*/ 778 w 897"/>
                <a:gd name="T49" fmla="*/ 71 h 1347"/>
                <a:gd name="T50" fmla="*/ 826 w 897"/>
                <a:gd name="T51" fmla="*/ 132 h 1347"/>
                <a:gd name="T52" fmla="*/ 864 w 897"/>
                <a:gd name="T53" fmla="*/ 220 h 1347"/>
                <a:gd name="T54" fmla="*/ 887 w 897"/>
                <a:gd name="T55" fmla="*/ 329 h 1347"/>
                <a:gd name="T56" fmla="*/ 897 w 897"/>
                <a:gd name="T57" fmla="*/ 459 h 1347"/>
                <a:gd name="T58" fmla="*/ 891 w 897"/>
                <a:gd name="T59" fmla="*/ 611 h 1347"/>
                <a:gd name="T60" fmla="*/ 867 w 897"/>
                <a:gd name="T61" fmla="*/ 734 h 1347"/>
                <a:gd name="T62" fmla="*/ 828 w 897"/>
                <a:gd name="T63" fmla="*/ 827 h 1347"/>
                <a:gd name="T64" fmla="*/ 778 w 897"/>
                <a:gd name="T65" fmla="*/ 889 h 1347"/>
                <a:gd name="T66" fmla="*/ 716 w 897"/>
                <a:gd name="T67" fmla="*/ 933 h 1347"/>
                <a:gd name="T68" fmla="*/ 642 w 897"/>
                <a:gd name="T69" fmla="*/ 957 h 1347"/>
                <a:gd name="T70" fmla="*/ 527 w 897"/>
                <a:gd name="T71" fmla="*/ 967 h 1347"/>
                <a:gd name="T72" fmla="*/ 412 w 897"/>
                <a:gd name="T73" fmla="*/ 950 h 1347"/>
                <a:gd name="T74" fmla="*/ 341 w 897"/>
                <a:gd name="T75" fmla="*/ 920 h 1347"/>
                <a:gd name="T76" fmla="*/ 286 w 897"/>
                <a:gd name="T77" fmla="*/ 872 h 1347"/>
                <a:gd name="T78" fmla="*/ 244 w 897"/>
                <a:gd name="T79" fmla="*/ 807 h 1347"/>
                <a:gd name="T80" fmla="*/ 241 w 897"/>
                <a:gd name="T81" fmla="*/ 801 h 1347"/>
                <a:gd name="T82" fmla="*/ 237 w 897"/>
                <a:gd name="T83" fmla="*/ 794 h 1347"/>
                <a:gd name="T84" fmla="*/ 234 w 897"/>
                <a:gd name="T85" fmla="*/ 1347 h 1347"/>
                <a:gd name="T86" fmla="*/ 0 w 897"/>
                <a:gd name="T87" fmla="*/ 13 h 1347"/>
                <a:gd name="T88" fmla="*/ 233 w 897"/>
                <a:gd name="T89" fmla="*/ 154 h 1347"/>
                <a:gd name="T90" fmla="*/ 250 w 897"/>
                <a:gd name="T91" fmla="*/ 132 h 1347"/>
                <a:gd name="T92" fmla="*/ 302 w 897"/>
                <a:gd name="T93" fmla="*/ 66 h 1347"/>
                <a:gd name="T94" fmla="*/ 369 w 897"/>
                <a:gd name="T95" fmla="*/ 22 h 1347"/>
                <a:gd name="T96" fmla="*/ 450 w 897"/>
                <a:gd name="T97" fmla="*/ 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7" h="1347">
                  <a:moveTo>
                    <a:pt x="399" y="180"/>
                  </a:moveTo>
                  <a:lnTo>
                    <a:pt x="364" y="183"/>
                  </a:lnTo>
                  <a:lnTo>
                    <a:pt x="334" y="190"/>
                  </a:lnTo>
                  <a:lnTo>
                    <a:pt x="308" y="205"/>
                  </a:lnTo>
                  <a:lnTo>
                    <a:pt x="288" y="223"/>
                  </a:lnTo>
                  <a:lnTo>
                    <a:pt x="270" y="251"/>
                  </a:lnTo>
                  <a:lnTo>
                    <a:pt x="257" y="283"/>
                  </a:lnTo>
                  <a:lnTo>
                    <a:pt x="241" y="343"/>
                  </a:lnTo>
                  <a:lnTo>
                    <a:pt x="236" y="406"/>
                  </a:lnTo>
                  <a:lnTo>
                    <a:pt x="234" y="468"/>
                  </a:lnTo>
                  <a:lnTo>
                    <a:pt x="237" y="530"/>
                  </a:lnTo>
                  <a:lnTo>
                    <a:pt x="241" y="582"/>
                  </a:lnTo>
                  <a:lnTo>
                    <a:pt x="250" y="633"/>
                  </a:lnTo>
                  <a:lnTo>
                    <a:pt x="266" y="684"/>
                  </a:lnTo>
                  <a:lnTo>
                    <a:pt x="278" y="708"/>
                  </a:lnTo>
                  <a:lnTo>
                    <a:pt x="292" y="730"/>
                  </a:lnTo>
                  <a:lnTo>
                    <a:pt x="311" y="747"/>
                  </a:lnTo>
                  <a:lnTo>
                    <a:pt x="331" y="760"/>
                  </a:lnTo>
                  <a:lnTo>
                    <a:pt x="356" y="769"/>
                  </a:lnTo>
                  <a:lnTo>
                    <a:pt x="385" y="773"/>
                  </a:lnTo>
                  <a:lnTo>
                    <a:pt x="480" y="778"/>
                  </a:lnTo>
                  <a:lnTo>
                    <a:pt x="515" y="775"/>
                  </a:lnTo>
                  <a:lnTo>
                    <a:pt x="545" y="768"/>
                  </a:lnTo>
                  <a:lnTo>
                    <a:pt x="571" y="756"/>
                  </a:lnTo>
                  <a:lnTo>
                    <a:pt x="595" y="739"/>
                  </a:lnTo>
                  <a:lnTo>
                    <a:pt x="613" y="717"/>
                  </a:lnTo>
                  <a:lnTo>
                    <a:pt x="628" y="689"/>
                  </a:lnTo>
                  <a:lnTo>
                    <a:pt x="641" y="658"/>
                  </a:lnTo>
                  <a:lnTo>
                    <a:pt x="652" y="600"/>
                  </a:lnTo>
                  <a:lnTo>
                    <a:pt x="658" y="537"/>
                  </a:lnTo>
                  <a:lnTo>
                    <a:pt x="660" y="469"/>
                  </a:lnTo>
                  <a:lnTo>
                    <a:pt x="658" y="426"/>
                  </a:lnTo>
                  <a:lnTo>
                    <a:pt x="655" y="380"/>
                  </a:lnTo>
                  <a:lnTo>
                    <a:pt x="647" y="332"/>
                  </a:lnTo>
                  <a:lnTo>
                    <a:pt x="631" y="283"/>
                  </a:lnTo>
                  <a:lnTo>
                    <a:pt x="618" y="258"/>
                  </a:lnTo>
                  <a:lnTo>
                    <a:pt x="603" y="236"/>
                  </a:lnTo>
                  <a:lnTo>
                    <a:pt x="584" y="218"/>
                  </a:lnTo>
                  <a:lnTo>
                    <a:pt x="564" y="203"/>
                  </a:lnTo>
                  <a:lnTo>
                    <a:pt x="540" y="193"/>
                  </a:lnTo>
                  <a:lnTo>
                    <a:pt x="512" y="186"/>
                  </a:lnTo>
                  <a:lnTo>
                    <a:pt x="456" y="181"/>
                  </a:lnTo>
                  <a:lnTo>
                    <a:pt x="399" y="180"/>
                  </a:lnTo>
                  <a:close/>
                  <a:moveTo>
                    <a:pt x="513" y="0"/>
                  </a:moveTo>
                  <a:lnTo>
                    <a:pt x="577" y="2"/>
                  </a:lnTo>
                  <a:lnTo>
                    <a:pt x="641" y="8"/>
                  </a:lnTo>
                  <a:lnTo>
                    <a:pt x="681" y="15"/>
                  </a:lnTo>
                  <a:lnTo>
                    <a:pt x="718" y="28"/>
                  </a:lnTo>
                  <a:lnTo>
                    <a:pt x="749" y="47"/>
                  </a:lnTo>
                  <a:lnTo>
                    <a:pt x="778" y="71"/>
                  </a:lnTo>
                  <a:lnTo>
                    <a:pt x="804" y="99"/>
                  </a:lnTo>
                  <a:lnTo>
                    <a:pt x="826" y="132"/>
                  </a:lnTo>
                  <a:lnTo>
                    <a:pt x="844" y="168"/>
                  </a:lnTo>
                  <a:lnTo>
                    <a:pt x="864" y="220"/>
                  </a:lnTo>
                  <a:lnTo>
                    <a:pt x="878" y="274"/>
                  </a:lnTo>
                  <a:lnTo>
                    <a:pt x="887" y="329"/>
                  </a:lnTo>
                  <a:lnTo>
                    <a:pt x="893" y="383"/>
                  </a:lnTo>
                  <a:lnTo>
                    <a:pt x="897" y="459"/>
                  </a:lnTo>
                  <a:lnTo>
                    <a:pt x="897" y="535"/>
                  </a:lnTo>
                  <a:lnTo>
                    <a:pt x="891" y="611"/>
                  </a:lnTo>
                  <a:lnTo>
                    <a:pt x="880" y="685"/>
                  </a:lnTo>
                  <a:lnTo>
                    <a:pt x="867" y="734"/>
                  </a:lnTo>
                  <a:lnTo>
                    <a:pt x="849" y="782"/>
                  </a:lnTo>
                  <a:lnTo>
                    <a:pt x="828" y="827"/>
                  </a:lnTo>
                  <a:lnTo>
                    <a:pt x="804" y="860"/>
                  </a:lnTo>
                  <a:lnTo>
                    <a:pt x="778" y="889"/>
                  </a:lnTo>
                  <a:lnTo>
                    <a:pt x="749" y="914"/>
                  </a:lnTo>
                  <a:lnTo>
                    <a:pt x="716" y="933"/>
                  </a:lnTo>
                  <a:lnTo>
                    <a:pt x="681" y="949"/>
                  </a:lnTo>
                  <a:lnTo>
                    <a:pt x="642" y="957"/>
                  </a:lnTo>
                  <a:lnTo>
                    <a:pt x="584" y="966"/>
                  </a:lnTo>
                  <a:lnTo>
                    <a:pt x="527" y="967"/>
                  </a:lnTo>
                  <a:lnTo>
                    <a:pt x="469" y="962"/>
                  </a:lnTo>
                  <a:lnTo>
                    <a:pt x="412" y="950"/>
                  </a:lnTo>
                  <a:lnTo>
                    <a:pt x="375" y="937"/>
                  </a:lnTo>
                  <a:lnTo>
                    <a:pt x="341" y="920"/>
                  </a:lnTo>
                  <a:lnTo>
                    <a:pt x="312" y="898"/>
                  </a:lnTo>
                  <a:lnTo>
                    <a:pt x="286" y="872"/>
                  </a:lnTo>
                  <a:lnTo>
                    <a:pt x="263" y="841"/>
                  </a:lnTo>
                  <a:lnTo>
                    <a:pt x="244" y="807"/>
                  </a:lnTo>
                  <a:lnTo>
                    <a:pt x="243" y="804"/>
                  </a:lnTo>
                  <a:lnTo>
                    <a:pt x="241" y="801"/>
                  </a:lnTo>
                  <a:lnTo>
                    <a:pt x="238" y="798"/>
                  </a:lnTo>
                  <a:lnTo>
                    <a:pt x="237" y="794"/>
                  </a:lnTo>
                  <a:lnTo>
                    <a:pt x="234" y="789"/>
                  </a:lnTo>
                  <a:lnTo>
                    <a:pt x="234" y="1347"/>
                  </a:lnTo>
                  <a:lnTo>
                    <a:pt x="0" y="1347"/>
                  </a:lnTo>
                  <a:lnTo>
                    <a:pt x="0" y="13"/>
                  </a:lnTo>
                  <a:lnTo>
                    <a:pt x="233" y="13"/>
                  </a:lnTo>
                  <a:lnTo>
                    <a:pt x="233" y="154"/>
                  </a:lnTo>
                  <a:lnTo>
                    <a:pt x="237" y="155"/>
                  </a:lnTo>
                  <a:lnTo>
                    <a:pt x="250" y="132"/>
                  </a:lnTo>
                  <a:lnTo>
                    <a:pt x="273" y="96"/>
                  </a:lnTo>
                  <a:lnTo>
                    <a:pt x="302" y="66"/>
                  </a:lnTo>
                  <a:lnTo>
                    <a:pt x="334" y="41"/>
                  </a:lnTo>
                  <a:lnTo>
                    <a:pt x="369" y="22"/>
                  </a:lnTo>
                  <a:lnTo>
                    <a:pt x="408" y="11"/>
                  </a:lnTo>
                  <a:lnTo>
                    <a:pt x="450" y="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5947957" y="1397009"/>
              <a:ext cx="575888" cy="760115"/>
            </a:xfrm>
            <a:custGeom>
              <a:avLst/>
              <a:gdLst>
                <a:gd name="T0" fmla="*/ 434 w 712"/>
                <a:gd name="T1" fmla="*/ 0 h 943"/>
                <a:gd name="T2" fmla="*/ 484 w 712"/>
                <a:gd name="T3" fmla="*/ 0 h 943"/>
                <a:gd name="T4" fmla="*/ 531 w 712"/>
                <a:gd name="T5" fmla="*/ 3 h 943"/>
                <a:gd name="T6" fmla="*/ 565 w 712"/>
                <a:gd name="T7" fmla="*/ 12 h 943"/>
                <a:gd name="T8" fmla="*/ 594 w 712"/>
                <a:gd name="T9" fmla="*/ 24 h 943"/>
                <a:gd name="T10" fmla="*/ 618 w 712"/>
                <a:gd name="T11" fmla="*/ 41 h 943"/>
                <a:gd name="T12" fmla="*/ 639 w 712"/>
                <a:gd name="T13" fmla="*/ 63 h 943"/>
                <a:gd name="T14" fmla="*/ 657 w 712"/>
                <a:gd name="T15" fmla="*/ 89 h 943"/>
                <a:gd name="T16" fmla="*/ 672 w 712"/>
                <a:gd name="T17" fmla="*/ 118 h 943"/>
                <a:gd name="T18" fmla="*/ 689 w 712"/>
                <a:gd name="T19" fmla="*/ 168 h 943"/>
                <a:gd name="T20" fmla="*/ 699 w 712"/>
                <a:gd name="T21" fmla="*/ 219 h 943"/>
                <a:gd name="T22" fmla="*/ 707 w 712"/>
                <a:gd name="T23" fmla="*/ 270 h 943"/>
                <a:gd name="T24" fmla="*/ 711 w 712"/>
                <a:gd name="T25" fmla="*/ 323 h 943"/>
                <a:gd name="T26" fmla="*/ 712 w 712"/>
                <a:gd name="T27" fmla="*/ 377 h 943"/>
                <a:gd name="T28" fmla="*/ 494 w 712"/>
                <a:gd name="T29" fmla="*/ 377 h 943"/>
                <a:gd name="T30" fmla="*/ 495 w 712"/>
                <a:gd name="T31" fmla="*/ 325 h 943"/>
                <a:gd name="T32" fmla="*/ 494 w 712"/>
                <a:gd name="T33" fmla="*/ 273 h 943"/>
                <a:gd name="T34" fmla="*/ 488 w 712"/>
                <a:gd name="T35" fmla="*/ 246 h 943"/>
                <a:gd name="T36" fmla="*/ 478 w 712"/>
                <a:gd name="T37" fmla="*/ 223 h 943"/>
                <a:gd name="T38" fmla="*/ 463 w 712"/>
                <a:gd name="T39" fmla="*/ 206 h 943"/>
                <a:gd name="T40" fmla="*/ 445 w 712"/>
                <a:gd name="T41" fmla="*/ 193 h 943"/>
                <a:gd name="T42" fmla="*/ 421 w 712"/>
                <a:gd name="T43" fmla="*/ 183 h 943"/>
                <a:gd name="T44" fmla="*/ 394 w 712"/>
                <a:gd name="T45" fmla="*/ 180 h 943"/>
                <a:gd name="T46" fmla="*/ 361 w 712"/>
                <a:gd name="T47" fmla="*/ 180 h 943"/>
                <a:gd name="T48" fmla="*/ 329 w 712"/>
                <a:gd name="T49" fmla="*/ 187 h 943"/>
                <a:gd name="T50" fmla="*/ 301 w 712"/>
                <a:gd name="T51" fmla="*/ 202 h 943"/>
                <a:gd name="T52" fmla="*/ 277 w 712"/>
                <a:gd name="T53" fmla="*/ 220 h 943"/>
                <a:gd name="T54" fmla="*/ 258 w 712"/>
                <a:gd name="T55" fmla="*/ 246 h 943"/>
                <a:gd name="T56" fmla="*/ 242 w 712"/>
                <a:gd name="T57" fmla="*/ 277 h 943"/>
                <a:gd name="T58" fmla="*/ 227 w 712"/>
                <a:gd name="T59" fmla="*/ 320 h 943"/>
                <a:gd name="T60" fmla="*/ 219 w 712"/>
                <a:gd name="T61" fmla="*/ 365 h 943"/>
                <a:gd name="T62" fmla="*/ 216 w 712"/>
                <a:gd name="T63" fmla="*/ 410 h 943"/>
                <a:gd name="T64" fmla="*/ 224 w 712"/>
                <a:gd name="T65" fmla="*/ 920 h 943"/>
                <a:gd name="T66" fmla="*/ 224 w 712"/>
                <a:gd name="T67" fmla="*/ 927 h 943"/>
                <a:gd name="T68" fmla="*/ 224 w 712"/>
                <a:gd name="T69" fmla="*/ 934 h 943"/>
                <a:gd name="T70" fmla="*/ 224 w 712"/>
                <a:gd name="T71" fmla="*/ 943 h 943"/>
                <a:gd name="T72" fmla="*/ 0 w 712"/>
                <a:gd name="T73" fmla="*/ 935 h 943"/>
                <a:gd name="T74" fmla="*/ 0 w 712"/>
                <a:gd name="T75" fmla="*/ 11 h 943"/>
                <a:gd name="T76" fmla="*/ 224 w 712"/>
                <a:gd name="T77" fmla="*/ 11 h 943"/>
                <a:gd name="T78" fmla="*/ 210 w 712"/>
                <a:gd name="T79" fmla="*/ 132 h 943"/>
                <a:gd name="T80" fmla="*/ 213 w 712"/>
                <a:gd name="T81" fmla="*/ 134 h 943"/>
                <a:gd name="T82" fmla="*/ 220 w 712"/>
                <a:gd name="T83" fmla="*/ 123 h 943"/>
                <a:gd name="T84" fmla="*/ 229 w 712"/>
                <a:gd name="T85" fmla="*/ 112 h 943"/>
                <a:gd name="T86" fmla="*/ 255 w 712"/>
                <a:gd name="T87" fmla="*/ 77 h 943"/>
                <a:gd name="T88" fmla="*/ 284 w 712"/>
                <a:gd name="T89" fmla="*/ 50 h 943"/>
                <a:gd name="T90" fmla="*/ 316 w 712"/>
                <a:gd name="T91" fmla="*/ 28 h 943"/>
                <a:gd name="T92" fmla="*/ 352 w 712"/>
                <a:gd name="T93" fmla="*/ 12 h 943"/>
                <a:gd name="T94" fmla="*/ 391 w 712"/>
                <a:gd name="T95" fmla="*/ 3 h 943"/>
                <a:gd name="T96" fmla="*/ 434 w 712"/>
                <a:gd name="T9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2" h="943">
                  <a:moveTo>
                    <a:pt x="434" y="0"/>
                  </a:moveTo>
                  <a:lnTo>
                    <a:pt x="484" y="0"/>
                  </a:lnTo>
                  <a:lnTo>
                    <a:pt x="531" y="3"/>
                  </a:lnTo>
                  <a:lnTo>
                    <a:pt x="565" y="12"/>
                  </a:lnTo>
                  <a:lnTo>
                    <a:pt x="594" y="24"/>
                  </a:lnTo>
                  <a:lnTo>
                    <a:pt x="618" y="41"/>
                  </a:lnTo>
                  <a:lnTo>
                    <a:pt x="639" y="63"/>
                  </a:lnTo>
                  <a:lnTo>
                    <a:pt x="657" y="89"/>
                  </a:lnTo>
                  <a:lnTo>
                    <a:pt x="672" y="118"/>
                  </a:lnTo>
                  <a:lnTo>
                    <a:pt x="689" y="168"/>
                  </a:lnTo>
                  <a:lnTo>
                    <a:pt x="699" y="219"/>
                  </a:lnTo>
                  <a:lnTo>
                    <a:pt x="707" y="270"/>
                  </a:lnTo>
                  <a:lnTo>
                    <a:pt x="711" y="323"/>
                  </a:lnTo>
                  <a:lnTo>
                    <a:pt x="712" y="377"/>
                  </a:lnTo>
                  <a:lnTo>
                    <a:pt x="494" y="377"/>
                  </a:lnTo>
                  <a:lnTo>
                    <a:pt x="495" y="325"/>
                  </a:lnTo>
                  <a:lnTo>
                    <a:pt x="494" y="273"/>
                  </a:lnTo>
                  <a:lnTo>
                    <a:pt x="488" y="246"/>
                  </a:lnTo>
                  <a:lnTo>
                    <a:pt x="478" y="223"/>
                  </a:lnTo>
                  <a:lnTo>
                    <a:pt x="463" y="206"/>
                  </a:lnTo>
                  <a:lnTo>
                    <a:pt x="445" y="193"/>
                  </a:lnTo>
                  <a:lnTo>
                    <a:pt x="421" y="183"/>
                  </a:lnTo>
                  <a:lnTo>
                    <a:pt x="394" y="180"/>
                  </a:lnTo>
                  <a:lnTo>
                    <a:pt x="361" y="180"/>
                  </a:lnTo>
                  <a:lnTo>
                    <a:pt x="329" y="187"/>
                  </a:lnTo>
                  <a:lnTo>
                    <a:pt x="301" y="202"/>
                  </a:lnTo>
                  <a:lnTo>
                    <a:pt x="277" y="220"/>
                  </a:lnTo>
                  <a:lnTo>
                    <a:pt x="258" y="246"/>
                  </a:lnTo>
                  <a:lnTo>
                    <a:pt x="242" y="277"/>
                  </a:lnTo>
                  <a:lnTo>
                    <a:pt x="227" y="320"/>
                  </a:lnTo>
                  <a:lnTo>
                    <a:pt x="219" y="365"/>
                  </a:lnTo>
                  <a:lnTo>
                    <a:pt x="216" y="410"/>
                  </a:lnTo>
                  <a:lnTo>
                    <a:pt x="224" y="920"/>
                  </a:lnTo>
                  <a:lnTo>
                    <a:pt x="224" y="927"/>
                  </a:lnTo>
                  <a:lnTo>
                    <a:pt x="224" y="934"/>
                  </a:lnTo>
                  <a:lnTo>
                    <a:pt x="224" y="943"/>
                  </a:lnTo>
                  <a:lnTo>
                    <a:pt x="0" y="935"/>
                  </a:lnTo>
                  <a:lnTo>
                    <a:pt x="0" y="11"/>
                  </a:lnTo>
                  <a:lnTo>
                    <a:pt x="224" y="11"/>
                  </a:lnTo>
                  <a:lnTo>
                    <a:pt x="210" y="132"/>
                  </a:lnTo>
                  <a:lnTo>
                    <a:pt x="213" y="134"/>
                  </a:lnTo>
                  <a:lnTo>
                    <a:pt x="220" y="123"/>
                  </a:lnTo>
                  <a:lnTo>
                    <a:pt x="229" y="112"/>
                  </a:lnTo>
                  <a:lnTo>
                    <a:pt x="255" y="77"/>
                  </a:lnTo>
                  <a:lnTo>
                    <a:pt x="284" y="50"/>
                  </a:lnTo>
                  <a:lnTo>
                    <a:pt x="316" y="28"/>
                  </a:lnTo>
                  <a:lnTo>
                    <a:pt x="352" y="12"/>
                  </a:lnTo>
                  <a:lnTo>
                    <a:pt x="391" y="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29" name="Groep 7"/>
            <p:cNvGrpSpPr/>
            <p:nvPr userDrawn="1"/>
          </p:nvGrpSpPr>
          <p:grpSpPr>
            <a:xfrm>
              <a:off x="6657303" y="1243052"/>
              <a:ext cx="2283331" cy="1072866"/>
              <a:chOff x="2630575" y="1844824"/>
              <a:chExt cx="2283331" cy="1072866"/>
            </a:xfrm>
          </p:grpSpPr>
          <p:sp>
            <p:nvSpPr>
              <p:cNvPr id="40" name="Freeform 19"/>
              <p:cNvSpPr>
                <a:spLocks/>
              </p:cNvSpPr>
              <p:nvPr userDrawn="1"/>
            </p:nvSpPr>
            <p:spPr bwMode="auto">
              <a:xfrm>
                <a:off x="2958960" y="1844824"/>
                <a:ext cx="1251263" cy="1072866"/>
              </a:xfrm>
              <a:custGeom>
                <a:avLst/>
                <a:gdLst>
                  <a:gd name="T0" fmla="*/ 396 w 1547"/>
                  <a:gd name="T1" fmla="*/ 0 h 1331"/>
                  <a:gd name="T2" fmla="*/ 409 w 1547"/>
                  <a:gd name="T3" fmla="*/ 3 h 1331"/>
                  <a:gd name="T4" fmla="*/ 418 w 1547"/>
                  <a:gd name="T5" fmla="*/ 9 h 1331"/>
                  <a:gd name="T6" fmla="*/ 424 w 1547"/>
                  <a:gd name="T7" fmla="*/ 21 h 1331"/>
                  <a:gd name="T8" fmla="*/ 767 w 1547"/>
                  <a:gd name="T9" fmla="*/ 959 h 1331"/>
                  <a:gd name="T10" fmla="*/ 771 w 1547"/>
                  <a:gd name="T11" fmla="*/ 969 h 1331"/>
                  <a:gd name="T12" fmla="*/ 777 w 1547"/>
                  <a:gd name="T13" fmla="*/ 982 h 1331"/>
                  <a:gd name="T14" fmla="*/ 957 w 1547"/>
                  <a:gd name="T15" fmla="*/ 491 h 1331"/>
                  <a:gd name="T16" fmla="*/ 1135 w 1547"/>
                  <a:gd name="T17" fmla="*/ 2 h 1331"/>
                  <a:gd name="T18" fmla="*/ 1547 w 1547"/>
                  <a:gd name="T19" fmla="*/ 2 h 1331"/>
                  <a:gd name="T20" fmla="*/ 1547 w 1547"/>
                  <a:gd name="T21" fmla="*/ 1325 h 1331"/>
                  <a:gd name="T22" fmla="*/ 1307 w 1547"/>
                  <a:gd name="T23" fmla="*/ 1325 h 1331"/>
                  <a:gd name="T24" fmla="*/ 1316 w 1547"/>
                  <a:gd name="T25" fmla="*/ 229 h 1331"/>
                  <a:gd name="T26" fmla="*/ 1310 w 1547"/>
                  <a:gd name="T27" fmla="*/ 228 h 1331"/>
                  <a:gd name="T28" fmla="*/ 1103 w 1547"/>
                  <a:gd name="T29" fmla="*/ 776 h 1331"/>
                  <a:gd name="T30" fmla="*/ 896 w 1547"/>
                  <a:gd name="T31" fmla="*/ 1326 h 1331"/>
                  <a:gd name="T32" fmla="*/ 777 w 1547"/>
                  <a:gd name="T33" fmla="*/ 1326 h 1331"/>
                  <a:gd name="T34" fmla="*/ 685 w 1547"/>
                  <a:gd name="T35" fmla="*/ 1326 h 1331"/>
                  <a:gd name="T36" fmla="*/ 677 w 1547"/>
                  <a:gd name="T37" fmla="*/ 1326 h 1331"/>
                  <a:gd name="T38" fmla="*/ 673 w 1547"/>
                  <a:gd name="T39" fmla="*/ 1325 h 1331"/>
                  <a:gd name="T40" fmla="*/ 669 w 1547"/>
                  <a:gd name="T41" fmla="*/ 1322 h 1331"/>
                  <a:gd name="T42" fmla="*/ 664 w 1547"/>
                  <a:gd name="T43" fmla="*/ 1318 h 1331"/>
                  <a:gd name="T44" fmla="*/ 661 w 1547"/>
                  <a:gd name="T45" fmla="*/ 1312 h 1331"/>
                  <a:gd name="T46" fmla="*/ 444 w 1547"/>
                  <a:gd name="T47" fmla="*/ 741 h 1331"/>
                  <a:gd name="T48" fmla="*/ 260 w 1547"/>
                  <a:gd name="T49" fmla="*/ 265 h 1331"/>
                  <a:gd name="T50" fmla="*/ 259 w 1547"/>
                  <a:gd name="T51" fmla="*/ 262 h 1331"/>
                  <a:gd name="T52" fmla="*/ 257 w 1547"/>
                  <a:gd name="T53" fmla="*/ 258 h 1331"/>
                  <a:gd name="T54" fmla="*/ 256 w 1547"/>
                  <a:gd name="T55" fmla="*/ 254 h 1331"/>
                  <a:gd name="T56" fmla="*/ 253 w 1547"/>
                  <a:gd name="T57" fmla="*/ 248 h 1331"/>
                  <a:gd name="T58" fmla="*/ 253 w 1547"/>
                  <a:gd name="T59" fmla="*/ 1322 h 1331"/>
                  <a:gd name="T60" fmla="*/ 0 w 1547"/>
                  <a:gd name="T61" fmla="*/ 1331 h 1331"/>
                  <a:gd name="T62" fmla="*/ 0 w 1547"/>
                  <a:gd name="T63" fmla="*/ 0 h 1331"/>
                  <a:gd name="T64" fmla="*/ 20 w 1547"/>
                  <a:gd name="T65" fmla="*/ 0 h 1331"/>
                  <a:gd name="T66" fmla="*/ 396 w 1547"/>
                  <a:gd name="T67" fmla="*/ 0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7" h="1331">
                    <a:moveTo>
                      <a:pt x="396" y="0"/>
                    </a:moveTo>
                    <a:lnTo>
                      <a:pt x="409" y="3"/>
                    </a:lnTo>
                    <a:lnTo>
                      <a:pt x="418" y="9"/>
                    </a:lnTo>
                    <a:lnTo>
                      <a:pt x="424" y="21"/>
                    </a:lnTo>
                    <a:lnTo>
                      <a:pt x="767" y="959"/>
                    </a:lnTo>
                    <a:lnTo>
                      <a:pt x="771" y="969"/>
                    </a:lnTo>
                    <a:lnTo>
                      <a:pt x="777" y="982"/>
                    </a:lnTo>
                    <a:lnTo>
                      <a:pt x="957" y="491"/>
                    </a:lnTo>
                    <a:lnTo>
                      <a:pt x="1135" y="2"/>
                    </a:lnTo>
                    <a:lnTo>
                      <a:pt x="1547" y="2"/>
                    </a:lnTo>
                    <a:lnTo>
                      <a:pt x="1547" y="1325"/>
                    </a:lnTo>
                    <a:lnTo>
                      <a:pt x="1307" y="1325"/>
                    </a:lnTo>
                    <a:lnTo>
                      <a:pt x="1316" y="229"/>
                    </a:lnTo>
                    <a:lnTo>
                      <a:pt x="1310" y="228"/>
                    </a:lnTo>
                    <a:lnTo>
                      <a:pt x="1103" y="776"/>
                    </a:lnTo>
                    <a:lnTo>
                      <a:pt x="896" y="1326"/>
                    </a:lnTo>
                    <a:lnTo>
                      <a:pt x="777" y="1326"/>
                    </a:lnTo>
                    <a:lnTo>
                      <a:pt x="685" y="1326"/>
                    </a:lnTo>
                    <a:lnTo>
                      <a:pt x="677" y="1326"/>
                    </a:lnTo>
                    <a:lnTo>
                      <a:pt x="673" y="1325"/>
                    </a:lnTo>
                    <a:lnTo>
                      <a:pt x="669" y="1322"/>
                    </a:lnTo>
                    <a:lnTo>
                      <a:pt x="664" y="1318"/>
                    </a:lnTo>
                    <a:lnTo>
                      <a:pt x="661" y="1312"/>
                    </a:lnTo>
                    <a:lnTo>
                      <a:pt x="444" y="741"/>
                    </a:lnTo>
                    <a:lnTo>
                      <a:pt x="260" y="265"/>
                    </a:lnTo>
                    <a:lnTo>
                      <a:pt x="259" y="262"/>
                    </a:lnTo>
                    <a:lnTo>
                      <a:pt x="257" y="258"/>
                    </a:lnTo>
                    <a:lnTo>
                      <a:pt x="256" y="254"/>
                    </a:lnTo>
                    <a:lnTo>
                      <a:pt x="253" y="248"/>
                    </a:lnTo>
                    <a:lnTo>
                      <a:pt x="253" y="1322"/>
                    </a:lnTo>
                    <a:lnTo>
                      <a:pt x="0" y="1331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4338018" y="1848854"/>
                <a:ext cx="575888" cy="1061581"/>
              </a:xfrm>
              <a:custGeom>
                <a:avLst/>
                <a:gdLst>
                  <a:gd name="T0" fmla="*/ 576 w 712"/>
                  <a:gd name="T1" fmla="*/ 0 h 1317"/>
                  <a:gd name="T2" fmla="*/ 591 w 712"/>
                  <a:gd name="T3" fmla="*/ 3 h 1317"/>
                  <a:gd name="T4" fmla="*/ 600 w 712"/>
                  <a:gd name="T5" fmla="*/ 10 h 1317"/>
                  <a:gd name="T6" fmla="*/ 607 w 712"/>
                  <a:gd name="T7" fmla="*/ 23 h 1317"/>
                  <a:gd name="T8" fmla="*/ 634 w 712"/>
                  <a:gd name="T9" fmla="*/ 100 h 1317"/>
                  <a:gd name="T10" fmla="*/ 663 w 712"/>
                  <a:gd name="T11" fmla="*/ 178 h 1317"/>
                  <a:gd name="T12" fmla="*/ 666 w 712"/>
                  <a:gd name="T13" fmla="*/ 198 h 1317"/>
                  <a:gd name="T14" fmla="*/ 668 w 712"/>
                  <a:gd name="T15" fmla="*/ 220 h 1317"/>
                  <a:gd name="T16" fmla="*/ 644 w 712"/>
                  <a:gd name="T17" fmla="*/ 220 h 1317"/>
                  <a:gd name="T18" fmla="*/ 269 w 712"/>
                  <a:gd name="T19" fmla="*/ 220 h 1317"/>
                  <a:gd name="T20" fmla="*/ 264 w 712"/>
                  <a:gd name="T21" fmla="*/ 220 h 1317"/>
                  <a:gd name="T22" fmla="*/ 258 w 712"/>
                  <a:gd name="T23" fmla="*/ 221 h 1317"/>
                  <a:gd name="T24" fmla="*/ 255 w 712"/>
                  <a:gd name="T25" fmla="*/ 223 h 1317"/>
                  <a:gd name="T26" fmla="*/ 252 w 712"/>
                  <a:gd name="T27" fmla="*/ 226 h 1317"/>
                  <a:gd name="T28" fmla="*/ 249 w 712"/>
                  <a:gd name="T29" fmla="*/ 228 h 1317"/>
                  <a:gd name="T30" fmla="*/ 249 w 712"/>
                  <a:gd name="T31" fmla="*/ 234 h 1317"/>
                  <a:gd name="T32" fmla="*/ 248 w 712"/>
                  <a:gd name="T33" fmla="*/ 241 h 1317"/>
                  <a:gd name="T34" fmla="*/ 249 w 712"/>
                  <a:gd name="T35" fmla="*/ 532 h 1317"/>
                  <a:gd name="T36" fmla="*/ 249 w 712"/>
                  <a:gd name="T37" fmla="*/ 540 h 1317"/>
                  <a:gd name="T38" fmla="*/ 249 w 712"/>
                  <a:gd name="T39" fmla="*/ 545 h 1317"/>
                  <a:gd name="T40" fmla="*/ 249 w 712"/>
                  <a:gd name="T41" fmla="*/ 554 h 1317"/>
                  <a:gd name="T42" fmla="*/ 272 w 712"/>
                  <a:gd name="T43" fmla="*/ 554 h 1317"/>
                  <a:gd name="T44" fmla="*/ 692 w 712"/>
                  <a:gd name="T45" fmla="*/ 553 h 1317"/>
                  <a:gd name="T46" fmla="*/ 699 w 712"/>
                  <a:gd name="T47" fmla="*/ 554 h 1317"/>
                  <a:gd name="T48" fmla="*/ 704 w 712"/>
                  <a:gd name="T49" fmla="*/ 554 h 1317"/>
                  <a:gd name="T50" fmla="*/ 708 w 712"/>
                  <a:gd name="T51" fmla="*/ 557 h 1317"/>
                  <a:gd name="T52" fmla="*/ 711 w 712"/>
                  <a:gd name="T53" fmla="*/ 560 h 1317"/>
                  <a:gd name="T54" fmla="*/ 712 w 712"/>
                  <a:gd name="T55" fmla="*/ 563 h 1317"/>
                  <a:gd name="T56" fmla="*/ 712 w 712"/>
                  <a:gd name="T57" fmla="*/ 569 h 1317"/>
                  <a:gd name="T58" fmla="*/ 712 w 712"/>
                  <a:gd name="T59" fmla="*/ 574 h 1317"/>
                  <a:gd name="T60" fmla="*/ 712 w 712"/>
                  <a:gd name="T61" fmla="*/ 616 h 1317"/>
                  <a:gd name="T62" fmla="*/ 712 w 712"/>
                  <a:gd name="T63" fmla="*/ 657 h 1317"/>
                  <a:gd name="T64" fmla="*/ 710 w 712"/>
                  <a:gd name="T65" fmla="*/ 687 h 1317"/>
                  <a:gd name="T66" fmla="*/ 704 w 712"/>
                  <a:gd name="T67" fmla="*/ 718 h 1317"/>
                  <a:gd name="T68" fmla="*/ 702 w 712"/>
                  <a:gd name="T69" fmla="*/ 722 h 1317"/>
                  <a:gd name="T70" fmla="*/ 698 w 712"/>
                  <a:gd name="T71" fmla="*/ 725 h 1317"/>
                  <a:gd name="T72" fmla="*/ 694 w 712"/>
                  <a:gd name="T73" fmla="*/ 728 h 1317"/>
                  <a:gd name="T74" fmla="*/ 689 w 712"/>
                  <a:gd name="T75" fmla="*/ 729 h 1317"/>
                  <a:gd name="T76" fmla="*/ 675 w 712"/>
                  <a:gd name="T77" fmla="*/ 732 h 1317"/>
                  <a:gd name="T78" fmla="*/ 660 w 712"/>
                  <a:gd name="T79" fmla="*/ 731 h 1317"/>
                  <a:gd name="T80" fmla="*/ 271 w 712"/>
                  <a:gd name="T81" fmla="*/ 732 h 1317"/>
                  <a:gd name="T82" fmla="*/ 246 w 712"/>
                  <a:gd name="T83" fmla="*/ 732 h 1317"/>
                  <a:gd name="T84" fmla="*/ 246 w 712"/>
                  <a:gd name="T85" fmla="*/ 1108 h 1317"/>
                  <a:gd name="T86" fmla="*/ 614 w 712"/>
                  <a:gd name="T87" fmla="*/ 1108 h 1317"/>
                  <a:gd name="T88" fmla="*/ 602 w 712"/>
                  <a:gd name="T89" fmla="*/ 1133 h 1317"/>
                  <a:gd name="T90" fmla="*/ 592 w 712"/>
                  <a:gd name="T91" fmla="*/ 1156 h 1317"/>
                  <a:gd name="T92" fmla="*/ 553 w 712"/>
                  <a:gd name="T93" fmla="*/ 1226 h 1317"/>
                  <a:gd name="T94" fmla="*/ 514 w 712"/>
                  <a:gd name="T95" fmla="*/ 1295 h 1317"/>
                  <a:gd name="T96" fmla="*/ 507 w 712"/>
                  <a:gd name="T97" fmla="*/ 1304 h 1317"/>
                  <a:gd name="T98" fmla="*/ 495 w 712"/>
                  <a:gd name="T99" fmla="*/ 1310 h 1317"/>
                  <a:gd name="T100" fmla="*/ 485 w 712"/>
                  <a:gd name="T101" fmla="*/ 1315 h 1317"/>
                  <a:gd name="T102" fmla="*/ 479 w 712"/>
                  <a:gd name="T103" fmla="*/ 1317 h 1317"/>
                  <a:gd name="T104" fmla="*/ 474 w 712"/>
                  <a:gd name="T105" fmla="*/ 1317 h 1317"/>
                  <a:gd name="T106" fmla="*/ 468 w 712"/>
                  <a:gd name="T107" fmla="*/ 1317 h 1317"/>
                  <a:gd name="T108" fmla="*/ 462 w 712"/>
                  <a:gd name="T109" fmla="*/ 1317 h 1317"/>
                  <a:gd name="T110" fmla="*/ 15 w 712"/>
                  <a:gd name="T111" fmla="*/ 1317 h 1317"/>
                  <a:gd name="T112" fmla="*/ 10 w 712"/>
                  <a:gd name="T113" fmla="*/ 1317 h 1317"/>
                  <a:gd name="T114" fmla="*/ 6 w 712"/>
                  <a:gd name="T115" fmla="*/ 1317 h 1317"/>
                  <a:gd name="T116" fmla="*/ 0 w 712"/>
                  <a:gd name="T117" fmla="*/ 1317 h 1317"/>
                  <a:gd name="T118" fmla="*/ 0 w 712"/>
                  <a:gd name="T119" fmla="*/ 1 h 1317"/>
                  <a:gd name="T120" fmla="*/ 9 w 712"/>
                  <a:gd name="T121" fmla="*/ 1 h 1317"/>
                  <a:gd name="T122" fmla="*/ 19 w 712"/>
                  <a:gd name="T123" fmla="*/ 1 h 1317"/>
                  <a:gd name="T124" fmla="*/ 576 w 712"/>
                  <a:gd name="T125" fmla="*/ 0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2" h="1317">
                    <a:moveTo>
                      <a:pt x="576" y="0"/>
                    </a:moveTo>
                    <a:lnTo>
                      <a:pt x="591" y="3"/>
                    </a:lnTo>
                    <a:lnTo>
                      <a:pt x="600" y="10"/>
                    </a:lnTo>
                    <a:lnTo>
                      <a:pt x="607" y="23"/>
                    </a:lnTo>
                    <a:lnTo>
                      <a:pt x="634" y="100"/>
                    </a:lnTo>
                    <a:lnTo>
                      <a:pt x="663" y="178"/>
                    </a:lnTo>
                    <a:lnTo>
                      <a:pt x="666" y="198"/>
                    </a:lnTo>
                    <a:lnTo>
                      <a:pt x="668" y="220"/>
                    </a:lnTo>
                    <a:lnTo>
                      <a:pt x="644" y="220"/>
                    </a:lnTo>
                    <a:lnTo>
                      <a:pt x="269" y="220"/>
                    </a:lnTo>
                    <a:lnTo>
                      <a:pt x="264" y="220"/>
                    </a:lnTo>
                    <a:lnTo>
                      <a:pt x="258" y="221"/>
                    </a:lnTo>
                    <a:lnTo>
                      <a:pt x="255" y="223"/>
                    </a:lnTo>
                    <a:lnTo>
                      <a:pt x="252" y="226"/>
                    </a:lnTo>
                    <a:lnTo>
                      <a:pt x="249" y="228"/>
                    </a:lnTo>
                    <a:lnTo>
                      <a:pt x="249" y="234"/>
                    </a:lnTo>
                    <a:lnTo>
                      <a:pt x="248" y="241"/>
                    </a:lnTo>
                    <a:lnTo>
                      <a:pt x="249" y="532"/>
                    </a:lnTo>
                    <a:lnTo>
                      <a:pt x="249" y="540"/>
                    </a:lnTo>
                    <a:lnTo>
                      <a:pt x="249" y="545"/>
                    </a:lnTo>
                    <a:lnTo>
                      <a:pt x="249" y="554"/>
                    </a:lnTo>
                    <a:lnTo>
                      <a:pt x="272" y="554"/>
                    </a:lnTo>
                    <a:lnTo>
                      <a:pt x="692" y="553"/>
                    </a:lnTo>
                    <a:lnTo>
                      <a:pt x="699" y="554"/>
                    </a:lnTo>
                    <a:lnTo>
                      <a:pt x="704" y="554"/>
                    </a:lnTo>
                    <a:lnTo>
                      <a:pt x="708" y="557"/>
                    </a:lnTo>
                    <a:lnTo>
                      <a:pt x="711" y="560"/>
                    </a:lnTo>
                    <a:lnTo>
                      <a:pt x="712" y="563"/>
                    </a:lnTo>
                    <a:lnTo>
                      <a:pt x="712" y="569"/>
                    </a:lnTo>
                    <a:lnTo>
                      <a:pt x="712" y="574"/>
                    </a:lnTo>
                    <a:lnTo>
                      <a:pt x="712" y="616"/>
                    </a:lnTo>
                    <a:lnTo>
                      <a:pt x="712" y="657"/>
                    </a:lnTo>
                    <a:lnTo>
                      <a:pt x="710" y="687"/>
                    </a:lnTo>
                    <a:lnTo>
                      <a:pt x="704" y="718"/>
                    </a:lnTo>
                    <a:lnTo>
                      <a:pt x="702" y="722"/>
                    </a:lnTo>
                    <a:lnTo>
                      <a:pt x="698" y="725"/>
                    </a:lnTo>
                    <a:lnTo>
                      <a:pt x="694" y="728"/>
                    </a:lnTo>
                    <a:lnTo>
                      <a:pt x="689" y="729"/>
                    </a:lnTo>
                    <a:lnTo>
                      <a:pt x="675" y="732"/>
                    </a:lnTo>
                    <a:lnTo>
                      <a:pt x="660" y="731"/>
                    </a:lnTo>
                    <a:lnTo>
                      <a:pt x="271" y="732"/>
                    </a:lnTo>
                    <a:lnTo>
                      <a:pt x="246" y="732"/>
                    </a:lnTo>
                    <a:lnTo>
                      <a:pt x="246" y="1108"/>
                    </a:lnTo>
                    <a:lnTo>
                      <a:pt x="614" y="1108"/>
                    </a:lnTo>
                    <a:lnTo>
                      <a:pt x="602" y="1133"/>
                    </a:lnTo>
                    <a:lnTo>
                      <a:pt x="592" y="1156"/>
                    </a:lnTo>
                    <a:lnTo>
                      <a:pt x="553" y="1226"/>
                    </a:lnTo>
                    <a:lnTo>
                      <a:pt x="514" y="1295"/>
                    </a:lnTo>
                    <a:lnTo>
                      <a:pt x="507" y="1304"/>
                    </a:lnTo>
                    <a:lnTo>
                      <a:pt x="495" y="1310"/>
                    </a:lnTo>
                    <a:lnTo>
                      <a:pt x="485" y="1315"/>
                    </a:lnTo>
                    <a:lnTo>
                      <a:pt x="479" y="1317"/>
                    </a:lnTo>
                    <a:lnTo>
                      <a:pt x="474" y="1317"/>
                    </a:lnTo>
                    <a:lnTo>
                      <a:pt x="468" y="1317"/>
                    </a:lnTo>
                    <a:lnTo>
                      <a:pt x="462" y="1317"/>
                    </a:lnTo>
                    <a:lnTo>
                      <a:pt x="15" y="1317"/>
                    </a:lnTo>
                    <a:lnTo>
                      <a:pt x="10" y="1317"/>
                    </a:lnTo>
                    <a:lnTo>
                      <a:pt x="6" y="1317"/>
                    </a:lnTo>
                    <a:lnTo>
                      <a:pt x="0" y="1317"/>
                    </a:lnTo>
                    <a:lnTo>
                      <a:pt x="0" y="1"/>
                    </a:lnTo>
                    <a:lnTo>
                      <a:pt x="9" y="1"/>
                    </a:lnTo>
                    <a:lnTo>
                      <a:pt x="19" y="1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2" name="Freeform 22"/>
              <p:cNvSpPr>
                <a:spLocks/>
              </p:cNvSpPr>
              <p:nvPr userDrawn="1"/>
            </p:nvSpPr>
            <p:spPr bwMode="auto">
              <a:xfrm>
                <a:off x="2630575" y="1848854"/>
                <a:ext cx="205443" cy="1063999"/>
              </a:xfrm>
              <a:custGeom>
                <a:avLst/>
                <a:gdLst>
                  <a:gd name="T0" fmla="*/ 171 w 254"/>
                  <a:gd name="T1" fmla="*/ 0 h 1320"/>
                  <a:gd name="T2" fmla="*/ 254 w 254"/>
                  <a:gd name="T3" fmla="*/ 1 h 1320"/>
                  <a:gd name="T4" fmla="*/ 254 w 254"/>
                  <a:gd name="T5" fmla="*/ 1320 h 1320"/>
                  <a:gd name="T6" fmla="*/ 177 w 254"/>
                  <a:gd name="T7" fmla="*/ 1320 h 1320"/>
                  <a:gd name="T8" fmla="*/ 174 w 254"/>
                  <a:gd name="T9" fmla="*/ 1318 h 1320"/>
                  <a:gd name="T10" fmla="*/ 170 w 254"/>
                  <a:gd name="T11" fmla="*/ 1315 h 1320"/>
                  <a:gd name="T12" fmla="*/ 165 w 254"/>
                  <a:gd name="T13" fmla="*/ 1313 h 1320"/>
                  <a:gd name="T14" fmla="*/ 163 w 254"/>
                  <a:gd name="T15" fmla="*/ 1308 h 1320"/>
                  <a:gd name="T16" fmla="*/ 135 w 254"/>
                  <a:gd name="T17" fmla="*/ 1259 h 1320"/>
                  <a:gd name="T18" fmla="*/ 108 w 254"/>
                  <a:gd name="T19" fmla="*/ 1210 h 1320"/>
                  <a:gd name="T20" fmla="*/ 83 w 254"/>
                  <a:gd name="T21" fmla="*/ 1159 h 1320"/>
                  <a:gd name="T22" fmla="*/ 48 w 254"/>
                  <a:gd name="T23" fmla="*/ 1066 h 1320"/>
                  <a:gd name="T24" fmla="*/ 18 w 254"/>
                  <a:gd name="T25" fmla="*/ 972 h 1320"/>
                  <a:gd name="T26" fmla="*/ 6 w 254"/>
                  <a:gd name="T27" fmla="*/ 920 h 1320"/>
                  <a:gd name="T28" fmla="*/ 2 w 254"/>
                  <a:gd name="T29" fmla="*/ 868 h 1320"/>
                  <a:gd name="T30" fmla="*/ 0 w 254"/>
                  <a:gd name="T31" fmla="*/ 570 h 1320"/>
                  <a:gd name="T32" fmla="*/ 2 w 254"/>
                  <a:gd name="T33" fmla="*/ 273 h 1320"/>
                  <a:gd name="T34" fmla="*/ 6 w 254"/>
                  <a:gd name="T35" fmla="*/ 210 h 1320"/>
                  <a:gd name="T36" fmla="*/ 21 w 254"/>
                  <a:gd name="T37" fmla="*/ 147 h 1320"/>
                  <a:gd name="T38" fmla="*/ 44 w 254"/>
                  <a:gd name="T39" fmla="*/ 88 h 1320"/>
                  <a:gd name="T40" fmla="*/ 57 w 254"/>
                  <a:gd name="T41" fmla="*/ 53 h 1320"/>
                  <a:gd name="T42" fmla="*/ 70 w 254"/>
                  <a:gd name="T43" fmla="*/ 19 h 1320"/>
                  <a:gd name="T44" fmla="*/ 73 w 254"/>
                  <a:gd name="T45" fmla="*/ 13 h 1320"/>
                  <a:gd name="T46" fmla="*/ 77 w 254"/>
                  <a:gd name="T47" fmla="*/ 8 h 1320"/>
                  <a:gd name="T48" fmla="*/ 81 w 254"/>
                  <a:gd name="T49" fmla="*/ 5 h 1320"/>
                  <a:gd name="T50" fmla="*/ 87 w 254"/>
                  <a:gd name="T51" fmla="*/ 3 h 1320"/>
                  <a:gd name="T52" fmla="*/ 92 w 254"/>
                  <a:gd name="T53" fmla="*/ 1 h 1320"/>
                  <a:gd name="T54" fmla="*/ 171 w 254"/>
                  <a:gd name="T55" fmla="*/ 0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20">
                    <a:moveTo>
                      <a:pt x="171" y="0"/>
                    </a:moveTo>
                    <a:lnTo>
                      <a:pt x="254" y="1"/>
                    </a:lnTo>
                    <a:lnTo>
                      <a:pt x="254" y="1320"/>
                    </a:lnTo>
                    <a:lnTo>
                      <a:pt x="177" y="1320"/>
                    </a:lnTo>
                    <a:lnTo>
                      <a:pt x="174" y="1318"/>
                    </a:lnTo>
                    <a:lnTo>
                      <a:pt x="170" y="1315"/>
                    </a:lnTo>
                    <a:lnTo>
                      <a:pt x="165" y="1313"/>
                    </a:lnTo>
                    <a:lnTo>
                      <a:pt x="163" y="1308"/>
                    </a:lnTo>
                    <a:lnTo>
                      <a:pt x="135" y="1259"/>
                    </a:lnTo>
                    <a:lnTo>
                      <a:pt x="108" y="1210"/>
                    </a:lnTo>
                    <a:lnTo>
                      <a:pt x="83" y="1159"/>
                    </a:lnTo>
                    <a:lnTo>
                      <a:pt x="48" y="1066"/>
                    </a:lnTo>
                    <a:lnTo>
                      <a:pt x="18" y="972"/>
                    </a:lnTo>
                    <a:lnTo>
                      <a:pt x="6" y="920"/>
                    </a:lnTo>
                    <a:lnTo>
                      <a:pt x="2" y="868"/>
                    </a:lnTo>
                    <a:lnTo>
                      <a:pt x="0" y="570"/>
                    </a:lnTo>
                    <a:lnTo>
                      <a:pt x="2" y="273"/>
                    </a:lnTo>
                    <a:lnTo>
                      <a:pt x="6" y="210"/>
                    </a:lnTo>
                    <a:lnTo>
                      <a:pt x="21" y="147"/>
                    </a:lnTo>
                    <a:lnTo>
                      <a:pt x="44" y="88"/>
                    </a:lnTo>
                    <a:lnTo>
                      <a:pt x="57" y="53"/>
                    </a:lnTo>
                    <a:lnTo>
                      <a:pt x="70" y="19"/>
                    </a:lnTo>
                    <a:lnTo>
                      <a:pt x="73" y="13"/>
                    </a:lnTo>
                    <a:lnTo>
                      <a:pt x="77" y="8"/>
                    </a:lnTo>
                    <a:lnTo>
                      <a:pt x="81" y="5"/>
                    </a:lnTo>
                    <a:lnTo>
                      <a:pt x="87" y="3"/>
                    </a:lnTo>
                    <a:lnTo>
                      <a:pt x="92" y="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30" name="Groep 11"/>
            <p:cNvGrpSpPr/>
            <p:nvPr userDrawn="1"/>
          </p:nvGrpSpPr>
          <p:grpSpPr>
            <a:xfrm>
              <a:off x="5359128" y="2241760"/>
              <a:ext cx="1323249" cy="297436"/>
              <a:chOff x="1332400" y="2843532"/>
              <a:chExt cx="1323249" cy="297436"/>
            </a:xfrm>
          </p:grpSpPr>
          <p:sp>
            <p:nvSpPr>
              <p:cNvPr id="32" name="Freeform 23"/>
              <p:cNvSpPr>
                <a:spLocks noEditPoints="1"/>
              </p:cNvSpPr>
              <p:nvPr userDrawn="1"/>
            </p:nvSpPr>
            <p:spPr bwMode="auto">
              <a:xfrm>
                <a:off x="2321601" y="2903180"/>
                <a:ext cx="148016" cy="237788"/>
              </a:xfrm>
              <a:custGeom>
                <a:avLst/>
                <a:gdLst>
                  <a:gd name="T0" fmla="*/ 80 w 183"/>
                  <a:gd name="T1" fmla="*/ 31 h 295"/>
                  <a:gd name="T2" fmla="*/ 54 w 183"/>
                  <a:gd name="T3" fmla="*/ 45 h 295"/>
                  <a:gd name="T4" fmla="*/ 39 w 183"/>
                  <a:gd name="T5" fmla="*/ 81 h 295"/>
                  <a:gd name="T6" fmla="*/ 38 w 183"/>
                  <a:gd name="T7" fmla="*/ 123 h 295"/>
                  <a:gd name="T8" fmla="*/ 48 w 183"/>
                  <a:gd name="T9" fmla="*/ 158 h 295"/>
                  <a:gd name="T10" fmla="*/ 74 w 183"/>
                  <a:gd name="T11" fmla="*/ 180 h 295"/>
                  <a:gd name="T12" fmla="*/ 110 w 183"/>
                  <a:gd name="T13" fmla="*/ 180 h 295"/>
                  <a:gd name="T14" fmla="*/ 136 w 183"/>
                  <a:gd name="T15" fmla="*/ 159 h 295"/>
                  <a:gd name="T16" fmla="*/ 151 w 183"/>
                  <a:gd name="T17" fmla="*/ 115 h 295"/>
                  <a:gd name="T18" fmla="*/ 142 w 183"/>
                  <a:gd name="T19" fmla="*/ 62 h 295"/>
                  <a:gd name="T20" fmla="*/ 116 w 183"/>
                  <a:gd name="T21" fmla="*/ 34 h 295"/>
                  <a:gd name="T22" fmla="*/ 93 w 183"/>
                  <a:gd name="T23" fmla="*/ 0 h 295"/>
                  <a:gd name="T24" fmla="*/ 133 w 183"/>
                  <a:gd name="T25" fmla="*/ 15 h 295"/>
                  <a:gd name="T26" fmla="*/ 148 w 183"/>
                  <a:gd name="T27" fmla="*/ 25 h 295"/>
                  <a:gd name="T28" fmla="*/ 152 w 183"/>
                  <a:gd name="T29" fmla="*/ 6 h 295"/>
                  <a:gd name="T30" fmla="*/ 183 w 183"/>
                  <a:gd name="T31" fmla="*/ 13 h 295"/>
                  <a:gd name="T32" fmla="*/ 183 w 183"/>
                  <a:gd name="T33" fmla="*/ 112 h 295"/>
                  <a:gd name="T34" fmla="*/ 180 w 183"/>
                  <a:gd name="T35" fmla="*/ 229 h 295"/>
                  <a:gd name="T36" fmla="*/ 161 w 183"/>
                  <a:gd name="T37" fmla="*/ 269 h 295"/>
                  <a:gd name="T38" fmla="*/ 122 w 183"/>
                  <a:gd name="T39" fmla="*/ 291 h 295"/>
                  <a:gd name="T40" fmla="*/ 70 w 183"/>
                  <a:gd name="T41" fmla="*/ 294 h 295"/>
                  <a:gd name="T42" fmla="*/ 28 w 183"/>
                  <a:gd name="T43" fmla="*/ 277 h 295"/>
                  <a:gd name="T44" fmla="*/ 10 w 183"/>
                  <a:gd name="T45" fmla="*/ 249 h 295"/>
                  <a:gd name="T46" fmla="*/ 20 w 183"/>
                  <a:gd name="T47" fmla="*/ 232 h 295"/>
                  <a:gd name="T48" fmla="*/ 41 w 183"/>
                  <a:gd name="T49" fmla="*/ 238 h 295"/>
                  <a:gd name="T50" fmla="*/ 55 w 183"/>
                  <a:gd name="T51" fmla="*/ 258 h 295"/>
                  <a:gd name="T52" fmla="*/ 77 w 183"/>
                  <a:gd name="T53" fmla="*/ 267 h 295"/>
                  <a:gd name="T54" fmla="*/ 102 w 183"/>
                  <a:gd name="T55" fmla="*/ 265 h 295"/>
                  <a:gd name="T56" fmla="*/ 129 w 183"/>
                  <a:gd name="T57" fmla="*/ 255 h 295"/>
                  <a:gd name="T58" fmla="*/ 144 w 183"/>
                  <a:gd name="T59" fmla="*/ 230 h 295"/>
                  <a:gd name="T60" fmla="*/ 148 w 183"/>
                  <a:gd name="T61" fmla="*/ 191 h 295"/>
                  <a:gd name="T62" fmla="*/ 100 w 183"/>
                  <a:gd name="T63" fmla="*/ 209 h 295"/>
                  <a:gd name="T64" fmla="*/ 60 w 183"/>
                  <a:gd name="T65" fmla="*/ 207 h 295"/>
                  <a:gd name="T66" fmla="*/ 28 w 183"/>
                  <a:gd name="T67" fmla="*/ 184 h 295"/>
                  <a:gd name="T68" fmla="*/ 3 w 183"/>
                  <a:gd name="T69" fmla="*/ 133 h 295"/>
                  <a:gd name="T70" fmla="*/ 6 w 183"/>
                  <a:gd name="T71" fmla="*/ 67 h 295"/>
                  <a:gd name="T72" fmla="*/ 36 w 183"/>
                  <a:gd name="T73" fmla="*/ 19 h 295"/>
                  <a:gd name="T74" fmla="*/ 73 w 183"/>
                  <a:gd name="T75" fmla="*/ 2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3" h="295">
                    <a:moveTo>
                      <a:pt x="96" y="29"/>
                    </a:moveTo>
                    <a:lnTo>
                      <a:pt x="80" y="31"/>
                    </a:lnTo>
                    <a:lnTo>
                      <a:pt x="65" y="36"/>
                    </a:lnTo>
                    <a:lnTo>
                      <a:pt x="54" y="45"/>
                    </a:lnTo>
                    <a:lnTo>
                      <a:pt x="47" y="58"/>
                    </a:lnTo>
                    <a:lnTo>
                      <a:pt x="39" y="81"/>
                    </a:lnTo>
                    <a:lnTo>
                      <a:pt x="35" y="102"/>
                    </a:lnTo>
                    <a:lnTo>
                      <a:pt x="38" y="123"/>
                    </a:lnTo>
                    <a:lnTo>
                      <a:pt x="41" y="141"/>
                    </a:lnTo>
                    <a:lnTo>
                      <a:pt x="48" y="158"/>
                    </a:lnTo>
                    <a:lnTo>
                      <a:pt x="60" y="171"/>
                    </a:lnTo>
                    <a:lnTo>
                      <a:pt x="74" y="180"/>
                    </a:lnTo>
                    <a:lnTo>
                      <a:pt x="91" y="183"/>
                    </a:lnTo>
                    <a:lnTo>
                      <a:pt x="110" y="180"/>
                    </a:lnTo>
                    <a:lnTo>
                      <a:pt x="125" y="172"/>
                    </a:lnTo>
                    <a:lnTo>
                      <a:pt x="136" y="159"/>
                    </a:lnTo>
                    <a:lnTo>
                      <a:pt x="145" y="142"/>
                    </a:lnTo>
                    <a:lnTo>
                      <a:pt x="151" y="115"/>
                    </a:lnTo>
                    <a:lnTo>
                      <a:pt x="149" y="89"/>
                    </a:lnTo>
                    <a:lnTo>
                      <a:pt x="142" y="62"/>
                    </a:lnTo>
                    <a:lnTo>
                      <a:pt x="132" y="45"/>
                    </a:lnTo>
                    <a:lnTo>
                      <a:pt x="116" y="34"/>
                    </a:lnTo>
                    <a:lnTo>
                      <a:pt x="96" y="29"/>
                    </a:lnTo>
                    <a:close/>
                    <a:moveTo>
                      <a:pt x="93" y="0"/>
                    </a:moveTo>
                    <a:lnTo>
                      <a:pt x="115" y="5"/>
                    </a:lnTo>
                    <a:lnTo>
                      <a:pt x="133" y="15"/>
                    </a:lnTo>
                    <a:lnTo>
                      <a:pt x="141" y="19"/>
                    </a:lnTo>
                    <a:lnTo>
                      <a:pt x="148" y="25"/>
                    </a:lnTo>
                    <a:lnTo>
                      <a:pt x="151" y="15"/>
                    </a:lnTo>
                    <a:lnTo>
                      <a:pt x="152" y="6"/>
                    </a:lnTo>
                    <a:lnTo>
                      <a:pt x="181" y="6"/>
                    </a:lnTo>
                    <a:lnTo>
                      <a:pt x="183" y="13"/>
                    </a:lnTo>
                    <a:lnTo>
                      <a:pt x="183" y="20"/>
                    </a:lnTo>
                    <a:lnTo>
                      <a:pt x="183" y="112"/>
                    </a:lnTo>
                    <a:lnTo>
                      <a:pt x="183" y="201"/>
                    </a:lnTo>
                    <a:lnTo>
                      <a:pt x="180" y="229"/>
                    </a:lnTo>
                    <a:lnTo>
                      <a:pt x="172" y="252"/>
                    </a:lnTo>
                    <a:lnTo>
                      <a:pt x="161" y="269"/>
                    </a:lnTo>
                    <a:lnTo>
                      <a:pt x="144" y="282"/>
                    </a:lnTo>
                    <a:lnTo>
                      <a:pt x="122" y="291"/>
                    </a:lnTo>
                    <a:lnTo>
                      <a:pt x="96" y="295"/>
                    </a:lnTo>
                    <a:lnTo>
                      <a:pt x="70" y="294"/>
                    </a:lnTo>
                    <a:lnTo>
                      <a:pt x="44" y="287"/>
                    </a:lnTo>
                    <a:lnTo>
                      <a:pt x="28" y="277"/>
                    </a:lnTo>
                    <a:lnTo>
                      <a:pt x="18" y="265"/>
                    </a:lnTo>
                    <a:lnTo>
                      <a:pt x="10" y="249"/>
                    </a:lnTo>
                    <a:lnTo>
                      <a:pt x="9" y="232"/>
                    </a:lnTo>
                    <a:lnTo>
                      <a:pt x="20" y="232"/>
                    </a:lnTo>
                    <a:lnTo>
                      <a:pt x="31" y="233"/>
                    </a:lnTo>
                    <a:lnTo>
                      <a:pt x="41" y="238"/>
                    </a:lnTo>
                    <a:lnTo>
                      <a:pt x="48" y="249"/>
                    </a:lnTo>
                    <a:lnTo>
                      <a:pt x="55" y="258"/>
                    </a:lnTo>
                    <a:lnTo>
                      <a:pt x="65" y="264"/>
                    </a:lnTo>
                    <a:lnTo>
                      <a:pt x="77" y="267"/>
                    </a:lnTo>
                    <a:lnTo>
                      <a:pt x="89" y="267"/>
                    </a:lnTo>
                    <a:lnTo>
                      <a:pt x="102" y="265"/>
                    </a:lnTo>
                    <a:lnTo>
                      <a:pt x="116" y="262"/>
                    </a:lnTo>
                    <a:lnTo>
                      <a:pt x="129" y="255"/>
                    </a:lnTo>
                    <a:lnTo>
                      <a:pt x="138" y="245"/>
                    </a:lnTo>
                    <a:lnTo>
                      <a:pt x="144" y="230"/>
                    </a:lnTo>
                    <a:lnTo>
                      <a:pt x="146" y="210"/>
                    </a:lnTo>
                    <a:lnTo>
                      <a:pt x="148" y="191"/>
                    </a:lnTo>
                    <a:lnTo>
                      <a:pt x="123" y="201"/>
                    </a:lnTo>
                    <a:lnTo>
                      <a:pt x="100" y="209"/>
                    </a:lnTo>
                    <a:lnTo>
                      <a:pt x="78" y="210"/>
                    </a:lnTo>
                    <a:lnTo>
                      <a:pt x="60" y="207"/>
                    </a:lnTo>
                    <a:lnTo>
                      <a:pt x="42" y="197"/>
                    </a:lnTo>
                    <a:lnTo>
                      <a:pt x="28" y="184"/>
                    </a:lnTo>
                    <a:lnTo>
                      <a:pt x="16" y="167"/>
                    </a:lnTo>
                    <a:lnTo>
                      <a:pt x="3" y="133"/>
                    </a:lnTo>
                    <a:lnTo>
                      <a:pt x="0" y="100"/>
                    </a:lnTo>
                    <a:lnTo>
                      <a:pt x="6" y="67"/>
                    </a:lnTo>
                    <a:lnTo>
                      <a:pt x="22" y="35"/>
                    </a:lnTo>
                    <a:lnTo>
                      <a:pt x="36" y="19"/>
                    </a:lnTo>
                    <a:lnTo>
                      <a:pt x="54" y="7"/>
                    </a:lnTo>
                    <a:lnTo>
                      <a:pt x="73" y="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" name="Freeform 24"/>
              <p:cNvSpPr>
                <a:spLocks noEditPoints="1"/>
              </p:cNvSpPr>
              <p:nvPr userDrawn="1"/>
            </p:nvSpPr>
            <p:spPr bwMode="auto">
              <a:xfrm>
                <a:off x="1871891" y="2903180"/>
                <a:ext cx="156913" cy="174109"/>
              </a:xfrm>
              <a:custGeom>
                <a:avLst/>
                <a:gdLst>
                  <a:gd name="T0" fmla="*/ 94 w 194"/>
                  <a:gd name="T1" fmla="*/ 29 h 216"/>
                  <a:gd name="T2" fmla="*/ 80 w 194"/>
                  <a:gd name="T3" fmla="*/ 31 h 216"/>
                  <a:gd name="T4" fmla="*/ 67 w 194"/>
                  <a:gd name="T5" fmla="*/ 36 h 216"/>
                  <a:gd name="T6" fmla="*/ 55 w 194"/>
                  <a:gd name="T7" fmla="*/ 47 h 216"/>
                  <a:gd name="T8" fmla="*/ 45 w 194"/>
                  <a:gd name="T9" fmla="*/ 65 h 216"/>
                  <a:gd name="T10" fmla="*/ 38 w 194"/>
                  <a:gd name="T11" fmla="*/ 86 h 216"/>
                  <a:gd name="T12" fmla="*/ 31 w 194"/>
                  <a:gd name="T13" fmla="*/ 106 h 216"/>
                  <a:gd name="T14" fmla="*/ 35 w 194"/>
                  <a:gd name="T15" fmla="*/ 107 h 216"/>
                  <a:gd name="T16" fmla="*/ 39 w 194"/>
                  <a:gd name="T17" fmla="*/ 139 h 216"/>
                  <a:gd name="T18" fmla="*/ 48 w 194"/>
                  <a:gd name="T19" fmla="*/ 159 h 216"/>
                  <a:gd name="T20" fmla="*/ 60 w 194"/>
                  <a:gd name="T21" fmla="*/ 174 h 216"/>
                  <a:gd name="T22" fmla="*/ 77 w 194"/>
                  <a:gd name="T23" fmla="*/ 184 h 216"/>
                  <a:gd name="T24" fmla="*/ 97 w 194"/>
                  <a:gd name="T25" fmla="*/ 187 h 216"/>
                  <a:gd name="T26" fmla="*/ 116 w 194"/>
                  <a:gd name="T27" fmla="*/ 184 h 216"/>
                  <a:gd name="T28" fmla="*/ 133 w 194"/>
                  <a:gd name="T29" fmla="*/ 174 h 216"/>
                  <a:gd name="T30" fmla="*/ 146 w 194"/>
                  <a:gd name="T31" fmla="*/ 159 h 216"/>
                  <a:gd name="T32" fmla="*/ 154 w 194"/>
                  <a:gd name="T33" fmla="*/ 141 h 216"/>
                  <a:gd name="T34" fmla="*/ 157 w 194"/>
                  <a:gd name="T35" fmla="*/ 109 h 216"/>
                  <a:gd name="T36" fmla="*/ 154 w 194"/>
                  <a:gd name="T37" fmla="*/ 77 h 216"/>
                  <a:gd name="T38" fmla="*/ 149 w 194"/>
                  <a:gd name="T39" fmla="*/ 61 h 216"/>
                  <a:gd name="T40" fmla="*/ 141 w 194"/>
                  <a:gd name="T41" fmla="*/ 48 h 216"/>
                  <a:gd name="T42" fmla="*/ 128 w 194"/>
                  <a:gd name="T43" fmla="*/ 38 h 216"/>
                  <a:gd name="T44" fmla="*/ 110 w 194"/>
                  <a:gd name="T45" fmla="*/ 31 h 216"/>
                  <a:gd name="T46" fmla="*/ 94 w 194"/>
                  <a:gd name="T47" fmla="*/ 29 h 216"/>
                  <a:gd name="T48" fmla="*/ 87 w 194"/>
                  <a:gd name="T49" fmla="*/ 0 h 216"/>
                  <a:gd name="T50" fmla="*/ 112 w 194"/>
                  <a:gd name="T51" fmla="*/ 0 h 216"/>
                  <a:gd name="T52" fmla="*/ 133 w 194"/>
                  <a:gd name="T53" fmla="*/ 6 h 216"/>
                  <a:gd name="T54" fmla="*/ 154 w 194"/>
                  <a:gd name="T55" fmla="*/ 18 h 216"/>
                  <a:gd name="T56" fmla="*/ 171 w 194"/>
                  <a:gd name="T57" fmla="*/ 34 h 216"/>
                  <a:gd name="T58" fmla="*/ 183 w 194"/>
                  <a:gd name="T59" fmla="*/ 55 h 216"/>
                  <a:gd name="T60" fmla="*/ 191 w 194"/>
                  <a:gd name="T61" fmla="*/ 80 h 216"/>
                  <a:gd name="T62" fmla="*/ 194 w 194"/>
                  <a:gd name="T63" fmla="*/ 104 h 216"/>
                  <a:gd name="T64" fmla="*/ 194 w 194"/>
                  <a:gd name="T65" fmla="*/ 129 h 216"/>
                  <a:gd name="T66" fmla="*/ 188 w 194"/>
                  <a:gd name="T67" fmla="*/ 152 h 216"/>
                  <a:gd name="T68" fmla="*/ 177 w 194"/>
                  <a:gd name="T69" fmla="*/ 174 h 216"/>
                  <a:gd name="T70" fmla="*/ 160 w 194"/>
                  <a:gd name="T71" fmla="*/ 193 h 216"/>
                  <a:gd name="T72" fmla="*/ 136 w 194"/>
                  <a:gd name="T73" fmla="*/ 209 h 216"/>
                  <a:gd name="T74" fmla="*/ 110 w 194"/>
                  <a:gd name="T75" fmla="*/ 216 h 216"/>
                  <a:gd name="T76" fmla="*/ 83 w 194"/>
                  <a:gd name="T77" fmla="*/ 216 h 216"/>
                  <a:gd name="T78" fmla="*/ 55 w 194"/>
                  <a:gd name="T79" fmla="*/ 207 h 216"/>
                  <a:gd name="T80" fmla="*/ 36 w 194"/>
                  <a:gd name="T81" fmla="*/ 196 h 216"/>
                  <a:gd name="T82" fmla="*/ 22 w 194"/>
                  <a:gd name="T83" fmla="*/ 181 h 216"/>
                  <a:gd name="T84" fmla="*/ 10 w 194"/>
                  <a:gd name="T85" fmla="*/ 164 h 216"/>
                  <a:gd name="T86" fmla="*/ 5 w 194"/>
                  <a:gd name="T87" fmla="*/ 145 h 216"/>
                  <a:gd name="T88" fmla="*/ 2 w 194"/>
                  <a:gd name="T89" fmla="*/ 122 h 216"/>
                  <a:gd name="T90" fmla="*/ 0 w 194"/>
                  <a:gd name="T91" fmla="*/ 109 h 216"/>
                  <a:gd name="T92" fmla="*/ 3 w 194"/>
                  <a:gd name="T93" fmla="*/ 78 h 216"/>
                  <a:gd name="T94" fmla="*/ 10 w 194"/>
                  <a:gd name="T95" fmla="*/ 54 h 216"/>
                  <a:gd name="T96" fmla="*/ 23 w 194"/>
                  <a:gd name="T97" fmla="*/ 34 h 216"/>
                  <a:gd name="T98" fmla="*/ 39 w 194"/>
                  <a:gd name="T99" fmla="*/ 18 h 216"/>
                  <a:gd name="T100" fmla="*/ 61 w 194"/>
                  <a:gd name="T101" fmla="*/ 6 h 216"/>
                  <a:gd name="T102" fmla="*/ 87 w 194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16">
                    <a:moveTo>
                      <a:pt x="94" y="29"/>
                    </a:moveTo>
                    <a:lnTo>
                      <a:pt x="80" y="31"/>
                    </a:lnTo>
                    <a:lnTo>
                      <a:pt x="67" y="36"/>
                    </a:lnTo>
                    <a:lnTo>
                      <a:pt x="55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1" y="106"/>
                    </a:lnTo>
                    <a:lnTo>
                      <a:pt x="35" y="107"/>
                    </a:lnTo>
                    <a:lnTo>
                      <a:pt x="39" y="139"/>
                    </a:lnTo>
                    <a:lnTo>
                      <a:pt x="48" y="159"/>
                    </a:lnTo>
                    <a:lnTo>
                      <a:pt x="60" y="174"/>
                    </a:lnTo>
                    <a:lnTo>
                      <a:pt x="77" y="184"/>
                    </a:lnTo>
                    <a:lnTo>
                      <a:pt x="97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4" y="141"/>
                    </a:lnTo>
                    <a:lnTo>
                      <a:pt x="157" y="109"/>
                    </a:lnTo>
                    <a:lnTo>
                      <a:pt x="154" y="77"/>
                    </a:lnTo>
                    <a:lnTo>
                      <a:pt x="149" y="61"/>
                    </a:lnTo>
                    <a:lnTo>
                      <a:pt x="141" y="48"/>
                    </a:lnTo>
                    <a:lnTo>
                      <a:pt x="128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7" y="0"/>
                    </a:moveTo>
                    <a:lnTo>
                      <a:pt x="112" y="0"/>
                    </a:lnTo>
                    <a:lnTo>
                      <a:pt x="133" y="6"/>
                    </a:lnTo>
                    <a:lnTo>
                      <a:pt x="154" y="18"/>
                    </a:lnTo>
                    <a:lnTo>
                      <a:pt x="171" y="34"/>
                    </a:lnTo>
                    <a:lnTo>
                      <a:pt x="183" y="55"/>
                    </a:lnTo>
                    <a:lnTo>
                      <a:pt x="191" y="80"/>
                    </a:lnTo>
                    <a:lnTo>
                      <a:pt x="194" y="104"/>
                    </a:lnTo>
                    <a:lnTo>
                      <a:pt x="194" y="129"/>
                    </a:lnTo>
                    <a:lnTo>
                      <a:pt x="188" y="152"/>
                    </a:lnTo>
                    <a:lnTo>
                      <a:pt x="177" y="174"/>
                    </a:lnTo>
                    <a:lnTo>
                      <a:pt x="160" y="193"/>
                    </a:lnTo>
                    <a:lnTo>
                      <a:pt x="136" y="209"/>
                    </a:lnTo>
                    <a:lnTo>
                      <a:pt x="110" y="216"/>
                    </a:lnTo>
                    <a:lnTo>
                      <a:pt x="83" y="216"/>
                    </a:lnTo>
                    <a:lnTo>
                      <a:pt x="55" y="207"/>
                    </a:lnTo>
                    <a:lnTo>
                      <a:pt x="36" y="196"/>
                    </a:lnTo>
                    <a:lnTo>
                      <a:pt x="22" y="181"/>
                    </a:lnTo>
                    <a:lnTo>
                      <a:pt x="10" y="164"/>
                    </a:lnTo>
                    <a:lnTo>
                      <a:pt x="5" y="145"/>
                    </a:lnTo>
                    <a:lnTo>
                      <a:pt x="2" y="122"/>
                    </a:lnTo>
                    <a:lnTo>
                      <a:pt x="0" y="109"/>
                    </a:lnTo>
                    <a:lnTo>
                      <a:pt x="3" y="78"/>
                    </a:lnTo>
                    <a:lnTo>
                      <a:pt x="10" y="54"/>
                    </a:lnTo>
                    <a:lnTo>
                      <a:pt x="23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" name="Freeform 25"/>
              <p:cNvSpPr>
                <a:spLocks noEditPoints="1"/>
              </p:cNvSpPr>
              <p:nvPr userDrawn="1"/>
            </p:nvSpPr>
            <p:spPr bwMode="auto">
              <a:xfrm>
                <a:off x="1332400" y="2903180"/>
                <a:ext cx="155296" cy="174109"/>
              </a:xfrm>
              <a:custGeom>
                <a:avLst/>
                <a:gdLst>
                  <a:gd name="T0" fmla="*/ 94 w 192"/>
                  <a:gd name="T1" fmla="*/ 29 h 216"/>
                  <a:gd name="T2" fmla="*/ 78 w 192"/>
                  <a:gd name="T3" fmla="*/ 31 h 216"/>
                  <a:gd name="T4" fmla="*/ 65 w 192"/>
                  <a:gd name="T5" fmla="*/ 36 h 216"/>
                  <a:gd name="T6" fmla="*/ 53 w 192"/>
                  <a:gd name="T7" fmla="*/ 47 h 216"/>
                  <a:gd name="T8" fmla="*/ 45 w 192"/>
                  <a:gd name="T9" fmla="*/ 65 h 216"/>
                  <a:gd name="T10" fmla="*/ 38 w 192"/>
                  <a:gd name="T11" fmla="*/ 86 h 216"/>
                  <a:gd name="T12" fmla="*/ 30 w 192"/>
                  <a:gd name="T13" fmla="*/ 106 h 216"/>
                  <a:gd name="T14" fmla="*/ 33 w 192"/>
                  <a:gd name="T15" fmla="*/ 107 h 216"/>
                  <a:gd name="T16" fmla="*/ 39 w 192"/>
                  <a:gd name="T17" fmla="*/ 139 h 216"/>
                  <a:gd name="T18" fmla="*/ 46 w 192"/>
                  <a:gd name="T19" fmla="*/ 159 h 216"/>
                  <a:gd name="T20" fmla="*/ 59 w 192"/>
                  <a:gd name="T21" fmla="*/ 174 h 216"/>
                  <a:gd name="T22" fmla="*/ 75 w 192"/>
                  <a:gd name="T23" fmla="*/ 184 h 216"/>
                  <a:gd name="T24" fmla="*/ 95 w 192"/>
                  <a:gd name="T25" fmla="*/ 187 h 216"/>
                  <a:gd name="T26" fmla="*/ 116 w 192"/>
                  <a:gd name="T27" fmla="*/ 184 h 216"/>
                  <a:gd name="T28" fmla="*/ 133 w 192"/>
                  <a:gd name="T29" fmla="*/ 174 h 216"/>
                  <a:gd name="T30" fmla="*/ 146 w 192"/>
                  <a:gd name="T31" fmla="*/ 159 h 216"/>
                  <a:gd name="T32" fmla="*/ 152 w 192"/>
                  <a:gd name="T33" fmla="*/ 139 h 216"/>
                  <a:gd name="T34" fmla="*/ 155 w 192"/>
                  <a:gd name="T35" fmla="*/ 109 h 216"/>
                  <a:gd name="T36" fmla="*/ 152 w 192"/>
                  <a:gd name="T37" fmla="*/ 77 h 216"/>
                  <a:gd name="T38" fmla="*/ 148 w 192"/>
                  <a:gd name="T39" fmla="*/ 61 h 216"/>
                  <a:gd name="T40" fmla="*/ 139 w 192"/>
                  <a:gd name="T41" fmla="*/ 48 h 216"/>
                  <a:gd name="T42" fmla="*/ 126 w 192"/>
                  <a:gd name="T43" fmla="*/ 38 h 216"/>
                  <a:gd name="T44" fmla="*/ 110 w 192"/>
                  <a:gd name="T45" fmla="*/ 31 h 216"/>
                  <a:gd name="T46" fmla="*/ 94 w 192"/>
                  <a:gd name="T47" fmla="*/ 29 h 216"/>
                  <a:gd name="T48" fmla="*/ 85 w 192"/>
                  <a:gd name="T49" fmla="*/ 0 h 216"/>
                  <a:gd name="T50" fmla="*/ 110 w 192"/>
                  <a:gd name="T51" fmla="*/ 0 h 216"/>
                  <a:gd name="T52" fmla="*/ 133 w 192"/>
                  <a:gd name="T53" fmla="*/ 6 h 216"/>
                  <a:gd name="T54" fmla="*/ 152 w 192"/>
                  <a:gd name="T55" fmla="*/ 18 h 216"/>
                  <a:gd name="T56" fmla="*/ 169 w 192"/>
                  <a:gd name="T57" fmla="*/ 34 h 216"/>
                  <a:gd name="T58" fmla="*/ 182 w 192"/>
                  <a:gd name="T59" fmla="*/ 55 h 216"/>
                  <a:gd name="T60" fmla="*/ 190 w 192"/>
                  <a:gd name="T61" fmla="*/ 80 h 216"/>
                  <a:gd name="T62" fmla="*/ 192 w 192"/>
                  <a:gd name="T63" fmla="*/ 104 h 216"/>
                  <a:gd name="T64" fmla="*/ 192 w 192"/>
                  <a:gd name="T65" fmla="*/ 129 h 216"/>
                  <a:gd name="T66" fmla="*/ 187 w 192"/>
                  <a:gd name="T67" fmla="*/ 152 h 216"/>
                  <a:gd name="T68" fmla="*/ 177 w 192"/>
                  <a:gd name="T69" fmla="*/ 174 h 216"/>
                  <a:gd name="T70" fmla="*/ 159 w 192"/>
                  <a:gd name="T71" fmla="*/ 193 h 216"/>
                  <a:gd name="T72" fmla="*/ 135 w 192"/>
                  <a:gd name="T73" fmla="*/ 209 h 216"/>
                  <a:gd name="T74" fmla="*/ 108 w 192"/>
                  <a:gd name="T75" fmla="*/ 216 h 216"/>
                  <a:gd name="T76" fmla="*/ 82 w 192"/>
                  <a:gd name="T77" fmla="*/ 216 h 216"/>
                  <a:gd name="T78" fmla="*/ 55 w 192"/>
                  <a:gd name="T79" fmla="*/ 207 h 216"/>
                  <a:gd name="T80" fmla="*/ 35 w 192"/>
                  <a:gd name="T81" fmla="*/ 196 h 216"/>
                  <a:gd name="T82" fmla="*/ 20 w 192"/>
                  <a:gd name="T83" fmla="*/ 181 h 216"/>
                  <a:gd name="T84" fmla="*/ 10 w 192"/>
                  <a:gd name="T85" fmla="*/ 164 h 216"/>
                  <a:gd name="T86" fmla="*/ 3 w 192"/>
                  <a:gd name="T87" fmla="*/ 145 h 216"/>
                  <a:gd name="T88" fmla="*/ 0 w 192"/>
                  <a:gd name="T89" fmla="*/ 122 h 216"/>
                  <a:gd name="T90" fmla="*/ 0 w 192"/>
                  <a:gd name="T91" fmla="*/ 109 h 216"/>
                  <a:gd name="T92" fmla="*/ 1 w 192"/>
                  <a:gd name="T93" fmla="*/ 78 h 216"/>
                  <a:gd name="T94" fmla="*/ 9 w 192"/>
                  <a:gd name="T95" fmla="*/ 54 h 216"/>
                  <a:gd name="T96" fmla="*/ 22 w 192"/>
                  <a:gd name="T97" fmla="*/ 34 h 216"/>
                  <a:gd name="T98" fmla="*/ 39 w 192"/>
                  <a:gd name="T99" fmla="*/ 18 h 216"/>
                  <a:gd name="T100" fmla="*/ 61 w 192"/>
                  <a:gd name="T101" fmla="*/ 6 h 216"/>
                  <a:gd name="T102" fmla="*/ 85 w 192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2" h="216">
                    <a:moveTo>
                      <a:pt x="94" y="29"/>
                    </a:moveTo>
                    <a:lnTo>
                      <a:pt x="78" y="31"/>
                    </a:lnTo>
                    <a:lnTo>
                      <a:pt x="65" y="36"/>
                    </a:lnTo>
                    <a:lnTo>
                      <a:pt x="53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0" y="106"/>
                    </a:lnTo>
                    <a:lnTo>
                      <a:pt x="33" y="107"/>
                    </a:lnTo>
                    <a:lnTo>
                      <a:pt x="39" y="139"/>
                    </a:lnTo>
                    <a:lnTo>
                      <a:pt x="46" y="159"/>
                    </a:lnTo>
                    <a:lnTo>
                      <a:pt x="59" y="174"/>
                    </a:lnTo>
                    <a:lnTo>
                      <a:pt x="75" y="184"/>
                    </a:lnTo>
                    <a:lnTo>
                      <a:pt x="95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2" y="139"/>
                    </a:lnTo>
                    <a:lnTo>
                      <a:pt x="155" y="109"/>
                    </a:lnTo>
                    <a:lnTo>
                      <a:pt x="152" y="77"/>
                    </a:lnTo>
                    <a:lnTo>
                      <a:pt x="148" y="61"/>
                    </a:lnTo>
                    <a:lnTo>
                      <a:pt x="139" y="48"/>
                    </a:lnTo>
                    <a:lnTo>
                      <a:pt x="126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5" y="0"/>
                    </a:moveTo>
                    <a:lnTo>
                      <a:pt x="110" y="0"/>
                    </a:lnTo>
                    <a:lnTo>
                      <a:pt x="133" y="6"/>
                    </a:lnTo>
                    <a:lnTo>
                      <a:pt x="152" y="18"/>
                    </a:lnTo>
                    <a:lnTo>
                      <a:pt x="169" y="34"/>
                    </a:lnTo>
                    <a:lnTo>
                      <a:pt x="182" y="55"/>
                    </a:lnTo>
                    <a:lnTo>
                      <a:pt x="190" y="80"/>
                    </a:lnTo>
                    <a:lnTo>
                      <a:pt x="192" y="104"/>
                    </a:lnTo>
                    <a:lnTo>
                      <a:pt x="192" y="129"/>
                    </a:lnTo>
                    <a:lnTo>
                      <a:pt x="187" y="152"/>
                    </a:lnTo>
                    <a:lnTo>
                      <a:pt x="177" y="174"/>
                    </a:lnTo>
                    <a:lnTo>
                      <a:pt x="159" y="193"/>
                    </a:lnTo>
                    <a:lnTo>
                      <a:pt x="135" y="209"/>
                    </a:lnTo>
                    <a:lnTo>
                      <a:pt x="108" y="216"/>
                    </a:lnTo>
                    <a:lnTo>
                      <a:pt x="82" y="216"/>
                    </a:lnTo>
                    <a:lnTo>
                      <a:pt x="55" y="207"/>
                    </a:lnTo>
                    <a:lnTo>
                      <a:pt x="35" y="196"/>
                    </a:lnTo>
                    <a:lnTo>
                      <a:pt x="20" y="181"/>
                    </a:lnTo>
                    <a:lnTo>
                      <a:pt x="10" y="164"/>
                    </a:lnTo>
                    <a:lnTo>
                      <a:pt x="3" y="145"/>
                    </a:lnTo>
                    <a:lnTo>
                      <a:pt x="0" y="122"/>
                    </a:lnTo>
                    <a:lnTo>
                      <a:pt x="0" y="109"/>
                    </a:lnTo>
                    <a:lnTo>
                      <a:pt x="1" y="78"/>
                    </a:lnTo>
                    <a:lnTo>
                      <a:pt x="9" y="54"/>
                    </a:lnTo>
                    <a:lnTo>
                      <a:pt x="22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" name="Freeform 26"/>
              <p:cNvSpPr>
                <a:spLocks noEditPoints="1"/>
              </p:cNvSpPr>
              <p:nvPr userDrawn="1"/>
            </p:nvSpPr>
            <p:spPr bwMode="auto">
              <a:xfrm>
                <a:off x="2136379" y="2903180"/>
                <a:ext cx="156105" cy="174109"/>
              </a:xfrm>
              <a:custGeom>
                <a:avLst/>
                <a:gdLst>
                  <a:gd name="T0" fmla="*/ 87 w 193"/>
                  <a:gd name="T1" fmla="*/ 29 h 216"/>
                  <a:gd name="T2" fmla="*/ 69 w 193"/>
                  <a:gd name="T3" fmla="*/ 36 h 216"/>
                  <a:gd name="T4" fmla="*/ 54 w 193"/>
                  <a:gd name="T5" fmla="*/ 47 h 216"/>
                  <a:gd name="T6" fmla="*/ 45 w 193"/>
                  <a:gd name="T7" fmla="*/ 60 h 216"/>
                  <a:gd name="T8" fmla="*/ 38 w 193"/>
                  <a:gd name="T9" fmla="*/ 74 h 216"/>
                  <a:gd name="T10" fmla="*/ 35 w 193"/>
                  <a:gd name="T11" fmla="*/ 90 h 216"/>
                  <a:gd name="T12" fmla="*/ 34 w 193"/>
                  <a:gd name="T13" fmla="*/ 107 h 216"/>
                  <a:gd name="T14" fmla="*/ 38 w 193"/>
                  <a:gd name="T15" fmla="*/ 129 h 216"/>
                  <a:gd name="T16" fmla="*/ 42 w 193"/>
                  <a:gd name="T17" fmla="*/ 149 h 216"/>
                  <a:gd name="T18" fmla="*/ 51 w 193"/>
                  <a:gd name="T19" fmla="*/ 165 h 216"/>
                  <a:gd name="T20" fmla="*/ 64 w 193"/>
                  <a:gd name="T21" fmla="*/ 178 h 216"/>
                  <a:gd name="T22" fmla="*/ 79 w 193"/>
                  <a:gd name="T23" fmla="*/ 184 h 216"/>
                  <a:gd name="T24" fmla="*/ 97 w 193"/>
                  <a:gd name="T25" fmla="*/ 187 h 216"/>
                  <a:gd name="T26" fmla="*/ 115 w 193"/>
                  <a:gd name="T27" fmla="*/ 184 h 216"/>
                  <a:gd name="T28" fmla="*/ 129 w 193"/>
                  <a:gd name="T29" fmla="*/ 177 h 216"/>
                  <a:gd name="T30" fmla="*/ 141 w 193"/>
                  <a:gd name="T31" fmla="*/ 165 h 216"/>
                  <a:gd name="T32" fmla="*/ 150 w 193"/>
                  <a:gd name="T33" fmla="*/ 151 h 216"/>
                  <a:gd name="T34" fmla="*/ 157 w 193"/>
                  <a:gd name="T35" fmla="*/ 123 h 216"/>
                  <a:gd name="T36" fmla="*/ 157 w 193"/>
                  <a:gd name="T37" fmla="*/ 96 h 216"/>
                  <a:gd name="T38" fmla="*/ 151 w 193"/>
                  <a:gd name="T39" fmla="*/ 68 h 216"/>
                  <a:gd name="T40" fmla="*/ 141 w 193"/>
                  <a:gd name="T41" fmla="*/ 49 h 216"/>
                  <a:gd name="T42" fmla="*/ 125 w 193"/>
                  <a:gd name="T43" fmla="*/ 36 h 216"/>
                  <a:gd name="T44" fmla="*/ 108 w 193"/>
                  <a:gd name="T45" fmla="*/ 29 h 216"/>
                  <a:gd name="T46" fmla="*/ 87 w 193"/>
                  <a:gd name="T47" fmla="*/ 29 h 216"/>
                  <a:gd name="T48" fmla="*/ 102 w 193"/>
                  <a:gd name="T49" fmla="*/ 0 h 216"/>
                  <a:gd name="T50" fmla="*/ 129 w 193"/>
                  <a:gd name="T51" fmla="*/ 6 h 216"/>
                  <a:gd name="T52" fmla="*/ 152 w 193"/>
                  <a:gd name="T53" fmla="*/ 16 h 216"/>
                  <a:gd name="T54" fmla="*/ 171 w 193"/>
                  <a:gd name="T55" fmla="*/ 35 h 216"/>
                  <a:gd name="T56" fmla="*/ 184 w 193"/>
                  <a:gd name="T57" fmla="*/ 57 h 216"/>
                  <a:gd name="T58" fmla="*/ 192 w 193"/>
                  <a:gd name="T59" fmla="*/ 84 h 216"/>
                  <a:gd name="T60" fmla="*/ 192 w 193"/>
                  <a:gd name="T61" fmla="*/ 90 h 216"/>
                  <a:gd name="T62" fmla="*/ 192 w 193"/>
                  <a:gd name="T63" fmla="*/ 96 h 216"/>
                  <a:gd name="T64" fmla="*/ 193 w 193"/>
                  <a:gd name="T65" fmla="*/ 100 h 216"/>
                  <a:gd name="T66" fmla="*/ 193 w 193"/>
                  <a:gd name="T67" fmla="*/ 103 h 216"/>
                  <a:gd name="T68" fmla="*/ 190 w 193"/>
                  <a:gd name="T69" fmla="*/ 132 h 216"/>
                  <a:gd name="T70" fmla="*/ 184 w 193"/>
                  <a:gd name="T71" fmla="*/ 157 h 216"/>
                  <a:gd name="T72" fmla="*/ 174 w 193"/>
                  <a:gd name="T73" fmla="*/ 177 h 216"/>
                  <a:gd name="T74" fmla="*/ 160 w 193"/>
                  <a:gd name="T75" fmla="*/ 194 h 216"/>
                  <a:gd name="T76" fmla="*/ 141 w 193"/>
                  <a:gd name="T77" fmla="*/ 206 h 216"/>
                  <a:gd name="T78" fmla="*/ 119 w 193"/>
                  <a:gd name="T79" fmla="*/ 213 h 216"/>
                  <a:gd name="T80" fmla="*/ 92 w 193"/>
                  <a:gd name="T81" fmla="*/ 216 h 216"/>
                  <a:gd name="T82" fmla="*/ 66 w 193"/>
                  <a:gd name="T83" fmla="*/ 212 h 216"/>
                  <a:gd name="T84" fmla="*/ 44 w 193"/>
                  <a:gd name="T85" fmla="*/ 201 h 216"/>
                  <a:gd name="T86" fmla="*/ 25 w 193"/>
                  <a:gd name="T87" fmla="*/ 185 h 216"/>
                  <a:gd name="T88" fmla="*/ 12 w 193"/>
                  <a:gd name="T89" fmla="*/ 165 h 216"/>
                  <a:gd name="T90" fmla="*/ 3 w 193"/>
                  <a:gd name="T91" fmla="*/ 139 h 216"/>
                  <a:gd name="T92" fmla="*/ 0 w 193"/>
                  <a:gd name="T93" fmla="*/ 109 h 216"/>
                  <a:gd name="T94" fmla="*/ 2 w 193"/>
                  <a:gd name="T95" fmla="*/ 78 h 216"/>
                  <a:gd name="T96" fmla="*/ 9 w 193"/>
                  <a:gd name="T97" fmla="*/ 55 h 216"/>
                  <a:gd name="T98" fmla="*/ 21 w 193"/>
                  <a:gd name="T99" fmla="*/ 35 h 216"/>
                  <a:gd name="T100" fmla="*/ 35 w 193"/>
                  <a:gd name="T101" fmla="*/ 20 h 216"/>
                  <a:gd name="T102" fmla="*/ 55 w 193"/>
                  <a:gd name="T103" fmla="*/ 9 h 216"/>
                  <a:gd name="T104" fmla="*/ 77 w 193"/>
                  <a:gd name="T105" fmla="*/ 2 h 216"/>
                  <a:gd name="T106" fmla="*/ 102 w 193"/>
                  <a:gd name="T10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3" h="216">
                    <a:moveTo>
                      <a:pt x="87" y="29"/>
                    </a:moveTo>
                    <a:lnTo>
                      <a:pt x="69" y="36"/>
                    </a:lnTo>
                    <a:lnTo>
                      <a:pt x="54" y="47"/>
                    </a:lnTo>
                    <a:lnTo>
                      <a:pt x="45" y="60"/>
                    </a:lnTo>
                    <a:lnTo>
                      <a:pt x="38" y="74"/>
                    </a:lnTo>
                    <a:lnTo>
                      <a:pt x="35" y="90"/>
                    </a:lnTo>
                    <a:lnTo>
                      <a:pt x="34" y="107"/>
                    </a:lnTo>
                    <a:lnTo>
                      <a:pt x="38" y="129"/>
                    </a:lnTo>
                    <a:lnTo>
                      <a:pt x="42" y="149"/>
                    </a:lnTo>
                    <a:lnTo>
                      <a:pt x="51" y="165"/>
                    </a:lnTo>
                    <a:lnTo>
                      <a:pt x="64" y="178"/>
                    </a:lnTo>
                    <a:lnTo>
                      <a:pt x="79" y="184"/>
                    </a:lnTo>
                    <a:lnTo>
                      <a:pt x="97" y="187"/>
                    </a:lnTo>
                    <a:lnTo>
                      <a:pt x="115" y="184"/>
                    </a:lnTo>
                    <a:lnTo>
                      <a:pt x="129" y="177"/>
                    </a:lnTo>
                    <a:lnTo>
                      <a:pt x="141" y="165"/>
                    </a:lnTo>
                    <a:lnTo>
                      <a:pt x="150" y="151"/>
                    </a:lnTo>
                    <a:lnTo>
                      <a:pt x="157" y="123"/>
                    </a:lnTo>
                    <a:lnTo>
                      <a:pt x="157" y="96"/>
                    </a:lnTo>
                    <a:lnTo>
                      <a:pt x="151" y="68"/>
                    </a:lnTo>
                    <a:lnTo>
                      <a:pt x="141" y="49"/>
                    </a:lnTo>
                    <a:lnTo>
                      <a:pt x="125" y="36"/>
                    </a:lnTo>
                    <a:lnTo>
                      <a:pt x="108" y="29"/>
                    </a:lnTo>
                    <a:lnTo>
                      <a:pt x="87" y="29"/>
                    </a:lnTo>
                    <a:close/>
                    <a:moveTo>
                      <a:pt x="102" y="0"/>
                    </a:moveTo>
                    <a:lnTo>
                      <a:pt x="129" y="6"/>
                    </a:lnTo>
                    <a:lnTo>
                      <a:pt x="152" y="16"/>
                    </a:lnTo>
                    <a:lnTo>
                      <a:pt x="171" y="35"/>
                    </a:lnTo>
                    <a:lnTo>
                      <a:pt x="184" y="57"/>
                    </a:lnTo>
                    <a:lnTo>
                      <a:pt x="192" y="84"/>
                    </a:lnTo>
                    <a:lnTo>
                      <a:pt x="192" y="90"/>
                    </a:lnTo>
                    <a:lnTo>
                      <a:pt x="192" y="96"/>
                    </a:lnTo>
                    <a:lnTo>
                      <a:pt x="193" y="100"/>
                    </a:lnTo>
                    <a:lnTo>
                      <a:pt x="193" y="103"/>
                    </a:lnTo>
                    <a:lnTo>
                      <a:pt x="190" y="132"/>
                    </a:lnTo>
                    <a:lnTo>
                      <a:pt x="184" y="157"/>
                    </a:lnTo>
                    <a:lnTo>
                      <a:pt x="174" y="177"/>
                    </a:lnTo>
                    <a:lnTo>
                      <a:pt x="160" y="194"/>
                    </a:lnTo>
                    <a:lnTo>
                      <a:pt x="141" y="206"/>
                    </a:lnTo>
                    <a:lnTo>
                      <a:pt x="119" y="213"/>
                    </a:lnTo>
                    <a:lnTo>
                      <a:pt x="92" y="216"/>
                    </a:lnTo>
                    <a:lnTo>
                      <a:pt x="66" y="212"/>
                    </a:lnTo>
                    <a:lnTo>
                      <a:pt x="44" y="201"/>
                    </a:lnTo>
                    <a:lnTo>
                      <a:pt x="25" y="185"/>
                    </a:lnTo>
                    <a:lnTo>
                      <a:pt x="12" y="165"/>
                    </a:lnTo>
                    <a:lnTo>
                      <a:pt x="3" y="139"/>
                    </a:lnTo>
                    <a:lnTo>
                      <a:pt x="0" y="109"/>
                    </a:lnTo>
                    <a:lnTo>
                      <a:pt x="2" y="78"/>
                    </a:lnTo>
                    <a:lnTo>
                      <a:pt x="9" y="55"/>
                    </a:lnTo>
                    <a:lnTo>
                      <a:pt x="21" y="35"/>
                    </a:lnTo>
                    <a:lnTo>
                      <a:pt x="35" y="20"/>
                    </a:lnTo>
                    <a:lnTo>
                      <a:pt x="55" y="9"/>
                    </a:lnTo>
                    <a:lnTo>
                      <a:pt x="77" y="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6" name="Freeform 27"/>
              <p:cNvSpPr>
                <a:spLocks/>
              </p:cNvSpPr>
              <p:nvPr userDrawn="1"/>
            </p:nvSpPr>
            <p:spPr bwMode="auto">
              <a:xfrm>
                <a:off x="2504397" y="2907211"/>
                <a:ext cx="151252" cy="233757"/>
              </a:xfrm>
              <a:custGeom>
                <a:avLst/>
                <a:gdLst>
                  <a:gd name="T0" fmla="*/ 26 w 187"/>
                  <a:gd name="T1" fmla="*/ 0 h 290"/>
                  <a:gd name="T2" fmla="*/ 33 w 187"/>
                  <a:gd name="T3" fmla="*/ 2 h 290"/>
                  <a:gd name="T4" fmla="*/ 39 w 187"/>
                  <a:gd name="T5" fmla="*/ 11 h 290"/>
                  <a:gd name="T6" fmla="*/ 45 w 187"/>
                  <a:gd name="T7" fmla="*/ 26 h 290"/>
                  <a:gd name="T8" fmla="*/ 70 w 187"/>
                  <a:gd name="T9" fmla="*/ 94 h 290"/>
                  <a:gd name="T10" fmla="*/ 94 w 187"/>
                  <a:gd name="T11" fmla="*/ 162 h 290"/>
                  <a:gd name="T12" fmla="*/ 97 w 187"/>
                  <a:gd name="T13" fmla="*/ 156 h 290"/>
                  <a:gd name="T14" fmla="*/ 98 w 187"/>
                  <a:gd name="T15" fmla="*/ 152 h 290"/>
                  <a:gd name="T16" fmla="*/ 143 w 187"/>
                  <a:gd name="T17" fmla="*/ 27 h 290"/>
                  <a:gd name="T18" fmla="*/ 149 w 187"/>
                  <a:gd name="T19" fmla="*/ 13 h 290"/>
                  <a:gd name="T20" fmla="*/ 154 w 187"/>
                  <a:gd name="T21" fmla="*/ 4 h 290"/>
                  <a:gd name="T22" fmla="*/ 161 w 187"/>
                  <a:gd name="T23" fmla="*/ 1 h 290"/>
                  <a:gd name="T24" fmla="*/ 171 w 187"/>
                  <a:gd name="T25" fmla="*/ 0 h 290"/>
                  <a:gd name="T26" fmla="*/ 187 w 187"/>
                  <a:gd name="T27" fmla="*/ 1 h 290"/>
                  <a:gd name="T28" fmla="*/ 167 w 187"/>
                  <a:gd name="T29" fmla="*/ 56 h 290"/>
                  <a:gd name="T30" fmla="*/ 98 w 187"/>
                  <a:gd name="T31" fmla="*/ 234 h 290"/>
                  <a:gd name="T32" fmla="*/ 90 w 187"/>
                  <a:gd name="T33" fmla="*/ 253 h 290"/>
                  <a:gd name="T34" fmla="*/ 78 w 187"/>
                  <a:gd name="T35" fmla="*/ 272 h 290"/>
                  <a:gd name="T36" fmla="*/ 68 w 187"/>
                  <a:gd name="T37" fmla="*/ 282 h 290"/>
                  <a:gd name="T38" fmla="*/ 55 w 187"/>
                  <a:gd name="T39" fmla="*/ 288 h 290"/>
                  <a:gd name="T40" fmla="*/ 42 w 187"/>
                  <a:gd name="T41" fmla="*/ 290 h 290"/>
                  <a:gd name="T42" fmla="*/ 28 w 187"/>
                  <a:gd name="T43" fmla="*/ 289 h 290"/>
                  <a:gd name="T44" fmla="*/ 19 w 187"/>
                  <a:gd name="T45" fmla="*/ 285 h 290"/>
                  <a:gd name="T46" fmla="*/ 16 w 187"/>
                  <a:gd name="T47" fmla="*/ 279 h 290"/>
                  <a:gd name="T48" fmla="*/ 15 w 187"/>
                  <a:gd name="T49" fmla="*/ 272 h 290"/>
                  <a:gd name="T50" fmla="*/ 15 w 187"/>
                  <a:gd name="T51" fmla="*/ 263 h 290"/>
                  <a:gd name="T52" fmla="*/ 15 w 187"/>
                  <a:gd name="T53" fmla="*/ 256 h 290"/>
                  <a:gd name="T54" fmla="*/ 36 w 187"/>
                  <a:gd name="T55" fmla="*/ 254 h 290"/>
                  <a:gd name="T56" fmla="*/ 54 w 187"/>
                  <a:gd name="T57" fmla="*/ 249 h 290"/>
                  <a:gd name="T58" fmla="*/ 65 w 187"/>
                  <a:gd name="T59" fmla="*/ 238 h 290"/>
                  <a:gd name="T60" fmla="*/ 72 w 187"/>
                  <a:gd name="T61" fmla="*/ 224 h 290"/>
                  <a:gd name="T62" fmla="*/ 74 w 187"/>
                  <a:gd name="T63" fmla="*/ 205 h 290"/>
                  <a:gd name="T64" fmla="*/ 70 w 187"/>
                  <a:gd name="T65" fmla="*/ 185 h 290"/>
                  <a:gd name="T66" fmla="*/ 0 w 187"/>
                  <a:gd name="T67" fmla="*/ 2 h 290"/>
                  <a:gd name="T68" fmla="*/ 16 w 187"/>
                  <a:gd name="T69" fmla="*/ 0 h 290"/>
                  <a:gd name="T70" fmla="*/ 26 w 187"/>
                  <a:gd name="T7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7" h="290">
                    <a:moveTo>
                      <a:pt x="26" y="0"/>
                    </a:moveTo>
                    <a:lnTo>
                      <a:pt x="33" y="2"/>
                    </a:lnTo>
                    <a:lnTo>
                      <a:pt x="39" y="11"/>
                    </a:lnTo>
                    <a:lnTo>
                      <a:pt x="45" y="26"/>
                    </a:lnTo>
                    <a:lnTo>
                      <a:pt x="70" y="94"/>
                    </a:lnTo>
                    <a:lnTo>
                      <a:pt x="94" y="162"/>
                    </a:lnTo>
                    <a:lnTo>
                      <a:pt x="97" y="156"/>
                    </a:lnTo>
                    <a:lnTo>
                      <a:pt x="98" y="152"/>
                    </a:lnTo>
                    <a:lnTo>
                      <a:pt x="143" y="27"/>
                    </a:lnTo>
                    <a:lnTo>
                      <a:pt x="149" y="13"/>
                    </a:lnTo>
                    <a:lnTo>
                      <a:pt x="154" y="4"/>
                    </a:lnTo>
                    <a:lnTo>
                      <a:pt x="161" y="1"/>
                    </a:lnTo>
                    <a:lnTo>
                      <a:pt x="171" y="0"/>
                    </a:lnTo>
                    <a:lnTo>
                      <a:pt x="187" y="1"/>
                    </a:lnTo>
                    <a:lnTo>
                      <a:pt x="167" y="56"/>
                    </a:lnTo>
                    <a:lnTo>
                      <a:pt x="98" y="234"/>
                    </a:lnTo>
                    <a:lnTo>
                      <a:pt x="90" y="253"/>
                    </a:lnTo>
                    <a:lnTo>
                      <a:pt x="78" y="272"/>
                    </a:lnTo>
                    <a:lnTo>
                      <a:pt x="68" y="282"/>
                    </a:lnTo>
                    <a:lnTo>
                      <a:pt x="55" y="288"/>
                    </a:lnTo>
                    <a:lnTo>
                      <a:pt x="42" y="290"/>
                    </a:lnTo>
                    <a:lnTo>
                      <a:pt x="28" y="289"/>
                    </a:lnTo>
                    <a:lnTo>
                      <a:pt x="19" y="285"/>
                    </a:lnTo>
                    <a:lnTo>
                      <a:pt x="16" y="279"/>
                    </a:lnTo>
                    <a:lnTo>
                      <a:pt x="15" y="272"/>
                    </a:lnTo>
                    <a:lnTo>
                      <a:pt x="15" y="263"/>
                    </a:lnTo>
                    <a:lnTo>
                      <a:pt x="15" y="256"/>
                    </a:lnTo>
                    <a:lnTo>
                      <a:pt x="36" y="254"/>
                    </a:lnTo>
                    <a:lnTo>
                      <a:pt x="54" y="249"/>
                    </a:lnTo>
                    <a:lnTo>
                      <a:pt x="65" y="238"/>
                    </a:lnTo>
                    <a:lnTo>
                      <a:pt x="72" y="224"/>
                    </a:lnTo>
                    <a:lnTo>
                      <a:pt x="74" y="205"/>
                    </a:lnTo>
                    <a:lnTo>
                      <a:pt x="70" y="185"/>
                    </a:lnTo>
                    <a:lnTo>
                      <a:pt x="0" y="2"/>
                    </a:lnTo>
                    <a:lnTo>
                      <a:pt x="1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7" name="Freeform 28"/>
              <p:cNvSpPr>
                <a:spLocks/>
              </p:cNvSpPr>
              <p:nvPr userDrawn="1"/>
            </p:nvSpPr>
            <p:spPr bwMode="auto">
              <a:xfrm>
                <a:off x="1528946" y="2904792"/>
                <a:ext cx="135075" cy="167660"/>
              </a:xfrm>
              <a:custGeom>
                <a:avLst/>
                <a:gdLst>
                  <a:gd name="T0" fmla="*/ 87 w 167"/>
                  <a:gd name="T1" fmla="*/ 0 h 208"/>
                  <a:gd name="T2" fmla="*/ 109 w 167"/>
                  <a:gd name="T3" fmla="*/ 0 h 208"/>
                  <a:gd name="T4" fmla="*/ 130 w 167"/>
                  <a:gd name="T5" fmla="*/ 4 h 208"/>
                  <a:gd name="T6" fmla="*/ 146 w 167"/>
                  <a:gd name="T7" fmla="*/ 16 h 208"/>
                  <a:gd name="T8" fmla="*/ 159 w 167"/>
                  <a:gd name="T9" fmla="*/ 32 h 208"/>
                  <a:gd name="T10" fmla="*/ 165 w 167"/>
                  <a:gd name="T11" fmla="*/ 50 h 208"/>
                  <a:gd name="T12" fmla="*/ 167 w 167"/>
                  <a:gd name="T13" fmla="*/ 85 h 208"/>
                  <a:gd name="T14" fmla="*/ 167 w 167"/>
                  <a:gd name="T15" fmla="*/ 208 h 208"/>
                  <a:gd name="T16" fmla="*/ 133 w 167"/>
                  <a:gd name="T17" fmla="*/ 208 h 208"/>
                  <a:gd name="T18" fmla="*/ 133 w 167"/>
                  <a:gd name="T19" fmla="*/ 130 h 208"/>
                  <a:gd name="T20" fmla="*/ 133 w 167"/>
                  <a:gd name="T21" fmla="*/ 100 h 208"/>
                  <a:gd name="T22" fmla="*/ 132 w 167"/>
                  <a:gd name="T23" fmla="*/ 71 h 208"/>
                  <a:gd name="T24" fmla="*/ 127 w 167"/>
                  <a:gd name="T25" fmla="*/ 52 h 208"/>
                  <a:gd name="T26" fmla="*/ 120 w 167"/>
                  <a:gd name="T27" fmla="*/ 40 h 208"/>
                  <a:gd name="T28" fmla="*/ 109 w 167"/>
                  <a:gd name="T29" fmla="*/ 33 h 208"/>
                  <a:gd name="T30" fmla="*/ 93 w 167"/>
                  <a:gd name="T31" fmla="*/ 29 h 208"/>
                  <a:gd name="T32" fmla="*/ 74 w 167"/>
                  <a:gd name="T33" fmla="*/ 30 h 208"/>
                  <a:gd name="T34" fmla="*/ 57 w 167"/>
                  <a:gd name="T35" fmla="*/ 37 h 208"/>
                  <a:gd name="T36" fmla="*/ 45 w 167"/>
                  <a:gd name="T37" fmla="*/ 47 h 208"/>
                  <a:gd name="T38" fmla="*/ 38 w 167"/>
                  <a:gd name="T39" fmla="*/ 63 h 208"/>
                  <a:gd name="T40" fmla="*/ 35 w 167"/>
                  <a:gd name="T41" fmla="*/ 89 h 208"/>
                  <a:gd name="T42" fmla="*/ 33 w 167"/>
                  <a:gd name="T43" fmla="*/ 115 h 208"/>
                  <a:gd name="T44" fmla="*/ 33 w 167"/>
                  <a:gd name="T45" fmla="*/ 208 h 208"/>
                  <a:gd name="T46" fmla="*/ 0 w 167"/>
                  <a:gd name="T47" fmla="*/ 208 h 208"/>
                  <a:gd name="T48" fmla="*/ 0 w 167"/>
                  <a:gd name="T49" fmla="*/ 4 h 208"/>
                  <a:gd name="T50" fmla="*/ 29 w 167"/>
                  <a:gd name="T51" fmla="*/ 4 h 208"/>
                  <a:gd name="T52" fmla="*/ 31 w 167"/>
                  <a:gd name="T53" fmla="*/ 16 h 208"/>
                  <a:gd name="T54" fmla="*/ 31 w 167"/>
                  <a:gd name="T55" fmla="*/ 30 h 208"/>
                  <a:gd name="T56" fmla="*/ 48 w 167"/>
                  <a:gd name="T57" fmla="*/ 14 h 208"/>
                  <a:gd name="T58" fmla="*/ 67 w 167"/>
                  <a:gd name="T59" fmla="*/ 4 h 208"/>
                  <a:gd name="T60" fmla="*/ 87 w 167"/>
                  <a:gd name="T6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7" h="208">
                    <a:moveTo>
                      <a:pt x="87" y="0"/>
                    </a:moveTo>
                    <a:lnTo>
                      <a:pt x="109" y="0"/>
                    </a:lnTo>
                    <a:lnTo>
                      <a:pt x="130" y="4"/>
                    </a:lnTo>
                    <a:lnTo>
                      <a:pt x="146" y="16"/>
                    </a:lnTo>
                    <a:lnTo>
                      <a:pt x="159" y="32"/>
                    </a:lnTo>
                    <a:lnTo>
                      <a:pt x="165" y="50"/>
                    </a:lnTo>
                    <a:lnTo>
                      <a:pt x="167" y="85"/>
                    </a:lnTo>
                    <a:lnTo>
                      <a:pt x="167" y="208"/>
                    </a:lnTo>
                    <a:lnTo>
                      <a:pt x="133" y="208"/>
                    </a:lnTo>
                    <a:lnTo>
                      <a:pt x="133" y="130"/>
                    </a:lnTo>
                    <a:lnTo>
                      <a:pt x="133" y="100"/>
                    </a:lnTo>
                    <a:lnTo>
                      <a:pt x="132" y="71"/>
                    </a:lnTo>
                    <a:lnTo>
                      <a:pt x="127" y="52"/>
                    </a:lnTo>
                    <a:lnTo>
                      <a:pt x="120" y="40"/>
                    </a:lnTo>
                    <a:lnTo>
                      <a:pt x="109" y="33"/>
                    </a:lnTo>
                    <a:lnTo>
                      <a:pt x="93" y="29"/>
                    </a:lnTo>
                    <a:lnTo>
                      <a:pt x="74" y="30"/>
                    </a:lnTo>
                    <a:lnTo>
                      <a:pt x="57" y="37"/>
                    </a:lnTo>
                    <a:lnTo>
                      <a:pt x="45" y="47"/>
                    </a:lnTo>
                    <a:lnTo>
                      <a:pt x="38" y="63"/>
                    </a:lnTo>
                    <a:lnTo>
                      <a:pt x="35" y="89"/>
                    </a:lnTo>
                    <a:lnTo>
                      <a:pt x="33" y="115"/>
                    </a:lnTo>
                    <a:lnTo>
                      <a:pt x="33" y="208"/>
                    </a:lnTo>
                    <a:lnTo>
                      <a:pt x="0" y="208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1" y="16"/>
                    </a:lnTo>
                    <a:lnTo>
                      <a:pt x="31" y="30"/>
                    </a:lnTo>
                    <a:lnTo>
                      <a:pt x="48" y="14"/>
                    </a:lnTo>
                    <a:lnTo>
                      <a:pt x="67" y="4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8" name="Freeform 29"/>
              <p:cNvSpPr>
                <a:spLocks/>
              </p:cNvSpPr>
              <p:nvPr userDrawn="1"/>
            </p:nvSpPr>
            <p:spPr bwMode="auto">
              <a:xfrm>
                <a:off x="1706080" y="2903180"/>
                <a:ext cx="144781" cy="174109"/>
              </a:xfrm>
              <a:custGeom>
                <a:avLst/>
                <a:gdLst>
                  <a:gd name="T0" fmla="*/ 97 w 179"/>
                  <a:gd name="T1" fmla="*/ 0 h 216"/>
                  <a:gd name="T2" fmla="*/ 120 w 179"/>
                  <a:gd name="T3" fmla="*/ 3 h 216"/>
                  <a:gd name="T4" fmla="*/ 140 w 179"/>
                  <a:gd name="T5" fmla="*/ 12 h 216"/>
                  <a:gd name="T6" fmla="*/ 158 w 179"/>
                  <a:gd name="T7" fmla="*/ 25 h 216"/>
                  <a:gd name="T8" fmla="*/ 171 w 179"/>
                  <a:gd name="T9" fmla="*/ 45 h 216"/>
                  <a:gd name="T10" fmla="*/ 171 w 179"/>
                  <a:gd name="T11" fmla="*/ 51 h 216"/>
                  <a:gd name="T12" fmla="*/ 171 w 179"/>
                  <a:gd name="T13" fmla="*/ 55 h 216"/>
                  <a:gd name="T14" fmla="*/ 169 w 179"/>
                  <a:gd name="T15" fmla="*/ 61 h 216"/>
                  <a:gd name="T16" fmla="*/ 169 w 179"/>
                  <a:gd name="T17" fmla="*/ 65 h 216"/>
                  <a:gd name="T18" fmla="*/ 163 w 179"/>
                  <a:gd name="T19" fmla="*/ 67 h 216"/>
                  <a:gd name="T20" fmla="*/ 156 w 179"/>
                  <a:gd name="T21" fmla="*/ 68 h 216"/>
                  <a:gd name="T22" fmla="*/ 150 w 179"/>
                  <a:gd name="T23" fmla="*/ 70 h 216"/>
                  <a:gd name="T24" fmla="*/ 144 w 179"/>
                  <a:gd name="T25" fmla="*/ 67 h 216"/>
                  <a:gd name="T26" fmla="*/ 140 w 179"/>
                  <a:gd name="T27" fmla="*/ 60 h 216"/>
                  <a:gd name="T28" fmla="*/ 131 w 179"/>
                  <a:gd name="T29" fmla="*/ 45 h 216"/>
                  <a:gd name="T30" fmla="*/ 120 w 179"/>
                  <a:gd name="T31" fmla="*/ 35 h 216"/>
                  <a:gd name="T32" fmla="*/ 105 w 179"/>
                  <a:gd name="T33" fmla="*/ 29 h 216"/>
                  <a:gd name="T34" fmla="*/ 88 w 179"/>
                  <a:gd name="T35" fmla="*/ 29 h 216"/>
                  <a:gd name="T36" fmla="*/ 71 w 179"/>
                  <a:gd name="T37" fmla="*/ 34 h 216"/>
                  <a:gd name="T38" fmla="*/ 56 w 179"/>
                  <a:gd name="T39" fmla="*/ 42 h 216"/>
                  <a:gd name="T40" fmla="*/ 46 w 179"/>
                  <a:gd name="T41" fmla="*/ 55 h 216"/>
                  <a:gd name="T42" fmla="*/ 40 w 179"/>
                  <a:gd name="T43" fmla="*/ 73 h 216"/>
                  <a:gd name="T44" fmla="*/ 37 w 179"/>
                  <a:gd name="T45" fmla="*/ 107 h 216"/>
                  <a:gd name="T46" fmla="*/ 40 w 179"/>
                  <a:gd name="T47" fmla="*/ 144 h 216"/>
                  <a:gd name="T48" fmla="*/ 46 w 179"/>
                  <a:gd name="T49" fmla="*/ 161 h 216"/>
                  <a:gd name="T50" fmla="*/ 56 w 179"/>
                  <a:gd name="T51" fmla="*/ 174 h 216"/>
                  <a:gd name="T52" fmla="*/ 71 w 179"/>
                  <a:gd name="T53" fmla="*/ 183 h 216"/>
                  <a:gd name="T54" fmla="*/ 89 w 179"/>
                  <a:gd name="T55" fmla="*/ 187 h 216"/>
                  <a:gd name="T56" fmla="*/ 107 w 179"/>
                  <a:gd name="T57" fmla="*/ 185 h 216"/>
                  <a:gd name="T58" fmla="*/ 121 w 179"/>
                  <a:gd name="T59" fmla="*/ 180 h 216"/>
                  <a:gd name="T60" fmla="*/ 133 w 179"/>
                  <a:gd name="T61" fmla="*/ 168 h 216"/>
                  <a:gd name="T62" fmla="*/ 142 w 179"/>
                  <a:gd name="T63" fmla="*/ 151 h 216"/>
                  <a:gd name="T64" fmla="*/ 147 w 179"/>
                  <a:gd name="T65" fmla="*/ 141 h 216"/>
                  <a:gd name="T66" fmla="*/ 155 w 179"/>
                  <a:gd name="T67" fmla="*/ 138 h 216"/>
                  <a:gd name="T68" fmla="*/ 162 w 179"/>
                  <a:gd name="T69" fmla="*/ 138 h 216"/>
                  <a:gd name="T70" fmla="*/ 171 w 179"/>
                  <a:gd name="T71" fmla="*/ 139 h 216"/>
                  <a:gd name="T72" fmla="*/ 179 w 179"/>
                  <a:gd name="T73" fmla="*/ 139 h 216"/>
                  <a:gd name="T74" fmla="*/ 172 w 179"/>
                  <a:gd name="T75" fmla="*/ 165 h 216"/>
                  <a:gd name="T76" fmla="*/ 159 w 179"/>
                  <a:gd name="T77" fmla="*/ 185 h 216"/>
                  <a:gd name="T78" fmla="*/ 143 w 179"/>
                  <a:gd name="T79" fmla="*/ 201 h 216"/>
                  <a:gd name="T80" fmla="*/ 123 w 179"/>
                  <a:gd name="T81" fmla="*/ 212 h 216"/>
                  <a:gd name="T82" fmla="*/ 100 w 179"/>
                  <a:gd name="T83" fmla="*/ 216 h 216"/>
                  <a:gd name="T84" fmla="*/ 75 w 179"/>
                  <a:gd name="T85" fmla="*/ 214 h 216"/>
                  <a:gd name="T86" fmla="*/ 52 w 179"/>
                  <a:gd name="T87" fmla="*/ 207 h 216"/>
                  <a:gd name="T88" fmla="*/ 33 w 179"/>
                  <a:gd name="T89" fmla="*/ 194 h 216"/>
                  <a:gd name="T90" fmla="*/ 17 w 179"/>
                  <a:gd name="T91" fmla="*/ 177 h 216"/>
                  <a:gd name="T92" fmla="*/ 7 w 179"/>
                  <a:gd name="T93" fmla="*/ 154 h 216"/>
                  <a:gd name="T94" fmla="*/ 0 w 179"/>
                  <a:gd name="T95" fmla="*/ 119 h 216"/>
                  <a:gd name="T96" fmla="*/ 1 w 179"/>
                  <a:gd name="T97" fmla="*/ 83 h 216"/>
                  <a:gd name="T98" fmla="*/ 13 w 179"/>
                  <a:gd name="T99" fmla="*/ 49 h 216"/>
                  <a:gd name="T100" fmla="*/ 23 w 179"/>
                  <a:gd name="T101" fmla="*/ 31 h 216"/>
                  <a:gd name="T102" fmla="*/ 37 w 179"/>
                  <a:gd name="T103" fmla="*/ 16 h 216"/>
                  <a:gd name="T104" fmla="*/ 55 w 179"/>
                  <a:gd name="T105" fmla="*/ 7 h 216"/>
                  <a:gd name="T106" fmla="*/ 75 w 179"/>
                  <a:gd name="T107" fmla="*/ 2 h 216"/>
                  <a:gd name="T108" fmla="*/ 97 w 179"/>
                  <a:gd name="T10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9" h="216">
                    <a:moveTo>
                      <a:pt x="97" y="0"/>
                    </a:moveTo>
                    <a:lnTo>
                      <a:pt x="120" y="3"/>
                    </a:lnTo>
                    <a:lnTo>
                      <a:pt x="140" y="12"/>
                    </a:lnTo>
                    <a:lnTo>
                      <a:pt x="158" y="25"/>
                    </a:lnTo>
                    <a:lnTo>
                      <a:pt x="171" y="45"/>
                    </a:lnTo>
                    <a:lnTo>
                      <a:pt x="171" y="51"/>
                    </a:lnTo>
                    <a:lnTo>
                      <a:pt x="171" y="55"/>
                    </a:lnTo>
                    <a:lnTo>
                      <a:pt x="169" y="61"/>
                    </a:lnTo>
                    <a:lnTo>
                      <a:pt x="169" y="65"/>
                    </a:lnTo>
                    <a:lnTo>
                      <a:pt x="163" y="67"/>
                    </a:lnTo>
                    <a:lnTo>
                      <a:pt x="156" y="68"/>
                    </a:lnTo>
                    <a:lnTo>
                      <a:pt x="150" y="70"/>
                    </a:lnTo>
                    <a:lnTo>
                      <a:pt x="144" y="67"/>
                    </a:lnTo>
                    <a:lnTo>
                      <a:pt x="140" y="60"/>
                    </a:lnTo>
                    <a:lnTo>
                      <a:pt x="131" y="45"/>
                    </a:lnTo>
                    <a:lnTo>
                      <a:pt x="120" y="35"/>
                    </a:lnTo>
                    <a:lnTo>
                      <a:pt x="105" y="29"/>
                    </a:lnTo>
                    <a:lnTo>
                      <a:pt x="88" y="29"/>
                    </a:lnTo>
                    <a:lnTo>
                      <a:pt x="71" y="34"/>
                    </a:lnTo>
                    <a:lnTo>
                      <a:pt x="56" y="42"/>
                    </a:lnTo>
                    <a:lnTo>
                      <a:pt x="46" y="55"/>
                    </a:lnTo>
                    <a:lnTo>
                      <a:pt x="40" y="73"/>
                    </a:lnTo>
                    <a:lnTo>
                      <a:pt x="37" y="107"/>
                    </a:lnTo>
                    <a:lnTo>
                      <a:pt x="40" y="144"/>
                    </a:lnTo>
                    <a:lnTo>
                      <a:pt x="46" y="161"/>
                    </a:lnTo>
                    <a:lnTo>
                      <a:pt x="56" y="174"/>
                    </a:lnTo>
                    <a:lnTo>
                      <a:pt x="71" y="183"/>
                    </a:lnTo>
                    <a:lnTo>
                      <a:pt x="89" y="187"/>
                    </a:lnTo>
                    <a:lnTo>
                      <a:pt x="107" y="185"/>
                    </a:lnTo>
                    <a:lnTo>
                      <a:pt x="121" y="180"/>
                    </a:lnTo>
                    <a:lnTo>
                      <a:pt x="133" y="168"/>
                    </a:lnTo>
                    <a:lnTo>
                      <a:pt x="142" y="151"/>
                    </a:lnTo>
                    <a:lnTo>
                      <a:pt x="147" y="141"/>
                    </a:lnTo>
                    <a:lnTo>
                      <a:pt x="155" y="138"/>
                    </a:lnTo>
                    <a:lnTo>
                      <a:pt x="162" y="138"/>
                    </a:lnTo>
                    <a:lnTo>
                      <a:pt x="171" y="139"/>
                    </a:lnTo>
                    <a:lnTo>
                      <a:pt x="179" y="139"/>
                    </a:lnTo>
                    <a:lnTo>
                      <a:pt x="172" y="165"/>
                    </a:lnTo>
                    <a:lnTo>
                      <a:pt x="159" y="185"/>
                    </a:lnTo>
                    <a:lnTo>
                      <a:pt x="143" y="201"/>
                    </a:lnTo>
                    <a:lnTo>
                      <a:pt x="123" y="212"/>
                    </a:lnTo>
                    <a:lnTo>
                      <a:pt x="100" y="216"/>
                    </a:lnTo>
                    <a:lnTo>
                      <a:pt x="75" y="214"/>
                    </a:lnTo>
                    <a:lnTo>
                      <a:pt x="52" y="207"/>
                    </a:lnTo>
                    <a:lnTo>
                      <a:pt x="33" y="194"/>
                    </a:lnTo>
                    <a:lnTo>
                      <a:pt x="17" y="177"/>
                    </a:lnTo>
                    <a:lnTo>
                      <a:pt x="7" y="154"/>
                    </a:lnTo>
                    <a:lnTo>
                      <a:pt x="0" y="119"/>
                    </a:lnTo>
                    <a:lnTo>
                      <a:pt x="1" y="83"/>
                    </a:lnTo>
                    <a:lnTo>
                      <a:pt x="13" y="49"/>
                    </a:lnTo>
                    <a:lnTo>
                      <a:pt x="23" y="31"/>
                    </a:lnTo>
                    <a:lnTo>
                      <a:pt x="37" y="16"/>
                    </a:lnTo>
                    <a:lnTo>
                      <a:pt x="55" y="7"/>
                    </a:lnTo>
                    <a:lnTo>
                      <a:pt x="75" y="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9" name="Rectangle 30"/>
              <p:cNvSpPr>
                <a:spLocks noChangeArrowheads="1"/>
              </p:cNvSpPr>
              <p:nvPr userDrawn="1"/>
            </p:nvSpPr>
            <p:spPr bwMode="auto">
              <a:xfrm>
                <a:off x="2068437" y="2843532"/>
                <a:ext cx="27500" cy="2289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31" name="Ovaal 20"/>
            <p:cNvSpPr/>
            <p:nvPr userDrawn="1"/>
          </p:nvSpPr>
          <p:spPr>
            <a:xfrm>
              <a:off x="6614429" y="537346"/>
              <a:ext cx="2350059" cy="2350056"/>
            </a:xfrm>
            <a:prstGeom prst="ellipse">
              <a:avLst/>
            </a:prstGeom>
            <a:noFill/>
            <a:ln w="444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18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696200" y="5943600"/>
            <a:ext cx="1371600" cy="838200"/>
            <a:chOff x="5120523" y="537346"/>
            <a:chExt cx="3843965" cy="2350056"/>
          </a:xfrm>
        </p:grpSpPr>
        <p:sp>
          <p:nvSpPr>
            <p:cNvPr id="27" name="Freeform 18"/>
            <p:cNvSpPr>
              <a:spLocks noEditPoints="1"/>
            </p:cNvSpPr>
            <p:nvPr userDrawn="1"/>
          </p:nvSpPr>
          <p:spPr bwMode="auto">
            <a:xfrm>
              <a:off x="5120523" y="1397009"/>
              <a:ext cx="725522" cy="1085763"/>
            </a:xfrm>
            <a:custGeom>
              <a:avLst/>
              <a:gdLst>
                <a:gd name="T0" fmla="*/ 364 w 897"/>
                <a:gd name="T1" fmla="*/ 183 h 1347"/>
                <a:gd name="T2" fmla="*/ 308 w 897"/>
                <a:gd name="T3" fmla="*/ 205 h 1347"/>
                <a:gd name="T4" fmla="*/ 270 w 897"/>
                <a:gd name="T5" fmla="*/ 251 h 1347"/>
                <a:gd name="T6" fmla="*/ 241 w 897"/>
                <a:gd name="T7" fmla="*/ 343 h 1347"/>
                <a:gd name="T8" fmla="*/ 234 w 897"/>
                <a:gd name="T9" fmla="*/ 468 h 1347"/>
                <a:gd name="T10" fmla="*/ 241 w 897"/>
                <a:gd name="T11" fmla="*/ 582 h 1347"/>
                <a:gd name="T12" fmla="*/ 266 w 897"/>
                <a:gd name="T13" fmla="*/ 684 h 1347"/>
                <a:gd name="T14" fmla="*/ 292 w 897"/>
                <a:gd name="T15" fmla="*/ 730 h 1347"/>
                <a:gd name="T16" fmla="*/ 331 w 897"/>
                <a:gd name="T17" fmla="*/ 760 h 1347"/>
                <a:gd name="T18" fmla="*/ 385 w 897"/>
                <a:gd name="T19" fmla="*/ 773 h 1347"/>
                <a:gd name="T20" fmla="*/ 515 w 897"/>
                <a:gd name="T21" fmla="*/ 775 h 1347"/>
                <a:gd name="T22" fmla="*/ 571 w 897"/>
                <a:gd name="T23" fmla="*/ 756 h 1347"/>
                <a:gd name="T24" fmla="*/ 613 w 897"/>
                <a:gd name="T25" fmla="*/ 717 h 1347"/>
                <a:gd name="T26" fmla="*/ 641 w 897"/>
                <a:gd name="T27" fmla="*/ 658 h 1347"/>
                <a:gd name="T28" fmla="*/ 658 w 897"/>
                <a:gd name="T29" fmla="*/ 537 h 1347"/>
                <a:gd name="T30" fmla="*/ 658 w 897"/>
                <a:gd name="T31" fmla="*/ 426 h 1347"/>
                <a:gd name="T32" fmla="*/ 647 w 897"/>
                <a:gd name="T33" fmla="*/ 332 h 1347"/>
                <a:gd name="T34" fmla="*/ 618 w 897"/>
                <a:gd name="T35" fmla="*/ 258 h 1347"/>
                <a:gd name="T36" fmla="*/ 584 w 897"/>
                <a:gd name="T37" fmla="*/ 218 h 1347"/>
                <a:gd name="T38" fmla="*/ 540 w 897"/>
                <a:gd name="T39" fmla="*/ 193 h 1347"/>
                <a:gd name="T40" fmla="*/ 456 w 897"/>
                <a:gd name="T41" fmla="*/ 181 h 1347"/>
                <a:gd name="T42" fmla="*/ 513 w 897"/>
                <a:gd name="T43" fmla="*/ 0 h 1347"/>
                <a:gd name="T44" fmla="*/ 641 w 897"/>
                <a:gd name="T45" fmla="*/ 8 h 1347"/>
                <a:gd name="T46" fmla="*/ 718 w 897"/>
                <a:gd name="T47" fmla="*/ 28 h 1347"/>
                <a:gd name="T48" fmla="*/ 778 w 897"/>
                <a:gd name="T49" fmla="*/ 71 h 1347"/>
                <a:gd name="T50" fmla="*/ 826 w 897"/>
                <a:gd name="T51" fmla="*/ 132 h 1347"/>
                <a:gd name="T52" fmla="*/ 864 w 897"/>
                <a:gd name="T53" fmla="*/ 220 h 1347"/>
                <a:gd name="T54" fmla="*/ 887 w 897"/>
                <a:gd name="T55" fmla="*/ 329 h 1347"/>
                <a:gd name="T56" fmla="*/ 897 w 897"/>
                <a:gd name="T57" fmla="*/ 459 h 1347"/>
                <a:gd name="T58" fmla="*/ 891 w 897"/>
                <a:gd name="T59" fmla="*/ 611 h 1347"/>
                <a:gd name="T60" fmla="*/ 867 w 897"/>
                <a:gd name="T61" fmla="*/ 734 h 1347"/>
                <a:gd name="T62" fmla="*/ 828 w 897"/>
                <a:gd name="T63" fmla="*/ 827 h 1347"/>
                <a:gd name="T64" fmla="*/ 778 w 897"/>
                <a:gd name="T65" fmla="*/ 889 h 1347"/>
                <a:gd name="T66" fmla="*/ 716 w 897"/>
                <a:gd name="T67" fmla="*/ 933 h 1347"/>
                <a:gd name="T68" fmla="*/ 642 w 897"/>
                <a:gd name="T69" fmla="*/ 957 h 1347"/>
                <a:gd name="T70" fmla="*/ 527 w 897"/>
                <a:gd name="T71" fmla="*/ 967 h 1347"/>
                <a:gd name="T72" fmla="*/ 412 w 897"/>
                <a:gd name="T73" fmla="*/ 950 h 1347"/>
                <a:gd name="T74" fmla="*/ 341 w 897"/>
                <a:gd name="T75" fmla="*/ 920 h 1347"/>
                <a:gd name="T76" fmla="*/ 286 w 897"/>
                <a:gd name="T77" fmla="*/ 872 h 1347"/>
                <a:gd name="T78" fmla="*/ 244 w 897"/>
                <a:gd name="T79" fmla="*/ 807 h 1347"/>
                <a:gd name="T80" fmla="*/ 241 w 897"/>
                <a:gd name="T81" fmla="*/ 801 h 1347"/>
                <a:gd name="T82" fmla="*/ 237 w 897"/>
                <a:gd name="T83" fmla="*/ 794 h 1347"/>
                <a:gd name="T84" fmla="*/ 234 w 897"/>
                <a:gd name="T85" fmla="*/ 1347 h 1347"/>
                <a:gd name="T86" fmla="*/ 0 w 897"/>
                <a:gd name="T87" fmla="*/ 13 h 1347"/>
                <a:gd name="T88" fmla="*/ 233 w 897"/>
                <a:gd name="T89" fmla="*/ 154 h 1347"/>
                <a:gd name="T90" fmla="*/ 250 w 897"/>
                <a:gd name="T91" fmla="*/ 132 h 1347"/>
                <a:gd name="T92" fmla="*/ 302 w 897"/>
                <a:gd name="T93" fmla="*/ 66 h 1347"/>
                <a:gd name="T94" fmla="*/ 369 w 897"/>
                <a:gd name="T95" fmla="*/ 22 h 1347"/>
                <a:gd name="T96" fmla="*/ 450 w 897"/>
                <a:gd name="T97" fmla="*/ 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7" h="1347">
                  <a:moveTo>
                    <a:pt x="399" y="180"/>
                  </a:moveTo>
                  <a:lnTo>
                    <a:pt x="364" y="183"/>
                  </a:lnTo>
                  <a:lnTo>
                    <a:pt x="334" y="190"/>
                  </a:lnTo>
                  <a:lnTo>
                    <a:pt x="308" y="205"/>
                  </a:lnTo>
                  <a:lnTo>
                    <a:pt x="288" y="223"/>
                  </a:lnTo>
                  <a:lnTo>
                    <a:pt x="270" y="251"/>
                  </a:lnTo>
                  <a:lnTo>
                    <a:pt x="257" y="283"/>
                  </a:lnTo>
                  <a:lnTo>
                    <a:pt x="241" y="343"/>
                  </a:lnTo>
                  <a:lnTo>
                    <a:pt x="236" y="406"/>
                  </a:lnTo>
                  <a:lnTo>
                    <a:pt x="234" y="468"/>
                  </a:lnTo>
                  <a:lnTo>
                    <a:pt x="237" y="530"/>
                  </a:lnTo>
                  <a:lnTo>
                    <a:pt x="241" y="582"/>
                  </a:lnTo>
                  <a:lnTo>
                    <a:pt x="250" y="633"/>
                  </a:lnTo>
                  <a:lnTo>
                    <a:pt x="266" y="684"/>
                  </a:lnTo>
                  <a:lnTo>
                    <a:pt x="278" y="708"/>
                  </a:lnTo>
                  <a:lnTo>
                    <a:pt x="292" y="730"/>
                  </a:lnTo>
                  <a:lnTo>
                    <a:pt x="311" y="747"/>
                  </a:lnTo>
                  <a:lnTo>
                    <a:pt x="331" y="760"/>
                  </a:lnTo>
                  <a:lnTo>
                    <a:pt x="356" y="769"/>
                  </a:lnTo>
                  <a:lnTo>
                    <a:pt x="385" y="773"/>
                  </a:lnTo>
                  <a:lnTo>
                    <a:pt x="480" y="778"/>
                  </a:lnTo>
                  <a:lnTo>
                    <a:pt x="515" y="775"/>
                  </a:lnTo>
                  <a:lnTo>
                    <a:pt x="545" y="768"/>
                  </a:lnTo>
                  <a:lnTo>
                    <a:pt x="571" y="756"/>
                  </a:lnTo>
                  <a:lnTo>
                    <a:pt x="595" y="739"/>
                  </a:lnTo>
                  <a:lnTo>
                    <a:pt x="613" y="717"/>
                  </a:lnTo>
                  <a:lnTo>
                    <a:pt x="628" y="689"/>
                  </a:lnTo>
                  <a:lnTo>
                    <a:pt x="641" y="658"/>
                  </a:lnTo>
                  <a:lnTo>
                    <a:pt x="652" y="600"/>
                  </a:lnTo>
                  <a:lnTo>
                    <a:pt x="658" y="537"/>
                  </a:lnTo>
                  <a:lnTo>
                    <a:pt x="660" y="469"/>
                  </a:lnTo>
                  <a:lnTo>
                    <a:pt x="658" y="426"/>
                  </a:lnTo>
                  <a:lnTo>
                    <a:pt x="655" y="380"/>
                  </a:lnTo>
                  <a:lnTo>
                    <a:pt x="647" y="332"/>
                  </a:lnTo>
                  <a:lnTo>
                    <a:pt x="631" y="283"/>
                  </a:lnTo>
                  <a:lnTo>
                    <a:pt x="618" y="258"/>
                  </a:lnTo>
                  <a:lnTo>
                    <a:pt x="603" y="236"/>
                  </a:lnTo>
                  <a:lnTo>
                    <a:pt x="584" y="218"/>
                  </a:lnTo>
                  <a:lnTo>
                    <a:pt x="564" y="203"/>
                  </a:lnTo>
                  <a:lnTo>
                    <a:pt x="540" y="193"/>
                  </a:lnTo>
                  <a:lnTo>
                    <a:pt x="512" y="186"/>
                  </a:lnTo>
                  <a:lnTo>
                    <a:pt x="456" y="181"/>
                  </a:lnTo>
                  <a:lnTo>
                    <a:pt x="399" y="180"/>
                  </a:lnTo>
                  <a:close/>
                  <a:moveTo>
                    <a:pt x="513" y="0"/>
                  </a:moveTo>
                  <a:lnTo>
                    <a:pt x="577" y="2"/>
                  </a:lnTo>
                  <a:lnTo>
                    <a:pt x="641" y="8"/>
                  </a:lnTo>
                  <a:lnTo>
                    <a:pt x="681" y="15"/>
                  </a:lnTo>
                  <a:lnTo>
                    <a:pt x="718" y="28"/>
                  </a:lnTo>
                  <a:lnTo>
                    <a:pt x="749" y="47"/>
                  </a:lnTo>
                  <a:lnTo>
                    <a:pt x="778" y="71"/>
                  </a:lnTo>
                  <a:lnTo>
                    <a:pt x="804" y="99"/>
                  </a:lnTo>
                  <a:lnTo>
                    <a:pt x="826" y="132"/>
                  </a:lnTo>
                  <a:lnTo>
                    <a:pt x="844" y="168"/>
                  </a:lnTo>
                  <a:lnTo>
                    <a:pt x="864" y="220"/>
                  </a:lnTo>
                  <a:lnTo>
                    <a:pt x="878" y="274"/>
                  </a:lnTo>
                  <a:lnTo>
                    <a:pt x="887" y="329"/>
                  </a:lnTo>
                  <a:lnTo>
                    <a:pt x="893" y="383"/>
                  </a:lnTo>
                  <a:lnTo>
                    <a:pt x="897" y="459"/>
                  </a:lnTo>
                  <a:lnTo>
                    <a:pt x="897" y="535"/>
                  </a:lnTo>
                  <a:lnTo>
                    <a:pt x="891" y="611"/>
                  </a:lnTo>
                  <a:lnTo>
                    <a:pt x="880" y="685"/>
                  </a:lnTo>
                  <a:lnTo>
                    <a:pt x="867" y="734"/>
                  </a:lnTo>
                  <a:lnTo>
                    <a:pt x="849" y="782"/>
                  </a:lnTo>
                  <a:lnTo>
                    <a:pt x="828" y="827"/>
                  </a:lnTo>
                  <a:lnTo>
                    <a:pt x="804" y="860"/>
                  </a:lnTo>
                  <a:lnTo>
                    <a:pt x="778" y="889"/>
                  </a:lnTo>
                  <a:lnTo>
                    <a:pt x="749" y="914"/>
                  </a:lnTo>
                  <a:lnTo>
                    <a:pt x="716" y="933"/>
                  </a:lnTo>
                  <a:lnTo>
                    <a:pt x="681" y="949"/>
                  </a:lnTo>
                  <a:lnTo>
                    <a:pt x="642" y="957"/>
                  </a:lnTo>
                  <a:lnTo>
                    <a:pt x="584" y="966"/>
                  </a:lnTo>
                  <a:lnTo>
                    <a:pt x="527" y="967"/>
                  </a:lnTo>
                  <a:lnTo>
                    <a:pt x="469" y="962"/>
                  </a:lnTo>
                  <a:lnTo>
                    <a:pt x="412" y="950"/>
                  </a:lnTo>
                  <a:lnTo>
                    <a:pt x="375" y="937"/>
                  </a:lnTo>
                  <a:lnTo>
                    <a:pt x="341" y="920"/>
                  </a:lnTo>
                  <a:lnTo>
                    <a:pt x="312" y="898"/>
                  </a:lnTo>
                  <a:lnTo>
                    <a:pt x="286" y="872"/>
                  </a:lnTo>
                  <a:lnTo>
                    <a:pt x="263" y="841"/>
                  </a:lnTo>
                  <a:lnTo>
                    <a:pt x="244" y="807"/>
                  </a:lnTo>
                  <a:lnTo>
                    <a:pt x="243" y="804"/>
                  </a:lnTo>
                  <a:lnTo>
                    <a:pt x="241" y="801"/>
                  </a:lnTo>
                  <a:lnTo>
                    <a:pt x="238" y="798"/>
                  </a:lnTo>
                  <a:lnTo>
                    <a:pt x="237" y="794"/>
                  </a:lnTo>
                  <a:lnTo>
                    <a:pt x="234" y="789"/>
                  </a:lnTo>
                  <a:lnTo>
                    <a:pt x="234" y="1347"/>
                  </a:lnTo>
                  <a:lnTo>
                    <a:pt x="0" y="1347"/>
                  </a:lnTo>
                  <a:lnTo>
                    <a:pt x="0" y="13"/>
                  </a:lnTo>
                  <a:lnTo>
                    <a:pt x="233" y="13"/>
                  </a:lnTo>
                  <a:lnTo>
                    <a:pt x="233" y="154"/>
                  </a:lnTo>
                  <a:lnTo>
                    <a:pt x="237" y="155"/>
                  </a:lnTo>
                  <a:lnTo>
                    <a:pt x="250" y="132"/>
                  </a:lnTo>
                  <a:lnTo>
                    <a:pt x="273" y="96"/>
                  </a:lnTo>
                  <a:lnTo>
                    <a:pt x="302" y="66"/>
                  </a:lnTo>
                  <a:lnTo>
                    <a:pt x="334" y="41"/>
                  </a:lnTo>
                  <a:lnTo>
                    <a:pt x="369" y="22"/>
                  </a:lnTo>
                  <a:lnTo>
                    <a:pt x="408" y="11"/>
                  </a:lnTo>
                  <a:lnTo>
                    <a:pt x="450" y="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nl-NL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5947957" y="1397009"/>
              <a:ext cx="575888" cy="760115"/>
            </a:xfrm>
            <a:custGeom>
              <a:avLst/>
              <a:gdLst>
                <a:gd name="T0" fmla="*/ 434 w 712"/>
                <a:gd name="T1" fmla="*/ 0 h 943"/>
                <a:gd name="T2" fmla="*/ 484 w 712"/>
                <a:gd name="T3" fmla="*/ 0 h 943"/>
                <a:gd name="T4" fmla="*/ 531 w 712"/>
                <a:gd name="T5" fmla="*/ 3 h 943"/>
                <a:gd name="T6" fmla="*/ 565 w 712"/>
                <a:gd name="T7" fmla="*/ 12 h 943"/>
                <a:gd name="T8" fmla="*/ 594 w 712"/>
                <a:gd name="T9" fmla="*/ 24 h 943"/>
                <a:gd name="T10" fmla="*/ 618 w 712"/>
                <a:gd name="T11" fmla="*/ 41 h 943"/>
                <a:gd name="T12" fmla="*/ 639 w 712"/>
                <a:gd name="T13" fmla="*/ 63 h 943"/>
                <a:gd name="T14" fmla="*/ 657 w 712"/>
                <a:gd name="T15" fmla="*/ 89 h 943"/>
                <a:gd name="T16" fmla="*/ 672 w 712"/>
                <a:gd name="T17" fmla="*/ 118 h 943"/>
                <a:gd name="T18" fmla="*/ 689 w 712"/>
                <a:gd name="T19" fmla="*/ 168 h 943"/>
                <a:gd name="T20" fmla="*/ 699 w 712"/>
                <a:gd name="T21" fmla="*/ 219 h 943"/>
                <a:gd name="T22" fmla="*/ 707 w 712"/>
                <a:gd name="T23" fmla="*/ 270 h 943"/>
                <a:gd name="T24" fmla="*/ 711 w 712"/>
                <a:gd name="T25" fmla="*/ 323 h 943"/>
                <a:gd name="T26" fmla="*/ 712 w 712"/>
                <a:gd name="T27" fmla="*/ 377 h 943"/>
                <a:gd name="T28" fmla="*/ 494 w 712"/>
                <a:gd name="T29" fmla="*/ 377 h 943"/>
                <a:gd name="T30" fmla="*/ 495 w 712"/>
                <a:gd name="T31" fmla="*/ 325 h 943"/>
                <a:gd name="T32" fmla="*/ 494 w 712"/>
                <a:gd name="T33" fmla="*/ 273 h 943"/>
                <a:gd name="T34" fmla="*/ 488 w 712"/>
                <a:gd name="T35" fmla="*/ 246 h 943"/>
                <a:gd name="T36" fmla="*/ 478 w 712"/>
                <a:gd name="T37" fmla="*/ 223 h 943"/>
                <a:gd name="T38" fmla="*/ 463 w 712"/>
                <a:gd name="T39" fmla="*/ 206 h 943"/>
                <a:gd name="T40" fmla="*/ 445 w 712"/>
                <a:gd name="T41" fmla="*/ 193 h 943"/>
                <a:gd name="T42" fmla="*/ 421 w 712"/>
                <a:gd name="T43" fmla="*/ 183 h 943"/>
                <a:gd name="T44" fmla="*/ 394 w 712"/>
                <a:gd name="T45" fmla="*/ 180 h 943"/>
                <a:gd name="T46" fmla="*/ 361 w 712"/>
                <a:gd name="T47" fmla="*/ 180 h 943"/>
                <a:gd name="T48" fmla="*/ 329 w 712"/>
                <a:gd name="T49" fmla="*/ 187 h 943"/>
                <a:gd name="T50" fmla="*/ 301 w 712"/>
                <a:gd name="T51" fmla="*/ 202 h 943"/>
                <a:gd name="T52" fmla="*/ 277 w 712"/>
                <a:gd name="T53" fmla="*/ 220 h 943"/>
                <a:gd name="T54" fmla="*/ 258 w 712"/>
                <a:gd name="T55" fmla="*/ 246 h 943"/>
                <a:gd name="T56" fmla="*/ 242 w 712"/>
                <a:gd name="T57" fmla="*/ 277 h 943"/>
                <a:gd name="T58" fmla="*/ 227 w 712"/>
                <a:gd name="T59" fmla="*/ 320 h 943"/>
                <a:gd name="T60" fmla="*/ 219 w 712"/>
                <a:gd name="T61" fmla="*/ 365 h 943"/>
                <a:gd name="T62" fmla="*/ 216 w 712"/>
                <a:gd name="T63" fmla="*/ 410 h 943"/>
                <a:gd name="T64" fmla="*/ 224 w 712"/>
                <a:gd name="T65" fmla="*/ 920 h 943"/>
                <a:gd name="T66" fmla="*/ 224 w 712"/>
                <a:gd name="T67" fmla="*/ 927 h 943"/>
                <a:gd name="T68" fmla="*/ 224 w 712"/>
                <a:gd name="T69" fmla="*/ 934 h 943"/>
                <a:gd name="T70" fmla="*/ 224 w 712"/>
                <a:gd name="T71" fmla="*/ 943 h 943"/>
                <a:gd name="T72" fmla="*/ 0 w 712"/>
                <a:gd name="T73" fmla="*/ 935 h 943"/>
                <a:gd name="T74" fmla="*/ 0 w 712"/>
                <a:gd name="T75" fmla="*/ 11 h 943"/>
                <a:gd name="T76" fmla="*/ 224 w 712"/>
                <a:gd name="T77" fmla="*/ 11 h 943"/>
                <a:gd name="T78" fmla="*/ 210 w 712"/>
                <a:gd name="T79" fmla="*/ 132 h 943"/>
                <a:gd name="T80" fmla="*/ 213 w 712"/>
                <a:gd name="T81" fmla="*/ 134 h 943"/>
                <a:gd name="T82" fmla="*/ 220 w 712"/>
                <a:gd name="T83" fmla="*/ 123 h 943"/>
                <a:gd name="T84" fmla="*/ 229 w 712"/>
                <a:gd name="T85" fmla="*/ 112 h 943"/>
                <a:gd name="T86" fmla="*/ 255 w 712"/>
                <a:gd name="T87" fmla="*/ 77 h 943"/>
                <a:gd name="T88" fmla="*/ 284 w 712"/>
                <a:gd name="T89" fmla="*/ 50 h 943"/>
                <a:gd name="T90" fmla="*/ 316 w 712"/>
                <a:gd name="T91" fmla="*/ 28 h 943"/>
                <a:gd name="T92" fmla="*/ 352 w 712"/>
                <a:gd name="T93" fmla="*/ 12 h 943"/>
                <a:gd name="T94" fmla="*/ 391 w 712"/>
                <a:gd name="T95" fmla="*/ 3 h 943"/>
                <a:gd name="T96" fmla="*/ 434 w 712"/>
                <a:gd name="T9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2" h="943">
                  <a:moveTo>
                    <a:pt x="434" y="0"/>
                  </a:moveTo>
                  <a:lnTo>
                    <a:pt x="484" y="0"/>
                  </a:lnTo>
                  <a:lnTo>
                    <a:pt x="531" y="3"/>
                  </a:lnTo>
                  <a:lnTo>
                    <a:pt x="565" y="12"/>
                  </a:lnTo>
                  <a:lnTo>
                    <a:pt x="594" y="24"/>
                  </a:lnTo>
                  <a:lnTo>
                    <a:pt x="618" y="41"/>
                  </a:lnTo>
                  <a:lnTo>
                    <a:pt x="639" y="63"/>
                  </a:lnTo>
                  <a:lnTo>
                    <a:pt x="657" y="89"/>
                  </a:lnTo>
                  <a:lnTo>
                    <a:pt x="672" y="118"/>
                  </a:lnTo>
                  <a:lnTo>
                    <a:pt x="689" y="168"/>
                  </a:lnTo>
                  <a:lnTo>
                    <a:pt x="699" y="219"/>
                  </a:lnTo>
                  <a:lnTo>
                    <a:pt x="707" y="270"/>
                  </a:lnTo>
                  <a:lnTo>
                    <a:pt x="711" y="323"/>
                  </a:lnTo>
                  <a:lnTo>
                    <a:pt x="712" y="377"/>
                  </a:lnTo>
                  <a:lnTo>
                    <a:pt x="494" y="377"/>
                  </a:lnTo>
                  <a:lnTo>
                    <a:pt x="495" y="325"/>
                  </a:lnTo>
                  <a:lnTo>
                    <a:pt x="494" y="273"/>
                  </a:lnTo>
                  <a:lnTo>
                    <a:pt x="488" y="246"/>
                  </a:lnTo>
                  <a:lnTo>
                    <a:pt x="478" y="223"/>
                  </a:lnTo>
                  <a:lnTo>
                    <a:pt x="463" y="206"/>
                  </a:lnTo>
                  <a:lnTo>
                    <a:pt x="445" y="193"/>
                  </a:lnTo>
                  <a:lnTo>
                    <a:pt x="421" y="183"/>
                  </a:lnTo>
                  <a:lnTo>
                    <a:pt x="394" y="180"/>
                  </a:lnTo>
                  <a:lnTo>
                    <a:pt x="361" y="180"/>
                  </a:lnTo>
                  <a:lnTo>
                    <a:pt x="329" y="187"/>
                  </a:lnTo>
                  <a:lnTo>
                    <a:pt x="301" y="202"/>
                  </a:lnTo>
                  <a:lnTo>
                    <a:pt x="277" y="220"/>
                  </a:lnTo>
                  <a:lnTo>
                    <a:pt x="258" y="246"/>
                  </a:lnTo>
                  <a:lnTo>
                    <a:pt x="242" y="277"/>
                  </a:lnTo>
                  <a:lnTo>
                    <a:pt x="227" y="320"/>
                  </a:lnTo>
                  <a:lnTo>
                    <a:pt x="219" y="365"/>
                  </a:lnTo>
                  <a:lnTo>
                    <a:pt x="216" y="410"/>
                  </a:lnTo>
                  <a:lnTo>
                    <a:pt x="224" y="920"/>
                  </a:lnTo>
                  <a:lnTo>
                    <a:pt x="224" y="927"/>
                  </a:lnTo>
                  <a:lnTo>
                    <a:pt x="224" y="934"/>
                  </a:lnTo>
                  <a:lnTo>
                    <a:pt x="224" y="943"/>
                  </a:lnTo>
                  <a:lnTo>
                    <a:pt x="0" y="935"/>
                  </a:lnTo>
                  <a:lnTo>
                    <a:pt x="0" y="11"/>
                  </a:lnTo>
                  <a:lnTo>
                    <a:pt x="224" y="11"/>
                  </a:lnTo>
                  <a:lnTo>
                    <a:pt x="210" y="132"/>
                  </a:lnTo>
                  <a:lnTo>
                    <a:pt x="213" y="134"/>
                  </a:lnTo>
                  <a:lnTo>
                    <a:pt x="220" y="123"/>
                  </a:lnTo>
                  <a:lnTo>
                    <a:pt x="229" y="112"/>
                  </a:lnTo>
                  <a:lnTo>
                    <a:pt x="255" y="77"/>
                  </a:lnTo>
                  <a:lnTo>
                    <a:pt x="284" y="50"/>
                  </a:lnTo>
                  <a:lnTo>
                    <a:pt x="316" y="28"/>
                  </a:lnTo>
                  <a:lnTo>
                    <a:pt x="352" y="12"/>
                  </a:lnTo>
                  <a:lnTo>
                    <a:pt x="391" y="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nl-NL" kern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29" name="Groep 7"/>
            <p:cNvGrpSpPr/>
            <p:nvPr userDrawn="1"/>
          </p:nvGrpSpPr>
          <p:grpSpPr>
            <a:xfrm>
              <a:off x="6657303" y="1243052"/>
              <a:ext cx="2283331" cy="1072866"/>
              <a:chOff x="2630575" y="1844824"/>
              <a:chExt cx="2283331" cy="1072866"/>
            </a:xfrm>
          </p:grpSpPr>
          <p:sp>
            <p:nvSpPr>
              <p:cNvPr id="40" name="Freeform 19"/>
              <p:cNvSpPr>
                <a:spLocks/>
              </p:cNvSpPr>
              <p:nvPr userDrawn="1"/>
            </p:nvSpPr>
            <p:spPr bwMode="auto">
              <a:xfrm>
                <a:off x="2958960" y="1844824"/>
                <a:ext cx="1251263" cy="1072866"/>
              </a:xfrm>
              <a:custGeom>
                <a:avLst/>
                <a:gdLst>
                  <a:gd name="T0" fmla="*/ 396 w 1547"/>
                  <a:gd name="T1" fmla="*/ 0 h 1331"/>
                  <a:gd name="T2" fmla="*/ 409 w 1547"/>
                  <a:gd name="T3" fmla="*/ 3 h 1331"/>
                  <a:gd name="T4" fmla="*/ 418 w 1547"/>
                  <a:gd name="T5" fmla="*/ 9 h 1331"/>
                  <a:gd name="T6" fmla="*/ 424 w 1547"/>
                  <a:gd name="T7" fmla="*/ 21 h 1331"/>
                  <a:gd name="T8" fmla="*/ 767 w 1547"/>
                  <a:gd name="T9" fmla="*/ 959 h 1331"/>
                  <a:gd name="T10" fmla="*/ 771 w 1547"/>
                  <a:gd name="T11" fmla="*/ 969 h 1331"/>
                  <a:gd name="T12" fmla="*/ 777 w 1547"/>
                  <a:gd name="T13" fmla="*/ 982 h 1331"/>
                  <a:gd name="T14" fmla="*/ 957 w 1547"/>
                  <a:gd name="T15" fmla="*/ 491 h 1331"/>
                  <a:gd name="T16" fmla="*/ 1135 w 1547"/>
                  <a:gd name="T17" fmla="*/ 2 h 1331"/>
                  <a:gd name="T18" fmla="*/ 1547 w 1547"/>
                  <a:gd name="T19" fmla="*/ 2 h 1331"/>
                  <a:gd name="T20" fmla="*/ 1547 w 1547"/>
                  <a:gd name="T21" fmla="*/ 1325 h 1331"/>
                  <a:gd name="T22" fmla="*/ 1307 w 1547"/>
                  <a:gd name="T23" fmla="*/ 1325 h 1331"/>
                  <a:gd name="T24" fmla="*/ 1316 w 1547"/>
                  <a:gd name="T25" fmla="*/ 229 h 1331"/>
                  <a:gd name="T26" fmla="*/ 1310 w 1547"/>
                  <a:gd name="T27" fmla="*/ 228 h 1331"/>
                  <a:gd name="T28" fmla="*/ 1103 w 1547"/>
                  <a:gd name="T29" fmla="*/ 776 h 1331"/>
                  <a:gd name="T30" fmla="*/ 896 w 1547"/>
                  <a:gd name="T31" fmla="*/ 1326 h 1331"/>
                  <a:gd name="T32" fmla="*/ 777 w 1547"/>
                  <a:gd name="T33" fmla="*/ 1326 h 1331"/>
                  <a:gd name="T34" fmla="*/ 685 w 1547"/>
                  <a:gd name="T35" fmla="*/ 1326 h 1331"/>
                  <a:gd name="T36" fmla="*/ 677 w 1547"/>
                  <a:gd name="T37" fmla="*/ 1326 h 1331"/>
                  <a:gd name="T38" fmla="*/ 673 w 1547"/>
                  <a:gd name="T39" fmla="*/ 1325 h 1331"/>
                  <a:gd name="T40" fmla="*/ 669 w 1547"/>
                  <a:gd name="T41" fmla="*/ 1322 h 1331"/>
                  <a:gd name="T42" fmla="*/ 664 w 1547"/>
                  <a:gd name="T43" fmla="*/ 1318 h 1331"/>
                  <a:gd name="T44" fmla="*/ 661 w 1547"/>
                  <a:gd name="T45" fmla="*/ 1312 h 1331"/>
                  <a:gd name="T46" fmla="*/ 444 w 1547"/>
                  <a:gd name="T47" fmla="*/ 741 h 1331"/>
                  <a:gd name="T48" fmla="*/ 260 w 1547"/>
                  <a:gd name="T49" fmla="*/ 265 h 1331"/>
                  <a:gd name="T50" fmla="*/ 259 w 1547"/>
                  <a:gd name="T51" fmla="*/ 262 h 1331"/>
                  <a:gd name="T52" fmla="*/ 257 w 1547"/>
                  <a:gd name="T53" fmla="*/ 258 h 1331"/>
                  <a:gd name="T54" fmla="*/ 256 w 1547"/>
                  <a:gd name="T55" fmla="*/ 254 h 1331"/>
                  <a:gd name="T56" fmla="*/ 253 w 1547"/>
                  <a:gd name="T57" fmla="*/ 248 h 1331"/>
                  <a:gd name="T58" fmla="*/ 253 w 1547"/>
                  <a:gd name="T59" fmla="*/ 1322 h 1331"/>
                  <a:gd name="T60" fmla="*/ 0 w 1547"/>
                  <a:gd name="T61" fmla="*/ 1331 h 1331"/>
                  <a:gd name="T62" fmla="*/ 0 w 1547"/>
                  <a:gd name="T63" fmla="*/ 0 h 1331"/>
                  <a:gd name="T64" fmla="*/ 20 w 1547"/>
                  <a:gd name="T65" fmla="*/ 0 h 1331"/>
                  <a:gd name="T66" fmla="*/ 396 w 1547"/>
                  <a:gd name="T67" fmla="*/ 0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7" h="1331">
                    <a:moveTo>
                      <a:pt x="396" y="0"/>
                    </a:moveTo>
                    <a:lnTo>
                      <a:pt x="409" y="3"/>
                    </a:lnTo>
                    <a:lnTo>
                      <a:pt x="418" y="9"/>
                    </a:lnTo>
                    <a:lnTo>
                      <a:pt x="424" y="21"/>
                    </a:lnTo>
                    <a:lnTo>
                      <a:pt x="767" y="959"/>
                    </a:lnTo>
                    <a:lnTo>
                      <a:pt x="771" y="969"/>
                    </a:lnTo>
                    <a:lnTo>
                      <a:pt x="777" y="982"/>
                    </a:lnTo>
                    <a:lnTo>
                      <a:pt x="957" y="491"/>
                    </a:lnTo>
                    <a:lnTo>
                      <a:pt x="1135" y="2"/>
                    </a:lnTo>
                    <a:lnTo>
                      <a:pt x="1547" y="2"/>
                    </a:lnTo>
                    <a:lnTo>
                      <a:pt x="1547" y="1325"/>
                    </a:lnTo>
                    <a:lnTo>
                      <a:pt x="1307" y="1325"/>
                    </a:lnTo>
                    <a:lnTo>
                      <a:pt x="1316" y="229"/>
                    </a:lnTo>
                    <a:lnTo>
                      <a:pt x="1310" y="228"/>
                    </a:lnTo>
                    <a:lnTo>
                      <a:pt x="1103" y="776"/>
                    </a:lnTo>
                    <a:lnTo>
                      <a:pt x="896" y="1326"/>
                    </a:lnTo>
                    <a:lnTo>
                      <a:pt x="777" y="1326"/>
                    </a:lnTo>
                    <a:lnTo>
                      <a:pt x="685" y="1326"/>
                    </a:lnTo>
                    <a:lnTo>
                      <a:pt x="677" y="1326"/>
                    </a:lnTo>
                    <a:lnTo>
                      <a:pt x="673" y="1325"/>
                    </a:lnTo>
                    <a:lnTo>
                      <a:pt x="669" y="1322"/>
                    </a:lnTo>
                    <a:lnTo>
                      <a:pt x="664" y="1318"/>
                    </a:lnTo>
                    <a:lnTo>
                      <a:pt x="661" y="1312"/>
                    </a:lnTo>
                    <a:lnTo>
                      <a:pt x="444" y="741"/>
                    </a:lnTo>
                    <a:lnTo>
                      <a:pt x="260" y="265"/>
                    </a:lnTo>
                    <a:lnTo>
                      <a:pt x="259" y="262"/>
                    </a:lnTo>
                    <a:lnTo>
                      <a:pt x="257" y="258"/>
                    </a:lnTo>
                    <a:lnTo>
                      <a:pt x="256" y="254"/>
                    </a:lnTo>
                    <a:lnTo>
                      <a:pt x="253" y="248"/>
                    </a:lnTo>
                    <a:lnTo>
                      <a:pt x="253" y="1322"/>
                    </a:lnTo>
                    <a:lnTo>
                      <a:pt x="0" y="1331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4338018" y="1848854"/>
                <a:ext cx="575888" cy="1061581"/>
              </a:xfrm>
              <a:custGeom>
                <a:avLst/>
                <a:gdLst>
                  <a:gd name="T0" fmla="*/ 576 w 712"/>
                  <a:gd name="T1" fmla="*/ 0 h 1317"/>
                  <a:gd name="T2" fmla="*/ 591 w 712"/>
                  <a:gd name="T3" fmla="*/ 3 h 1317"/>
                  <a:gd name="T4" fmla="*/ 600 w 712"/>
                  <a:gd name="T5" fmla="*/ 10 h 1317"/>
                  <a:gd name="T6" fmla="*/ 607 w 712"/>
                  <a:gd name="T7" fmla="*/ 23 h 1317"/>
                  <a:gd name="T8" fmla="*/ 634 w 712"/>
                  <a:gd name="T9" fmla="*/ 100 h 1317"/>
                  <a:gd name="T10" fmla="*/ 663 w 712"/>
                  <a:gd name="T11" fmla="*/ 178 h 1317"/>
                  <a:gd name="T12" fmla="*/ 666 w 712"/>
                  <a:gd name="T13" fmla="*/ 198 h 1317"/>
                  <a:gd name="T14" fmla="*/ 668 w 712"/>
                  <a:gd name="T15" fmla="*/ 220 h 1317"/>
                  <a:gd name="T16" fmla="*/ 644 w 712"/>
                  <a:gd name="T17" fmla="*/ 220 h 1317"/>
                  <a:gd name="T18" fmla="*/ 269 w 712"/>
                  <a:gd name="T19" fmla="*/ 220 h 1317"/>
                  <a:gd name="T20" fmla="*/ 264 w 712"/>
                  <a:gd name="T21" fmla="*/ 220 h 1317"/>
                  <a:gd name="T22" fmla="*/ 258 w 712"/>
                  <a:gd name="T23" fmla="*/ 221 h 1317"/>
                  <a:gd name="T24" fmla="*/ 255 w 712"/>
                  <a:gd name="T25" fmla="*/ 223 h 1317"/>
                  <a:gd name="T26" fmla="*/ 252 w 712"/>
                  <a:gd name="T27" fmla="*/ 226 h 1317"/>
                  <a:gd name="T28" fmla="*/ 249 w 712"/>
                  <a:gd name="T29" fmla="*/ 228 h 1317"/>
                  <a:gd name="T30" fmla="*/ 249 w 712"/>
                  <a:gd name="T31" fmla="*/ 234 h 1317"/>
                  <a:gd name="T32" fmla="*/ 248 w 712"/>
                  <a:gd name="T33" fmla="*/ 241 h 1317"/>
                  <a:gd name="T34" fmla="*/ 249 w 712"/>
                  <a:gd name="T35" fmla="*/ 532 h 1317"/>
                  <a:gd name="T36" fmla="*/ 249 w 712"/>
                  <a:gd name="T37" fmla="*/ 540 h 1317"/>
                  <a:gd name="T38" fmla="*/ 249 w 712"/>
                  <a:gd name="T39" fmla="*/ 545 h 1317"/>
                  <a:gd name="T40" fmla="*/ 249 w 712"/>
                  <a:gd name="T41" fmla="*/ 554 h 1317"/>
                  <a:gd name="T42" fmla="*/ 272 w 712"/>
                  <a:gd name="T43" fmla="*/ 554 h 1317"/>
                  <a:gd name="T44" fmla="*/ 692 w 712"/>
                  <a:gd name="T45" fmla="*/ 553 h 1317"/>
                  <a:gd name="T46" fmla="*/ 699 w 712"/>
                  <a:gd name="T47" fmla="*/ 554 h 1317"/>
                  <a:gd name="T48" fmla="*/ 704 w 712"/>
                  <a:gd name="T49" fmla="*/ 554 h 1317"/>
                  <a:gd name="T50" fmla="*/ 708 w 712"/>
                  <a:gd name="T51" fmla="*/ 557 h 1317"/>
                  <a:gd name="T52" fmla="*/ 711 w 712"/>
                  <a:gd name="T53" fmla="*/ 560 h 1317"/>
                  <a:gd name="T54" fmla="*/ 712 w 712"/>
                  <a:gd name="T55" fmla="*/ 563 h 1317"/>
                  <a:gd name="T56" fmla="*/ 712 w 712"/>
                  <a:gd name="T57" fmla="*/ 569 h 1317"/>
                  <a:gd name="T58" fmla="*/ 712 w 712"/>
                  <a:gd name="T59" fmla="*/ 574 h 1317"/>
                  <a:gd name="T60" fmla="*/ 712 w 712"/>
                  <a:gd name="T61" fmla="*/ 616 h 1317"/>
                  <a:gd name="T62" fmla="*/ 712 w 712"/>
                  <a:gd name="T63" fmla="*/ 657 h 1317"/>
                  <a:gd name="T64" fmla="*/ 710 w 712"/>
                  <a:gd name="T65" fmla="*/ 687 h 1317"/>
                  <a:gd name="T66" fmla="*/ 704 w 712"/>
                  <a:gd name="T67" fmla="*/ 718 h 1317"/>
                  <a:gd name="T68" fmla="*/ 702 w 712"/>
                  <a:gd name="T69" fmla="*/ 722 h 1317"/>
                  <a:gd name="T70" fmla="*/ 698 w 712"/>
                  <a:gd name="T71" fmla="*/ 725 h 1317"/>
                  <a:gd name="T72" fmla="*/ 694 w 712"/>
                  <a:gd name="T73" fmla="*/ 728 h 1317"/>
                  <a:gd name="T74" fmla="*/ 689 w 712"/>
                  <a:gd name="T75" fmla="*/ 729 h 1317"/>
                  <a:gd name="T76" fmla="*/ 675 w 712"/>
                  <a:gd name="T77" fmla="*/ 732 h 1317"/>
                  <a:gd name="T78" fmla="*/ 660 w 712"/>
                  <a:gd name="T79" fmla="*/ 731 h 1317"/>
                  <a:gd name="T80" fmla="*/ 271 w 712"/>
                  <a:gd name="T81" fmla="*/ 732 h 1317"/>
                  <a:gd name="T82" fmla="*/ 246 w 712"/>
                  <a:gd name="T83" fmla="*/ 732 h 1317"/>
                  <a:gd name="T84" fmla="*/ 246 w 712"/>
                  <a:gd name="T85" fmla="*/ 1108 h 1317"/>
                  <a:gd name="T86" fmla="*/ 614 w 712"/>
                  <a:gd name="T87" fmla="*/ 1108 h 1317"/>
                  <a:gd name="T88" fmla="*/ 602 w 712"/>
                  <a:gd name="T89" fmla="*/ 1133 h 1317"/>
                  <a:gd name="T90" fmla="*/ 592 w 712"/>
                  <a:gd name="T91" fmla="*/ 1156 h 1317"/>
                  <a:gd name="T92" fmla="*/ 553 w 712"/>
                  <a:gd name="T93" fmla="*/ 1226 h 1317"/>
                  <a:gd name="T94" fmla="*/ 514 w 712"/>
                  <a:gd name="T95" fmla="*/ 1295 h 1317"/>
                  <a:gd name="T96" fmla="*/ 507 w 712"/>
                  <a:gd name="T97" fmla="*/ 1304 h 1317"/>
                  <a:gd name="T98" fmla="*/ 495 w 712"/>
                  <a:gd name="T99" fmla="*/ 1310 h 1317"/>
                  <a:gd name="T100" fmla="*/ 485 w 712"/>
                  <a:gd name="T101" fmla="*/ 1315 h 1317"/>
                  <a:gd name="T102" fmla="*/ 479 w 712"/>
                  <a:gd name="T103" fmla="*/ 1317 h 1317"/>
                  <a:gd name="T104" fmla="*/ 474 w 712"/>
                  <a:gd name="T105" fmla="*/ 1317 h 1317"/>
                  <a:gd name="T106" fmla="*/ 468 w 712"/>
                  <a:gd name="T107" fmla="*/ 1317 h 1317"/>
                  <a:gd name="T108" fmla="*/ 462 w 712"/>
                  <a:gd name="T109" fmla="*/ 1317 h 1317"/>
                  <a:gd name="T110" fmla="*/ 15 w 712"/>
                  <a:gd name="T111" fmla="*/ 1317 h 1317"/>
                  <a:gd name="T112" fmla="*/ 10 w 712"/>
                  <a:gd name="T113" fmla="*/ 1317 h 1317"/>
                  <a:gd name="T114" fmla="*/ 6 w 712"/>
                  <a:gd name="T115" fmla="*/ 1317 h 1317"/>
                  <a:gd name="T116" fmla="*/ 0 w 712"/>
                  <a:gd name="T117" fmla="*/ 1317 h 1317"/>
                  <a:gd name="T118" fmla="*/ 0 w 712"/>
                  <a:gd name="T119" fmla="*/ 1 h 1317"/>
                  <a:gd name="T120" fmla="*/ 9 w 712"/>
                  <a:gd name="T121" fmla="*/ 1 h 1317"/>
                  <a:gd name="T122" fmla="*/ 19 w 712"/>
                  <a:gd name="T123" fmla="*/ 1 h 1317"/>
                  <a:gd name="T124" fmla="*/ 576 w 712"/>
                  <a:gd name="T125" fmla="*/ 0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2" h="1317">
                    <a:moveTo>
                      <a:pt x="576" y="0"/>
                    </a:moveTo>
                    <a:lnTo>
                      <a:pt x="591" y="3"/>
                    </a:lnTo>
                    <a:lnTo>
                      <a:pt x="600" y="10"/>
                    </a:lnTo>
                    <a:lnTo>
                      <a:pt x="607" y="23"/>
                    </a:lnTo>
                    <a:lnTo>
                      <a:pt x="634" y="100"/>
                    </a:lnTo>
                    <a:lnTo>
                      <a:pt x="663" y="178"/>
                    </a:lnTo>
                    <a:lnTo>
                      <a:pt x="666" y="198"/>
                    </a:lnTo>
                    <a:lnTo>
                      <a:pt x="668" y="220"/>
                    </a:lnTo>
                    <a:lnTo>
                      <a:pt x="644" y="220"/>
                    </a:lnTo>
                    <a:lnTo>
                      <a:pt x="269" y="220"/>
                    </a:lnTo>
                    <a:lnTo>
                      <a:pt x="264" y="220"/>
                    </a:lnTo>
                    <a:lnTo>
                      <a:pt x="258" y="221"/>
                    </a:lnTo>
                    <a:lnTo>
                      <a:pt x="255" y="223"/>
                    </a:lnTo>
                    <a:lnTo>
                      <a:pt x="252" y="226"/>
                    </a:lnTo>
                    <a:lnTo>
                      <a:pt x="249" y="228"/>
                    </a:lnTo>
                    <a:lnTo>
                      <a:pt x="249" y="234"/>
                    </a:lnTo>
                    <a:lnTo>
                      <a:pt x="248" y="241"/>
                    </a:lnTo>
                    <a:lnTo>
                      <a:pt x="249" y="532"/>
                    </a:lnTo>
                    <a:lnTo>
                      <a:pt x="249" y="540"/>
                    </a:lnTo>
                    <a:lnTo>
                      <a:pt x="249" y="545"/>
                    </a:lnTo>
                    <a:lnTo>
                      <a:pt x="249" y="554"/>
                    </a:lnTo>
                    <a:lnTo>
                      <a:pt x="272" y="554"/>
                    </a:lnTo>
                    <a:lnTo>
                      <a:pt x="692" y="553"/>
                    </a:lnTo>
                    <a:lnTo>
                      <a:pt x="699" y="554"/>
                    </a:lnTo>
                    <a:lnTo>
                      <a:pt x="704" y="554"/>
                    </a:lnTo>
                    <a:lnTo>
                      <a:pt x="708" y="557"/>
                    </a:lnTo>
                    <a:lnTo>
                      <a:pt x="711" y="560"/>
                    </a:lnTo>
                    <a:lnTo>
                      <a:pt x="712" y="563"/>
                    </a:lnTo>
                    <a:lnTo>
                      <a:pt x="712" y="569"/>
                    </a:lnTo>
                    <a:lnTo>
                      <a:pt x="712" y="574"/>
                    </a:lnTo>
                    <a:lnTo>
                      <a:pt x="712" y="616"/>
                    </a:lnTo>
                    <a:lnTo>
                      <a:pt x="712" y="657"/>
                    </a:lnTo>
                    <a:lnTo>
                      <a:pt x="710" y="687"/>
                    </a:lnTo>
                    <a:lnTo>
                      <a:pt x="704" y="718"/>
                    </a:lnTo>
                    <a:lnTo>
                      <a:pt x="702" y="722"/>
                    </a:lnTo>
                    <a:lnTo>
                      <a:pt x="698" y="725"/>
                    </a:lnTo>
                    <a:lnTo>
                      <a:pt x="694" y="728"/>
                    </a:lnTo>
                    <a:lnTo>
                      <a:pt x="689" y="729"/>
                    </a:lnTo>
                    <a:lnTo>
                      <a:pt x="675" y="732"/>
                    </a:lnTo>
                    <a:lnTo>
                      <a:pt x="660" y="731"/>
                    </a:lnTo>
                    <a:lnTo>
                      <a:pt x="271" y="732"/>
                    </a:lnTo>
                    <a:lnTo>
                      <a:pt x="246" y="732"/>
                    </a:lnTo>
                    <a:lnTo>
                      <a:pt x="246" y="1108"/>
                    </a:lnTo>
                    <a:lnTo>
                      <a:pt x="614" y="1108"/>
                    </a:lnTo>
                    <a:lnTo>
                      <a:pt x="602" y="1133"/>
                    </a:lnTo>
                    <a:lnTo>
                      <a:pt x="592" y="1156"/>
                    </a:lnTo>
                    <a:lnTo>
                      <a:pt x="553" y="1226"/>
                    </a:lnTo>
                    <a:lnTo>
                      <a:pt x="514" y="1295"/>
                    </a:lnTo>
                    <a:lnTo>
                      <a:pt x="507" y="1304"/>
                    </a:lnTo>
                    <a:lnTo>
                      <a:pt x="495" y="1310"/>
                    </a:lnTo>
                    <a:lnTo>
                      <a:pt x="485" y="1315"/>
                    </a:lnTo>
                    <a:lnTo>
                      <a:pt x="479" y="1317"/>
                    </a:lnTo>
                    <a:lnTo>
                      <a:pt x="474" y="1317"/>
                    </a:lnTo>
                    <a:lnTo>
                      <a:pt x="468" y="1317"/>
                    </a:lnTo>
                    <a:lnTo>
                      <a:pt x="462" y="1317"/>
                    </a:lnTo>
                    <a:lnTo>
                      <a:pt x="15" y="1317"/>
                    </a:lnTo>
                    <a:lnTo>
                      <a:pt x="10" y="1317"/>
                    </a:lnTo>
                    <a:lnTo>
                      <a:pt x="6" y="1317"/>
                    </a:lnTo>
                    <a:lnTo>
                      <a:pt x="0" y="1317"/>
                    </a:lnTo>
                    <a:lnTo>
                      <a:pt x="0" y="1"/>
                    </a:lnTo>
                    <a:lnTo>
                      <a:pt x="9" y="1"/>
                    </a:lnTo>
                    <a:lnTo>
                      <a:pt x="19" y="1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2" name="Freeform 22"/>
              <p:cNvSpPr>
                <a:spLocks/>
              </p:cNvSpPr>
              <p:nvPr userDrawn="1"/>
            </p:nvSpPr>
            <p:spPr bwMode="auto">
              <a:xfrm>
                <a:off x="2630575" y="1848854"/>
                <a:ext cx="205443" cy="1063999"/>
              </a:xfrm>
              <a:custGeom>
                <a:avLst/>
                <a:gdLst>
                  <a:gd name="T0" fmla="*/ 171 w 254"/>
                  <a:gd name="T1" fmla="*/ 0 h 1320"/>
                  <a:gd name="T2" fmla="*/ 254 w 254"/>
                  <a:gd name="T3" fmla="*/ 1 h 1320"/>
                  <a:gd name="T4" fmla="*/ 254 w 254"/>
                  <a:gd name="T5" fmla="*/ 1320 h 1320"/>
                  <a:gd name="T6" fmla="*/ 177 w 254"/>
                  <a:gd name="T7" fmla="*/ 1320 h 1320"/>
                  <a:gd name="T8" fmla="*/ 174 w 254"/>
                  <a:gd name="T9" fmla="*/ 1318 h 1320"/>
                  <a:gd name="T10" fmla="*/ 170 w 254"/>
                  <a:gd name="T11" fmla="*/ 1315 h 1320"/>
                  <a:gd name="T12" fmla="*/ 165 w 254"/>
                  <a:gd name="T13" fmla="*/ 1313 h 1320"/>
                  <a:gd name="T14" fmla="*/ 163 w 254"/>
                  <a:gd name="T15" fmla="*/ 1308 h 1320"/>
                  <a:gd name="T16" fmla="*/ 135 w 254"/>
                  <a:gd name="T17" fmla="*/ 1259 h 1320"/>
                  <a:gd name="T18" fmla="*/ 108 w 254"/>
                  <a:gd name="T19" fmla="*/ 1210 h 1320"/>
                  <a:gd name="T20" fmla="*/ 83 w 254"/>
                  <a:gd name="T21" fmla="*/ 1159 h 1320"/>
                  <a:gd name="T22" fmla="*/ 48 w 254"/>
                  <a:gd name="T23" fmla="*/ 1066 h 1320"/>
                  <a:gd name="T24" fmla="*/ 18 w 254"/>
                  <a:gd name="T25" fmla="*/ 972 h 1320"/>
                  <a:gd name="T26" fmla="*/ 6 w 254"/>
                  <a:gd name="T27" fmla="*/ 920 h 1320"/>
                  <a:gd name="T28" fmla="*/ 2 w 254"/>
                  <a:gd name="T29" fmla="*/ 868 h 1320"/>
                  <a:gd name="T30" fmla="*/ 0 w 254"/>
                  <a:gd name="T31" fmla="*/ 570 h 1320"/>
                  <a:gd name="T32" fmla="*/ 2 w 254"/>
                  <a:gd name="T33" fmla="*/ 273 h 1320"/>
                  <a:gd name="T34" fmla="*/ 6 w 254"/>
                  <a:gd name="T35" fmla="*/ 210 h 1320"/>
                  <a:gd name="T36" fmla="*/ 21 w 254"/>
                  <a:gd name="T37" fmla="*/ 147 h 1320"/>
                  <a:gd name="T38" fmla="*/ 44 w 254"/>
                  <a:gd name="T39" fmla="*/ 88 h 1320"/>
                  <a:gd name="T40" fmla="*/ 57 w 254"/>
                  <a:gd name="T41" fmla="*/ 53 h 1320"/>
                  <a:gd name="T42" fmla="*/ 70 w 254"/>
                  <a:gd name="T43" fmla="*/ 19 h 1320"/>
                  <a:gd name="T44" fmla="*/ 73 w 254"/>
                  <a:gd name="T45" fmla="*/ 13 h 1320"/>
                  <a:gd name="T46" fmla="*/ 77 w 254"/>
                  <a:gd name="T47" fmla="*/ 8 h 1320"/>
                  <a:gd name="T48" fmla="*/ 81 w 254"/>
                  <a:gd name="T49" fmla="*/ 5 h 1320"/>
                  <a:gd name="T50" fmla="*/ 87 w 254"/>
                  <a:gd name="T51" fmla="*/ 3 h 1320"/>
                  <a:gd name="T52" fmla="*/ 92 w 254"/>
                  <a:gd name="T53" fmla="*/ 1 h 1320"/>
                  <a:gd name="T54" fmla="*/ 171 w 254"/>
                  <a:gd name="T55" fmla="*/ 0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20">
                    <a:moveTo>
                      <a:pt x="171" y="0"/>
                    </a:moveTo>
                    <a:lnTo>
                      <a:pt x="254" y="1"/>
                    </a:lnTo>
                    <a:lnTo>
                      <a:pt x="254" y="1320"/>
                    </a:lnTo>
                    <a:lnTo>
                      <a:pt x="177" y="1320"/>
                    </a:lnTo>
                    <a:lnTo>
                      <a:pt x="174" y="1318"/>
                    </a:lnTo>
                    <a:lnTo>
                      <a:pt x="170" y="1315"/>
                    </a:lnTo>
                    <a:lnTo>
                      <a:pt x="165" y="1313"/>
                    </a:lnTo>
                    <a:lnTo>
                      <a:pt x="163" y="1308"/>
                    </a:lnTo>
                    <a:lnTo>
                      <a:pt x="135" y="1259"/>
                    </a:lnTo>
                    <a:lnTo>
                      <a:pt x="108" y="1210"/>
                    </a:lnTo>
                    <a:lnTo>
                      <a:pt x="83" y="1159"/>
                    </a:lnTo>
                    <a:lnTo>
                      <a:pt x="48" y="1066"/>
                    </a:lnTo>
                    <a:lnTo>
                      <a:pt x="18" y="972"/>
                    </a:lnTo>
                    <a:lnTo>
                      <a:pt x="6" y="920"/>
                    </a:lnTo>
                    <a:lnTo>
                      <a:pt x="2" y="868"/>
                    </a:lnTo>
                    <a:lnTo>
                      <a:pt x="0" y="570"/>
                    </a:lnTo>
                    <a:lnTo>
                      <a:pt x="2" y="273"/>
                    </a:lnTo>
                    <a:lnTo>
                      <a:pt x="6" y="210"/>
                    </a:lnTo>
                    <a:lnTo>
                      <a:pt x="21" y="147"/>
                    </a:lnTo>
                    <a:lnTo>
                      <a:pt x="44" y="88"/>
                    </a:lnTo>
                    <a:lnTo>
                      <a:pt x="57" y="53"/>
                    </a:lnTo>
                    <a:lnTo>
                      <a:pt x="70" y="19"/>
                    </a:lnTo>
                    <a:lnTo>
                      <a:pt x="73" y="13"/>
                    </a:lnTo>
                    <a:lnTo>
                      <a:pt x="77" y="8"/>
                    </a:lnTo>
                    <a:lnTo>
                      <a:pt x="81" y="5"/>
                    </a:lnTo>
                    <a:lnTo>
                      <a:pt x="87" y="3"/>
                    </a:lnTo>
                    <a:lnTo>
                      <a:pt x="92" y="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30" name="Groep 11"/>
            <p:cNvGrpSpPr/>
            <p:nvPr userDrawn="1"/>
          </p:nvGrpSpPr>
          <p:grpSpPr>
            <a:xfrm>
              <a:off x="5359128" y="2241760"/>
              <a:ext cx="1323249" cy="297436"/>
              <a:chOff x="1332400" y="2843532"/>
              <a:chExt cx="1323249" cy="297436"/>
            </a:xfrm>
          </p:grpSpPr>
          <p:sp>
            <p:nvSpPr>
              <p:cNvPr id="32" name="Freeform 23"/>
              <p:cNvSpPr>
                <a:spLocks noEditPoints="1"/>
              </p:cNvSpPr>
              <p:nvPr userDrawn="1"/>
            </p:nvSpPr>
            <p:spPr bwMode="auto">
              <a:xfrm>
                <a:off x="2321601" y="2903180"/>
                <a:ext cx="148016" cy="237788"/>
              </a:xfrm>
              <a:custGeom>
                <a:avLst/>
                <a:gdLst>
                  <a:gd name="T0" fmla="*/ 80 w 183"/>
                  <a:gd name="T1" fmla="*/ 31 h 295"/>
                  <a:gd name="T2" fmla="*/ 54 w 183"/>
                  <a:gd name="T3" fmla="*/ 45 h 295"/>
                  <a:gd name="T4" fmla="*/ 39 w 183"/>
                  <a:gd name="T5" fmla="*/ 81 h 295"/>
                  <a:gd name="T6" fmla="*/ 38 w 183"/>
                  <a:gd name="T7" fmla="*/ 123 h 295"/>
                  <a:gd name="T8" fmla="*/ 48 w 183"/>
                  <a:gd name="T9" fmla="*/ 158 h 295"/>
                  <a:gd name="T10" fmla="*/ 74 w 183"/>
                  <a:gd name="T11" fmla="*/ 180 h 295"/>
                  <a:gd name="T12" fmla="*/ 110 w 183"/>
                  <a:gd name="T13" fmla="*/ 180 h 295"/>
                  <a:gd name="T14" fmla="*/ 136 w 183"/>
                  <a:gd name="T15" fmla="*/ 159 h 295"/>
                  <a:gd name="T16" fmla="*/ 151 w 183"/>
                  <a:gd name="T17" fmla="*/ 115 h 295"/>
                  <a:gd name="T18" fmla="*/ 142 w 183"/>
                  <a:gd name="T19" fmla="*/ 62 h 295"/>
                  <a:gd name="T20" fmla="*/ 116 w 183"/>
                  <a:gd name="T21" fmla="*/ 34 h 295"/>
                  <a:gd name="T22" fmla="*/ 93 w 183"/>
                  <a:gd name="T23" fmla="*/ 0 h 295"/>
                  <a:gd name="T24" fmla="*/ 133 w 183"/>
                  <a:gd name="T25" fmla="*/ 15 h 295"/>
                  <a:gd name="T26" fmla="*/ 148 w 183"/>
                  <a:gd name="T27" fmla="*/ 25 h 295"/>
                  <a:gd name="T28" fmla="*/ 152 w 183"/>
                  <a:gd name="T29" fmla="*/ 6 h 295"/>
                  <a:gd name="T30" fmla="*/ 183 w 183"/>
                  <a:gd name="T31" fmla="*/ 13 h 295"/>
                  <a:gd name="T32" fmla="*/ 183 w 183"/>
                  <a:gd name="T33" fmla="*/ 112 h 295"/>
                  <a:gd name="T34" fmla="*/ 180 w 183"/>
                  <a:gd name="T35" fmla="*/ 229 h 295"/>
                  <a:gd name="T36" fmla="*/ 161 w 183"/>
                  <a:gd name="T37" fmla="*/ 269 h 295"/>
                  <a:gd name="T38" fmla="*/ 122 w 183"/>
                  <a:gd name="T39" fmla="*/ 291 h 295"/>
                  <a:gd name="T40" fmla="*/ 70 w 183"/>
                  <a:gd name="T41" fmla="*/ 294 h 295"/>
                  <a:gd name="T42" fmla="*/ 28 w 183"/>
                  <a:gd name="T43" fmla="*/ 277 h 295"/>
                  <a:gd name="T44" fmla="*/ 10 w 183"/>
                  <a:gd name="T45" fmla="*/ 249 h 295"/>
                  <a:gd name="T46" fmla="*/ 20 w 183"/>
                  <a:gd name="T47" fmla="*/ 232 h 295"/>
                  <a:gd name="T48" fmla="*/ 41 w 183"/>
                  <a:gd name="T49" fmla="*/ 238 h 295"/>
                  <a:gd name="T50" fmla="*/ 55 w 183"/>
                  <a:gd name="T51" fmla="*/ 258 h 295"/>
                  <a:gd name="T52" fmla="*/ 77 w 183"/>
                  <a:gd name="T53" fmla="*/ 267 h 295"/>
                  <a:gd name="T54" fmla="*/ 102 w 183"/>
                  <a:gd name="T55" fmla="*/ 265 h 295"/>
                  <a:gd name="T56" fmla="*/ 129 w 183"/>
                  <a:gd name="T57" fmla="*/ 255 h 295"/>
                  <a:gd name="T58" fmla="*/ 144 w 183"/>
                  <a:gd name="T59" fmla="*/ 230 h 295"/>
                  <a:gd name="T60" fmla="*/ 148 w 183"/>
                  <a:gd name="T61" fmla="*/ 191 h 295"/>
                  <a:gd name="T62" fmla="*/ 100 w 183"/>
                  <a:gd name="T63" fmla="*/ 209 h 295"/>
                  <a:gd name="T64" fmla="*/ 60 w 183"/>
                  <a:gd name="T65" fmla="*/ 207 h 295"/>
                  <a:gd name="T66" fmla="*/ 28 w 183"/>
                  <a:gd name="T67" fmla="*/ 184 h 295"/>
                  <a:gd name="T68" fmla="*/ 3 w 183"/>
                  <a:gd name="T69" fmla="*/ 133 h 295"/>
                  <a:gd name="T70" fmla="*/ 6 w 183"/>
                  <a:gd name="T71" fmla="*/ 67 h 295"/>
                  <a:gd name="T72" fmla="*/ 36 w 183"/>
                  <a:gd name="T73" fmla="*/ 19 h 295"/>
                  <a:gd name="T74" fmla="*/ 73 w 183"/>
                  <a:gd name="T75" fmla="*/ 2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3" h="295">
                    <a:moveTo>
                      <a:pt x="96" y="29"/>
                    </a:moveTo>
                    <a:lnTo>
                      <a:pt x="80" y="31"/>
                    </a:lnTo>
                    <a:lnTo>
                      <a:pt x="65" y="36"/>
                    </a:lnTo>
                    <a:lnTo>
                      <a:pt x="54" y="45"/>
                    </a:lnTo>
                    <a:lnTo>
                      <a:pt x="47" y="58"/>
                    </a:lnTo>
                    <a:lnTo>
                      <a:pt x="39" y="81"/>
                    </a:lnTo>
                    <a:lnTo>
                      <a:pt x="35" y="102"/>
                    </a:lnTo>
                    <a:lnTo>
                      <a:pt x="38" y="123"/>
                    </a:lnTo>
                    <a:lnTo>
                      <a:pt x="41" y="141"/>
                    </a:lnTo>
                    <a:lnTo>
                      <a:pt x="48" y="158"/>
                    </a:lnTo>
                    <a:lnTo>
                      <a:pt x="60" y="171"/>
                    </a:lnTo>
                    <a:lnTo>
                      <a:pt x="74" y="180"/>
                    </a:lnTo>
                    <a:lnTo>
                      <a:pt x="91" y="183"/>
                    </a:lnTo>
                    <a:lnTo>
                      <a:pt x="110" y="180"/>
                    </a:lnTo>
                    <a:lnTo>
                      <a:pt x="125" y="172"/>
                    </a:lnTo>
                    <a:lnTo>
                      <a:pt x="136" y="159"/>
                    </a:lnTo>
                    <a:lnTo>
                      <a:pt x="145" y="142"/>
                    </a:lnTo>
                    <a:lnTo>
                      <a:pt x="151" y="115"/>
                    </a:lnTo>
                    <a:lnTo>
                      <a:pt x="149" y="89"/>
                    </a:lnTo>
                    <a:lnTo>
                      <a:pt x="142" y="62"/>
                    </a:lnTo>
                    <a:lnTo>
                      <a:pt x="132" y="45"/>
                    </a:lnTo>
                    <a:lnTo>
                      <a:pt x="116" y="34"/>
                    </a:lnTo>
                    <a:lnTo>
                      <a:pt x="96" y="29"/>
                    </a:lnTo>
                    <a:close/>
                    <a:moveTo>
                      <a:pt x="93" y="0"/>
                    </a:moveTo>
                    <a:lnTo>
                      <a:pt x="115" y="5"/>
                    </a:lnTo>
                    <a:lnTo>
                      <a:pt x="133" y="15"/>
                    </a:lnTo>
                    <a:lnTo>
                      <a:pt x="141" y="19"/>
                    </a:lnTo>
                    <a:lnTo>
                      <a:pt x="148" y="25"/>
                    </a:lnTo>
                    <a:lnTo>
                      <a:pt x="151" y="15"/>
                    </a:lnTo>
                    <a:lnTo>
                      <a:pt x="152" y="6"/>
                    </a:lnTo>
                    <a:lnTo>
                      <a:pt x="181" y="6"/>
                    </a:lnTo>
                    <a:lnTo>
                      <a:pt x="183" y="13"/>
                    </a:lnTo>
                    <a:lnTo>
                      <a:pt x="183" y="20"/>
                    </a:lnTo>
                    <a:lnTo>
                      <a:pt x="183" y="112"/>
                    </a:lnTo>
                    <a:lnTo>
                      <a:pt x="183" y="201"/>
                    </a:lnTo>
                    <a:lnTo>
                      <a:pt x="180" y="229"/>
                    </a:lnTo>
                    <a:lnTo>
                      <a:pt x="172" y="252"/>
                    </a:lnTo>
                    <a:lnTo>
                      <a:pt x="161" y="269"/>
                    </a:lnTo>
                    <a:lnTo>
                      <a:pt x="144" y="282"/>
                    </a:lnTo>
                    <a:lnTo>
                      <a:pt x="122" y="291"/>
                    </a:lnTo>
                    <a:lnTo>
                      <a:pt x="96" y="295"/>
                    </a:lnTo>
                    <a:lnTo>
                      <a:pt x="70" y="294"/>
                    </a:lnTo>
                    <a:lnTo>
                      <a:pt x="44" y="287"/>
                    </a:lnTo>
                    <a:lnTo>
                      <a:pt x="28" y="277"/>
                    </a:lnTo>
                    <a:lnTo>
                      <a:pt x="18" y="265"/>
                    </a:lnTo>
                    <a:lnTo>
                      <a:pt x="10" y="249"/>
                    </a:lnTo>
                    <a:lnTo>
                      <a:pt x="9" y="232"/>
                    </a:lnTo>
                    <a:lnTo>
                      <a:pt x="20" y="232"/>
                    </a:lnTo>
                    <a:lnTo>
                      <a:pt x="31" y="233"/>
                    </a:lnTo>
                    <a:lnTo>
                      <a:pt x="41" y="238"/>
                    </a:lnTo>
                    <a:lnTo>
                      <a:pt x="48" y="249"/>
                    </a:lnTo>
                    <a:lnTo>
                      <a:pt x="55" y="258"/>
                    </a:lnTo>
                    <a:lnTo>
                      <a:pt x="65" y="264"/>
                    </a:lnTo>
                    <a:lnTo>
                      <a:pt x="77" y="267"/>
                    </a:lnTo>
                    <a:lnTo>
                      <a:pt x="89" y="267"/>
                    </a:lnTo>
                    <a:lnTo>
                      <a:pt x="102" y="265"/>
                    </a:lnTo>
                    <a:lnTo>
                      <a:pt x="116" y="262"/>
                    </a:lnTo>
                    <a:lnTo>
                      <a:pt x="129" y="255"/>
                    </a:lnTo>
                    <a:lnTo>
                      <a:pt x="138" y="245"/>
                    </a:lnTo>
                    <a:lnTo>
                      <a:pt x="144" y="230"/>
                    </a:lnTo>
                    <a:lnTo>
                      <a:pt x="146" y="210"/>
                    </a:lnTo>
                    <a:lnTo>
                      <a:pt x="148" y="191"/>
                    </a:lnTo>
                    <a:lnTo>
                      <a:pt x="123" y="201"/>
                    </a:lnTo>
                    <a:lnTo>
                      <a:pt x="100" y="209"/>
                    </a:lnTo>
                    <a:lnTo>
                      <a:pt x="78" y="210"/>
                    </a:lnTo>
                    <a:lnTo>
                      <a:pt x="60" y="207"/>
                    </a:lnTo>
                    <a:lnTo>
                      <a:pt x="42" y="197"/>
                    </a:lnTo>
                    <a:lnTo>
                      <a:pt x="28" y="184"/>
                    </a:lnTo>
                    <a:lnTo>
                      <a:pt x="16" y="167"/>
                    </a:lnTo>
                    <a:lnTo>
                      <a:pt x="3" y="133"/>
                    </a:lnTo>
                    <a:lnTo>
                      <a:pt x="0" y="100"/>
                    </a:lnTo>
                    <a:lnTo>
                      <a:pt x="6" y="67"/>
                    </a:lnTo>
                    <a:lnTo>
                      <a:pt x="22" y="35"/>
                    </a:lnTo>
                    <a:lnTo>
                      <a:pt x="36" y="19"/>
                    </a:lnTo>
                    <a:lnTo>
                      <a:pt x="54" y="7"/>
                    </a:lnTo>
                    <a:lnTo>
                      <a:pt x="73" y="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white">
                      <a:lumMod val="50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33" name="Freeform 24"/>
              <p:cNvSpPr>
                <a:spLocks noEditPoints="1"/>
              </p:cNvSpPr>
              <p:nvPr userDrawn="1"/>
            </p:nvSpPr>
            <p:spPr bwMode="auto">
              <a:xfrm>
                <a:off x="1871891" y="2903180"/>
                <a:ext cx="156913" cy="174109"/>
              </a:xfrm>
              <a:custGeom>
                <a:avLst/>
                <a:gdLst>
                  <a:gd name="T0" fmla="*/ 94 w 194"/>
                  <a:gd name="T1" fmla="*/ 29 h 216"/>
                  <a:gd name="T2" fmla="*/ 80 w 194"/>
                  <a:gd name="T3" fmla="*/ 31 h 216"/>
                  <a:gd name="T4" fmla="*/ 67 w 194"/>
                  <a:gd name="T5" fmla="*/ 36 h 216"/>
                  <a:gd name="T6" fmla="*/ 55 w 194"/>
                  <a:gd name="T7" fmla="*/ 47 h 216"/>
                  <a:gd name="T8" fmla="*/ 45 w 194"/>
                  <a:gd name="T9" fmla="*/ 65 h 216"/>
                  <a:gd name="T10" fmla="*/ 38 w 194"/>
                  <a:gd name="T11" fmla="*/ 86 h 216"/>
                  <a:gd name="T12" fmla="*/ 31 w 194"/>
                  <a:gd name="T13" fmla="*/ 106 h 216"/>
                  <a:gd name="T14" fmla="*/ 35 w 194"/>
                  <a:gd name="T15" fmla="*/ 107 h 216"/>
                  <a:gd name="T16" fmla="*/ 39 w 194"/>
                  <a:gd name="T17" fmla="*/ 139 h 216"/>
                  <a:gd name="T18" fmla="*/ 48 w 194"/>
                  <a:gd name="T19" fmla="*/ 159 h 216"/>
                  <a:gd name="T20" fmla="*/ 60 w 194"/>
                  <a:gd name="T21" fmla="*/ 174 h 216"/>
                  <a:gd name="T22" fmla="*/ 77 w 194"/>
                  <a:gd name="T23" fmla="*/ 184 h 216"/>
                  <a:gd name="T24" fmla="*/ 97 w 194"/>
                  <a:gd name="T25" fmla="*/ 187 h 216"/>
                  <a:gd name="T26" fmla="*/ 116 w 194"/>
                  <a:gd name="T27" fmla="*/ 184 h 216"/>
                  <a:gd name="T28" fmla="*/ 133 w 194"/>
                  <a:gd name="T29" fmla="*/ 174 h 216"/>
                  <a:gd name="T30" fmla="*/ 146 w 194"/>
                  <a:gd name="T31" fmla="*/ 159 h 216"/>
                  <a:gd name="T32" fmla="*/ 154 w 194"/>
                  <a:gd name="T33" fmla="*/ 141 h 216"/>
                  <a:gd name="T34" fmla="*/ 157 w 194"/>
                  <a:gd name="T35" fmla="*/ 109 h 216"/>
                  <a:gd name="T36" fmla="*/ 154 w 194"/>
                  <a:gd name="T37" fmla="*/ 77 h 216"/>
                  <a:gd name="T38" fmla="*/ 149 w 194"/>
                  <a:gd name="T39" fmla="*/ 61 h 216"/>
                  <a:gd name="T40" fmla="*/ 141 w 194"/>
                  <a:gd name="T41" fmla="*/ 48 h 216"/>
                  <a:gd name="T42" fmla="*/ 128 w 194"/>
                  <a:gd name="T43" fmla="*/ 38 h 216"/>
                  <a:gd name="T44" fmla="*/ 110 w 194"/>
                  <a:gd name="T45" fmla="*/ 31 h 216"/>
                  <a:gd name="T46" fmla="*/ 94 w 194"/>
                  <a:gd name="T47" fmla="*/ 29 h 216"/>
                  <a:gd name="T48" fmla="*/ 87 w 194"/>
                  <a:gd name="T49" fmla="*/ 0 h 216"/>
                  <a:gd name="T50" fmla="*/ 112 w 194"/>
                  <a:gd name="T51" fmla="*/ 0 h 216"/>
                  <a:gd name="T52" fmla="*/ 133 w 194"/>
                  <a:gd name="T53" fmla="*/ 6 h 216"/>
                  <a:gd name="T54" fmla="*/ 154 w 194"/>
                  <a:gd name="T55" fmla="*/ 18 h 216"/>
                  <a:gd name="T56" fmla="*/ 171 w 194"/>
                  <a:gd name="T57" fmla="*/ 34 h 216"/>
                  <a:gd name="T58" fmla="*/ 183 w 194"/>
                  <a:gd name="T59" fmla="*/ 55 h 216"/>
                  <a:gd name="T60" fmla="*/ 191 w 194"/>
                  <a:gd name="T61" fmla="*/ 80 h 216"/>
                  <a:gd name="T62" fmla="*/ 194 w 194"/>
                  <a:gd name="T63" fmla="*/ 104 h 216"/>
                  <a:gd name="T64" fmla="*/ 194 w 194"/>
                  <a:gd name="T65" fmla="*/ 129 h 216"/>
                  <a:gd name="T66" fmla="*/ 188 w 194"/>
                  <a:gd name="T67" fmla="*/ 152 h 216"/>
                  <a:gd name="T68" fmla="*/ 177 w 194"/>
                  <a:gd name="T69" fmla="*/ 174 h 216"/>
                  <a:gd name="T70" fmla="*/ 160 w 194"/>
                  <a:gd name="T71" fmla="*/ 193 h 216"/>
                  <a:gd name="T72" fmla="*/ 136 w 194"/>
                  <a:gd name="T73" fmla="*/ 209 h 216"/>
                  <a:gd name="T74" fmla="*/ 110 w 194"/>
                  <a:gd name="T75" fmla="*/ 216 h 216"/>
                  <a:gd name="T76" fmla="*/ 83 w 194"/>
                  <a:gd name="T77" fmla="*/ 216 h 216"/>
                  <a:gd name="T78" fmla="*/ 55 w 194"/>
                  <a:gd name="T79" fmla="*/ 207 h 216"/>
                  <a:gd name="T80" fmla="*/ 36 w 194"/>
                  <a:gd name="T81" fmla="*/ 196 h 216"/>
                  <a:gd name="T82" fmla="*/ 22 w 194"/>
                  <a:gd name="T83" fmla="*/ 181 h 216"/>
                  <a:gd name="T84" fmla="*/ 10 w 194"/>
                  <a:gd name="T85" fmla="*/ 164 h 216"/>
                  <a:gd name="T86" fmla="*/ 5 w 194"/>
                  <a:gd name="T87" fmla="*/ 145 h 216"/>
                  <a:gd name="T88" fmla="*/ 2 w 194"/>
                  <a:gd name="T89" fmla="*/ 122 h 216"/>
                  <a:gd name="T90" fmla="*/ 0 w 194"/>
                  <a:gd name="T91" fmla="*/ 109 h 216"/>
                  <a:gd name="T92" fmla="*/ 3 w 194"/>
                  <a:gd name="T93" fmla="*/ 78 h 216"/>
                  <a:gd name="T94" fmla="*/ 10 w 194"/>
                  <a:gd name="T95" fmla="*/ 54 h 216"/>
                  <a:gd name="T96" fmla="*/ 23 w 194"/>
                  <a:gd name="T97" fmla="*/ 34 h 216"/>
                  <a:gd name="T98" fmla="*/ 39 w 194"/>
                  <a:gd name="T99" fmla="*/ 18 h 216"/>
                  <a:gd name="T100" fmla="*/ 61 w 194"/>
                  <a:gd name="T101" fmla="*/ 6 h 216"/>
                  <a:gd name="T102" fmla="*/ 87 w 194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16">
                    <a:moveTo>
                      <a:pt x="94" y="29"/>
                    </a:moveTo>
                    <a:lnTo>
                      <a:pt x="80" y="31"/>
                    </a:lnTo>
                    <a:lnTo>
                      <a:pt x="67" y="36"/>
                    </a:lnTo>
                    <a:lnTo>
                      <a:pt x="55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1" y="106"/>
                    </a:lnTo>
                    <a:lnTo>
                      <a:pt x="35" y="107"/>
                    </a:lnTo>
                    <a:lnTo>
                      <a:pt x="39" y="139"/>
                    </a:lnTo>
                    <a:lnTo>
                      <a:pt x="48" y="159"/>
                    </a:lnTo>
                    <a:lnTo>
                      <a:pt x="60" y="174"/>
                    </a:lnTo>
                    <a:lnTo>
                      <a:pt x="77" y="184"/>
                    </a:lnTo>
                    <a:lnTo>
                      <a:pt x="97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4" y="141"/>
                    </a:lnTo>
                    <a:lnTo>
                      <a:pt x="157" y="109"/>
                    </a:lnTo>
                    <a:lnTo>
                      <a:pt x="154" y="77"/>
                    </a:lnTo>
                    <a:lnTo>
                      <a:pt x="149" y="61"/>
                    </a:lnTo>
                    <a:lnTo>
                      <a:pt x="141" y="48"/>
                    </a:lnTo>
                    <a:lnTo>
                      <a:pt x="128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7" y="0"/>
                    </a:moveTo>
                    <a:lnTo>
                      <a:pt x="112" y="0"/>
                    </a:lnTo>
                    <a:lnTo>
                      <a:pt x="133" y="6"/>
                    </a:lnTo>
                    <a:lnTo>
                      <a:pt x="154" y="18"/>
                    </a:lnTo>
                    <a:lnTo>
                      <a:pt x="171" y="34"/>
                    </a:lnTo>
                    <a:lnTo>
                      <a:pt x="183" y="55"/>
                    </a:lnTo>
                    <a:lnTo>
                      <a:pt x="191" y="80"/>
                    </a:lnTo>
                    <a:lnTo>
                      <a:pt x="194" y="104"/>
                    </a:lnTo>
                    <a:lnTo>
                      <a:pt x="194" y="129"/>
                    </a:lnTo>
                    <a:lnTo>
                      <a:pt x="188" y="152"/>
                    </a:lnTo>
                    <a:lnTo>
                      <a:pt x="177" y="174"/>
                    </a:lnTo>
                    <a:lnTo>
                      <a:pt x="160" y="193"/>
                    </a:lnTo>
                    <a:lnTo>
                      <a:pt x="136" y="209"/>
                    </a:lnTo>
                    <a:lnTo>
                      <a:pt x="110" y="216"/>
                    </a:lnTo>
                    <a:lnTo>
                      <a:pt x="83" y="216"/>
                    </a:lnTo>
                    <a:lnTo>
                      <a:pt x="55" y="207"/>
                    </a:lnTo>
                    <a:lnTo>
                      <a:pt x="36" y="196"/>
                    </a:lnTo>
                    <a:lnTo>
                      <a:pt x="22" y="181"/>
                    </a:lnTo>
                    <a:lnTo>
                      <a:pt x="10" y="164"/>
                    </a:lnTo>
                    <a:lnTo>
                      <a:pt x="5" y="145"/>
                    </a:lnTo>
                    <a:lnTo>
                      <a:pt x="2" y="122"/>
                    </a:lnTo>
                    <a:lnTo>
                      <a:pt x="0" y="109"/>
                    </a:lnTo>
                    <a:lnTo>
                      <a:pt x="3" y="78"/>
                    </a:lnTo>
                    <a:lnTo>
                      <a:pt x="10" y="54"/>
                    </a:lnTo>
                    <a:lnTo>
                      <a:pt x="23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4" name="Freeform 25"/>
              <p:cNvSpPr>
                <a:spLocks noEditPoints="1"/>
              </p:cNvSpPr>
              <p:nvPr userDrawn="1"/>
            </p:nvSpPr>
            <p:spPr bwMode="auto">
              <a:xfrm>
                <a:off x="1332400" y="2903180"/>
                <a:ext cx="155296" cy="174109"/>
              </a:xfrm>
              <a:custGeom>
                <a:avLst/>
                <a:gdLst>
                  <a:gd name="T0" fmla="*/ 94 w 192"/>
                  <a:gd name="T1" fmla="*/ 29 h 216"/>
                  <a:gd name="T2" fmla="*/ 78 w 192"/>
                  <a:gd name="T3" fmla="*/ 31 h 216"/>
                  <a:gd name="T4" fmla="*/ 65 w 192"/>
                  <a:gd name="T5" fmla="*/ 36 h 216"/>
                  <a:gd name="T6" fmla="*/ 53 w 192"/>
                  <a:gd name="T7" fmla="*/ 47 h 216"/>
                  <a:gd name="T8" fmla="*/ 45 w 192"/>
                  <a:gd name="T9" fmla="*/ 65 h 216"/>
                  <a:gd name="T10" fmla="*/ 38 w 192"/>
                  <a:gd name="T11" fmla="*/ 86 h 216"/>
                  <a:gd name="T12" fmla="*/ 30 w 192"/>
                  <a:gd name="T13" fmla="*/ 106 h 216"/>
                  <a:gd name="T14" fmla="*/ 33 w 192"/>
                  <a:gd name="T15" fmla="*/ 107 h 216"/>
                  <a:gd name="T16" fmla="*/ 39 w 192"/>
                  <a:gd name="T17" fmla="*/ 139 h 216"/>
                  <a:gd name="T18" fmla="*/ 46 w 192"/>
                  <a:gd name="T19" fmla="*/ 159 h 216"/>
                  <a:gd name="T20" fmla="*/ 59 w 192"/>
                  <a:gd name="T21" fmla="*/ 174 h 216"/>
                  <a:gd name="T22" fmla="*/ 75 w 192"/>
                  <a:gd name="T23" fmla="*/ 184 h 216"/>
                  <a:gd name="T24" fmla="*/ 95 w 192"/>
                  <a:gd name="T25" fmla="*/ 187 h 216"/>
                  <a:gd name="T26" fmla="*/ 116 w 192"/>
                  <a:gd name="T27" fmla="*/ 184 h 216"/>
                  <a:gd name="T28" fmla="*/ 133 w 192"/>
                  <a:gd name="T29" fmla="*/ 174 h 216"/>
                  <a:gd name="T30" fmla="*/ 146 w 192"/>
                  <a:gd name="T31" fmla="*/ 159 h 216"/>
                  <a:gd name="T32" fmla="*/ 152 w 192"/>
                  <a:gd name="T33" fmla="*/ 139 h 216"/>
                  <a:gd name="T34" fmla="*/ 155 w 192"/>
                  <a:gd name="T35" fmla="*/ 109 h 216"/>
                  <a:gd name="T36" fmla="*/ 152 w 192"/>
                  <a:gd name="T37" fmla="*/ 77 h 216"/>
                  <a:gd name="T38" fmla="*/ 148 w 192"/>
                  <a:gd name="T39" fmla="*/ 61 h 216"/>
                  <a:gd name="T40" fmla="*/ 139 w 192"/>
                  <a:gd name="T41" fmla="*/ 48 h 216"/>
                  <a:gd name="T42" fmla="*/ 126 w 192"/>
                  <a:gd name="T43" fmla="*/ 38 h 216"/>
                  <a:gd name="T44" fmla="*/ 110 w 192"/>
                  <a:gd name="T45" fmla="*/ 31 h 216"/>
                  <a:gd name="T46" fmla="*/ 94 w 192"/>
                  <a:gd name="T47" fmla="*/ 29 h 216"/>
                  <a:gd name="T48" fmla="*/ 85 w 192"/>
                  <a:gd name="T49" fmla="*/ 0 h 216"/>
                  <a:gd name="T50" fmla="*/ 110 w 192"/>
                  <a:gd name="T51" fmla="*/ 0 h 216"/>
                  <a:gd name="T52" fmla="*/ 133 w 192"/>
                  <a:gd name="T53" fmla="*/ 6 h 216"/>
                  <a:gd name="T54" fmla="*/ 152 w 192"/>
                  <a:gd name="T55" fmla="*/ 18 h 216"/>
                  <a:gd name="T56" fmla="*/ 169 w 192"/>
                  <a:gd name="T57" fmla="*/ 34 h 216"/>
                  <a:gd name="T58" fmla="*/ 182 w 192"/>
                  <a:gd name="T59" fmla="*/ 55 h 216"/>
                  <a:gd name="T60" fmla="*/ 190 w 192"/>
                  <a:gd name="T61" fmla="*/ 80 h 216"/>
                  <a:gd name="T62" fmla="*/ 192 w 192"/>
                  <a:gd name="T63" fmla="*/ 104 h 216"/>
                  <a:gd name="T64" fmla="*/ 192 w 192"/>
                  <a:gd name="T65" fmla="*/ 129 h 216"/>
                  <a:gd name="T66" fmla="*/ 187 w 192"/>
                  <a:gd name="T67" fmla="*/ 152 h 216"/>
                  <a:gd name="T68" fmla="*/ 177 w 192"/>
                  <a:gd name="T69" fmla="*/ 174 h 216"/>
                  <a:gd name="T70" fmla="*/ 159 w 192"/>
                  <a:gd name="T71" fmla="*/ 193 h 216"/>
                  <a:gd name="T72" fmla="*/ 135 w 192"/>
                  <a:gd name="T73" fmla="*/ 209 h 216"/>
                  <a:gd name="T74" fmla="*/ 108 w 192"/>
                  <a:gd name="T75" fmla="*/ 216 h 216"/>
                  <a:gd name="T76" fmla="*/ 82 w 192"/>
                  <a:gd name="T77" fmla="*/ 216 h 216"/>
                  <a:gd name="T78" fmla="*/ 55 w 192"/>
                  <a:gd name="T79" fmla="*/ 207 h 216"/>
                  <a:gd name="T80" fmla="*/ 35 w 192"/>
                  <a:gd name="T81" fmla="*/ 196 h 216"/>
                  <a:gd name="T82" fmla="*/ 20 w 192"/>
                  <a:gd name="T83" fmla="*/ 181 h 216"/>
                  <a:gd name="T84" fmla="*/ 10 w 192"/>
                  <a:gd name="T85" fmla="*/ 164 h 216"/>
                  <a:gd name="T86" fmla="*/ 3 w 192"/>
                  <a:gd name="T87" fmla="*/ 145 h 216"/>
                  <a:gd name="T88" fmla="*/ 0 w 192"/>
                  <a:gd name="T89" fmla="*/ 122 h 216"/>
                  <a:gd name="T90" fmla="*/ 0 w 192"/>
                  <a:gd name="T91" fmla="*/ 109 h 216"/>
                  <a:gd name="T92" fmla="*/ 1 w 192"/>
                  <a:gd name="T93" fmla="*/ 78 h 216"/>
                  <a:gd name="T94" fmla="*/ 9 w 192"/>
                  <a:gd name="T95" fmla="*/ 54 h 216"/>
                  <a:gd name="T96" fmla="*/ 22 w 192"/>
                  <a:gd name="T97" fmla="*/ 34 h 216"/>
                  <a:gd name="T98" fmla="*/ 39 w 192"/>
                  <a:gd name="T99" fmla="*/ 18 h 216"/>
                  <a:gd name="T100" fmla="*/ 61 w 192"/>
                  <a:gd name="T101" fmla="*/ 6 h 216"/>
                  <a:gd name="T102" fmla="*/ 85 w 192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2" h="216">
                    <a:moveTo>
                      <a:pt x="94" y="29"/>
                    </a:moveTo>
                    <a:lnTo>
                      <a:pt x="78" y="31"/>
                    </a:lnTo>
                    <a:lnTo>
                      <a:pt x="65" y="36"/>
                    </a:lnTo>
                    <a:lnTo>
                      <a:pt x="53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0" y="106"/>
                    </a:lnTo>
                    <a:lnTo>
                      <a:pt x="33" y="107"/>
                    </a:lnTo>
                    <a:lnTo>
                      <a:pt x="39" y="139"/>
                    </a:lnTo>
                    <a:lnTo>
                      <a:pt x="46" y="159"/>
                    </a:lnTo>
                    <a:lnTo>
                      <a:pt x="59" y="174"/>
                    </a:lnTo>
                    <a:lnTo>
                      <a:pt x="75" y="184"/>
                    </a:lnTo>
                    <a:lnTo>
                      <a:pt x="95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2" y="139"/>
                    </a:lnTo>
                    <a:lnTo>
                      <a:pt x="155" y="109"/>
                    </a:lnTo>
                    <a:lnTo>
                      <a:pt x="152" y="77"/>
                    </a:lnTo>
                    <a:lnTo>
                      <a:pt x="148" y="61"/>
                    </a:lnTo>
                    <a:lnTo>
                      <a:pt x="139" y="48"/>
                    </a:lnTo>
                    <a:lnTo>
                      <a:pt x="126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5" y="0"/>
                    </a:moveTo>
                    <a:lnTo>
                      <a:pt x="110" y="0"/>
                    </a:lnTo>
                    <a:lnTo>
                      <a:pt x="133" y="6"/>
                    </a:lnTo>
                    <a:lnTo>
                      <a:pt x="152" y="18"/>
                    </a:lnTo>
                    <a:lnTo>
                      <a:pt x="169" y="34"/>
                    </a:lnTo>
                    <a:lnTo>
                      <a:pt x="182" y="55"/>
                    </a:lnTo>
                    <a:lnTo>
                      <a:pt x="190" y="80"/>
                    </a:lnTo>
                    <a:lnTo>
                      <a:pt x="192" y="104"/>
                    </a:lnTo>
                    <a:lnTo>
                      <a:pt x="192" y="129"/>
                    </a:lnTo>
                    <a:lnTo>
                      <a:pt x="187" y="152"/>
                    </a:lnTo>
                    <a:lnTo>
                      <a:pt x="177" y="174"/>
                    </a:lnTo>
                    <a:lnTo>
                      <a:pt x="159" y="193"/>
                    </a:lnTo>
                    <a:lnTo>
                      <a:pt x="135" y="209"/>
                    </a:lnTo>
                    <a:lnTo>
                      <a:pt x="108" y="216"/>
                    </a:lnTo>
                    <a:lnTo>
                      <a:pt x="82" y="216"/>
                    </a:lnTo>
                    <a:lnTo>
                      <a:pt x="55" y="207"/>
                    </a:lnTo>
                    <a:lnTo>
                      <a:pt x="35" y="196"/>
                    </a:lnTo>
                    <a:lnTo>
                      <a:pt x="20" y="181"/>
                    </a:lnTo>
                    <a:lnTo>
                      <a:pt x="10" y="164"/>
                    </a:lnTo>
                    <a:lnTo>
                      <a:pt x="3" y="145"/>
                    </a:lnTo>
                    <a:lnTo>
                      <a:pt x="0" y="122"/>
                    </a:lnTo>
                    <a:lnTo>
                      <a:pt x="0" y="109"/>
                    </a:lnTo>
                    <a:lnTo>
                      <a:pt x="1" y="78"/>
                    </a:lnTo>
                    <a:lnTo>
                      <a:pt x="9" y="54"/>
                    </a:lnTo>
                    <a:lnTo>
                      <a:pt x="22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5" name="Freeform 26"/>
              <p:cNvSpPr>
                <a:spLocks noEditPoints="1"/>
              </p:cNvSpPr>
              <p:nvPr userDrawn="1"/>
            </p:nvSpPr>
            <p:spPr bwMode="auto">
              <a:xfrm>
                <a:off x="2136379" y="2903180"/>
                <a:ext cx="156105" cy="174109"/>
              </a:xfrm>
              <a:custGeom>
                <a:avLst/>
                <a:gdLst>
                  <a:gd name="T0" fmla="*/ 87 w 193"/>
                  <a:gd name="T1" fmla="*/ 29 h 216"/>
                  <a:gd name="T2" fmla="*/ 69 w 193"/>
                  <a:gd name="T3" fmla="*/ 36 h 216"/>
                  <a:gd name="T4" fmla="*/ 54 w 193"/>
                  <a:gd name="T5" fmla="*/ 47 h 216"/>
                  <a:gd name="T6" fmla="*/ 45 w 193"/>
                  <a:gd name="T7" fmla="*/ 60 h 216"/>
                  <a:gd name="T8" fmla="*/ 38 w 193"/>
                  <a:gd name="T9" fmla="*/ 74 h 216"/>
                  <a:gd name="T10" fmla="*/ 35 w 193"/>
                  <a:gd name="T11" fmla="*/ 90 h 216"/>
                  <a:gd name="T12" fmla="*/ 34 w 193"/>
                  <a:gd name="T13" fmla="*/ 107 h 216"/>
                  <a:gd name="T14" fmla="*/ 38 w 193"/>
                  <a:gd name="T15" fmla="*/ 129 h 216"/>
                  <a:gd name="T16" fmla="*/ 42 w 193"/>
                  <a:gd name="T17" fmla="*/ 149 h 216"/>
                  <a:gd name="T18" fmla="*/ 51 w 193"/>
                  <a:gd name="T19" fmla="*/ 165 h 216"/>
                  <a:gd name="T20" fmla="*/ 64 w 193"/>
                  <a:gd name="T21" fmla="*/ 178 h 216"/>
                  <a:gd name="T22" fmla="*/ 79 w 193"/>
                  <a:gd name="T23" fmla="*/ 184 h 216"/>
                  <a:gd name="T24" fmla="*/ 97 w 193"/>
                  <a:gd name="T25" fmla="*/ 187 h 216"/>
                  <a:gd name="T26" fmla="*/ 115 w 193"/>
                  <a:gd name="T27" fmla="*/ 184 h 216"/>
                  <a:gd name="T28" fmla="*/ 129 w 193"/>
                  <a:gd name="T29" fmla="*/ 177 h 216"/>
                  <a:gd name="T30" fmla="*/ 141 w 193"/>
                  <a:gd name="T31" fmla="*/ 165 h 216"/>
                  <a:gd name="T32" fmla="*/ 150 w 193"/>
                  <a:gd name="T33" fmla="*/ 151 h 216"/>
                  <a:gd name="T34" fmla="*/ 157 w 193"/>
                  <a:gd name="T35" fmla="*/ 123 h 216"/>
                  <a:gd name="T36" fmla="*/ 157 w 193"/>
                  <a:gd name="T37" fmla="*/ 96 h 216"/>
                  <a:gd name="T38" fmla="*/ 151 w 193"/>
                  <a:gd name="T39" fmla="*/ 68 h 216"/>
                  <a:gd name="T40" fmla="*/ 141 w 193"/>
                  <a:gd name="T41" fmla="*/ 49 h 216"/>
                  <a:gd name="T42" fmla="*/ 125 w 193"/>
                  <a:gd name="T43" fmla="*/ 36 h 216"/>
                  <a:gd name="T44" fmla="*/ 108 w 193"/>
                  <a:gd name="T45" fmla="*/ 29 h 216"/>
                  <a:gd name="T46" fmla="*/ 87 w 193"/>
                  <a:gd name="T47" fmla="*/ 29 h 216"/>
                  <a:gd name="T48" fmla="*/ 102 w 193"/>
                  <a:gd name="T49" fmla="*/ 0 h 216"/>
                  <a:gd name="T50" fmla="*/ 129 w 193"/>
                  <a:gd name="T51" fmla="*/ 6 h 216"/>
                  <a:gd name="T52" fmla="*/ 152 w 193"/>
                  <a:gd name="T53" fmla="*/ 16 h 216"/>
                  <a:gd name="T54" fmla="*/ 171 w 193"/>
                  <a:gd name="T55" fmla="*/ 35 h 216"/>
                  <a:gd name="T56" fmla="*/ 184 w 193"/>
                  <a:gd name="T57" fmla="*/ 57 h 216"/>
                  <a:gd name="T58" fmla="*/ 192 w 193"/>
                  <a:gd name="T59" fmla="*/ 84 h 216"/>
                  <a:gd name="T60" fmla="*/ 192 w 193"/>
                  <a:gd name="T61" fmla="*/ 90 h 216"/>
                  <a:gd name="T62" fmla="*/ 192 w 193"/>
                  <a:gd name="T63" fmla="*/ 96 h 216"/>
                  <a:gd name="T64" fmla="*/ 193 w 193"/>
                  <a:gd name="T65" fmla="*/ 100 h 216"/>
                  <a:gd name="T66" fmla="*/ 193 w 193"/>
                  <a:gd name="T67" fmla="*/ 103 h 216"/>
                  <a:gd name="T68" fmla="*/ 190 w 193"/>
                  <a:gd name="T69" fmla="*/ 132 h 216"/>
                  <a:gd name="T70" fmla="*/ 184 w 193"/>
                  <a:gd name="T71" fmla="*/ 157 h 216"/>
                  <a:gd name="T72" fmla="*/ 174 w 193"/>
                  <a:gd name="T73" fmla="*/ 177 h 216"/>
                  <a:gd name="T74" fmla="*/ 160 w 193"/>
                  <a:gd name="T75" fmla="*/ 194 h 216"/>
                  <a:gd name="T76" fmla="*/ 141 w 193"/>
                  <a:gd name="T77" fmla="*/ 206 h 216"/>
                  <a:gd name="T78" fmla="*/ 119 w 193"/>
                  <a:gd name="T79" fmla="*/ 213 h 216"/>
                  <a:gd name="T80" fmla="*/ 92 w 193"/>
                  <a:gd name="T81" fmla="*/ 216 h 216"/>
                  <a:gd name="T82" fmla="*/ 66 w 193"/>
                  <a:gd name="T83" fmla="*/ 212 h 216"/>
                  <a:gd name="T84" fmla="*/ 44 w 193"/>
                  <a:gd name="T85" fmla="*/ 201 h 216"/>
                  <a:gd name="T86" fmla="*/ 25 w 193"/>
                  <a:gd name="T87" fmla="*/ 185 h 216"/>
                  <a:gd name="T88" fmla="*/ 12 w 193"/>
                  <a:gd name="T89" fmla="*/ 165 h 216"/>
                  <a:gd name="T90" fmla="*/ 3 w 193"/>
                  <a:gd name="T91" fmla="*/ 139 h 216"/>
                  <a:gd name="T92" fmla="*/ 0 w 193"/>
                  <a:gd name="T93" fmla="*/ 109 h 216"/>
                  <a:gd name="T94" fmla="*/ 2 w 193"/>
                  <a:gd name="T95" fmla="*/ 78 h 216"/>
                  <a:gd name="T96" fmla="*/ 9 w 193"/>
                  <a:gd name="T97" fmla="*/ 55 h 216"/>
                  <a:gd name="T98" fmla="*/ 21 w 193"/>
                  <a:gd name="T99" fmla="*/ 35 h 216"/>
                  <a:gd name="T100" fmla="*/ 35 w 193"/>
                  <a:gd name="T101" fmla="*/ 20 h 216"/>
                  <a:gd name="T102" fmla="*/ 55 w 193"/>
                  <a:gd name="T103" fmla="*/ 9 h 216"/>
                  <a:gd name="T104" fmla="*/ 77 w 193"/>
                  <a:gd name="T105" fmla="*/ 2 h 216"/>
                  <a:gd name="T106" fmla="*/ 102 w 193"/>
                  <a:gd name="T10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3" h="216">
                    <a:moveTo>
                      <a:pt x="87" y="29"/>
                    </a:moveTo>
                    <a:lnTo>
                      <a:pt x="69" y="36"/>
                    </a:lnTo>
                    <a:lnTo>
                      <a:pt x="54" y="47"/>
                    </a:lnTo>
                    <a:lnTo>
                      <a:pt x="45" y="60"/>
                    </a:lnTo>
                    <a:lnTo>
                      <a:pt x="38" y="74"/>
                    </a:lnTo>
                    <a:lnTo>
                      <a:pt x="35" y="90"/>
                    </a:lnTo>
                    <a:lnTo>
                      <a:pt x="34" y="107"/>
                    </a:lnTo>
                    <a:lnTo>
                      <a:pt x="38" y="129"/>
                    </a:lnTo>
                    <a:lnTo>
                      <a:pt x="42" y="149"/>
                    </a:lnTo>
                    <a:lnTo>
                      <a:pt x="51" y="165"/>
                    </a:lnTo>
                    <a:lnTo>
                      <a:pt x="64" y="178"/>
                    </a:lnTo>
                    <a:lnTo>
                      <a:pt x="79" y="184"/>
                    </a:lnTo>
                    <a:lnTo>
                      <a:pt x="97" y="187"/>
                    </a:lnTo>
                    <a:lnTo>
                      <a:pt x="115" y="184"/>
                    </a:lnTo>
                    <a:lnTo>
                      <a:pt x="129" y="177"/>
                    </a:lnTo>
                    <a:lnTo>
                      <a:pt x="141" y="165"/>
                    </a:lnTo>
                    <a:lnTo>
                      <a:pt x="150" y="151"/>
                    </a:lnTo>
                    <a:lnTo>
                      <a:pt x="157" y="123"/>
                    </a:lnTo>
                    <a:lnTo>
                      <a:pt x="157" y="96"/>
                    </a:lnTo>
                    <a:lnTo>
                      <a:pt x="151" y="68"/>
                    </a:lnTo>
                    <a:lnTo>
                      <a:pt x="141" y="49"/>
                    </a:lnTo>
                    <a:lnTo>
                      <a:pt x="125" y="36"/>
                    </a:lnTo>
                    <a:lnTo>
                      <a:pt x="108" y="29"/>
                    </a:lnTo>
                    <a:lnTo>
                      <a:pt x="87" y="29"/>
                    </a:lnTo>
                    <a:close/>
                    <a:moveTo>
                      <a:pt x="102" y="0"/>
                    </a:moveTo>
                    <a:lnTo>
                      <a:pt x="129" y="6"/>
                    </a:lnTo>
                    <a:lnTo>
                      <a:pt x="152" y="16"/>
                    </a:lnTo>
                    <a:lnTo>
                      <a:pt x="171" y="35"/>
                    </a:lnTo>
                    <a:lnTo>
                      <a:pt x="184" y="57"/>
                    </a:lnTo>
                    <a:lnTo>
                      <a:pt x="192" y="84"/>
                    </a:lnTo>
                    <a:lnTo>
                      <a:pt x="192" y="90"/>
                    </a:lnTo>
                    <a:lnTo>
                      <a:pt x="192" y="96"/>
                    </a:lnTo>
                    <a:lnTo>
                      <a:pt x="193" y="100"/>
                    </a:lnTo>
                    <a:lnTo>
                      <a:pt x="193" y="103"/>
                    </a:lnTo>
                    <a:lnTo>
                      <a:pt x="190" y="132"/>
                    </a:lnTo>
                    <a:lnTo>
                      <a:pt x="184" y="157"/>
                    </a:lnTo>
                    <a:lnTo>
                      <a:pt x="174" y="177"/>
                    </a:lnTo>
                    <a:lnTo>
                      <a:pt x="160" y="194"/>
                    </a:lnTo>
                    <a:lnTo>
                      <a:pt x="141" y="206"/>
                    </a:lnTo>
                    <a:lnTo>
                      <a:pt x="119" y="213"/>
                    </a:lnTo>
                    <a:lnTo>
                      <a:pt x="92" y="216"/>
                    </a:lnTo>
                    <a:lnTo>
                      <a:pt x="66" y="212"/>
                    </a:lnTo>
                    <a:lnTo>
                      <a:pt x="44" y="201"/>
                    </a:lnTo>
                    <a:lnTo>
                      <a:pt x="25" y="185"/>
                    </a:lnTo>
                    <a:lnTo>
                      <a:pt x="12" y="165"/>
                    </a:lnTo>
                    <a:lnTo>
                      <a:pt x="3" y="139"/>
                    </a:lnTo>
                    <a:lnTo>
                      <a:pt x="0" y="109"/>
                    </a:lnTo>
                    <a:lnTo>
                      <a:pt x="2" y="78"/>
                    </a:lnTo>
                    <a:lnTo>
                      <a:pt x="9" y="55"/>
                    </a:lnTo>
                    <a:lnTo>
                      <a:pt x="21" y="35"/>
                    </a:lnTo>
                    <a:lnTo>
                      <a:pt x="35" y="20"/>
                    </a:lnTo>
                    <a:lnTo>
                      <a:pt x="55" y="9"/>
                    </a:lnTo>
                    <a:lnTo>
                      <a:pt x="77" y="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6" name="Freeform 27"/>
              <p:cNvSpPr>
                <a:spLocks/>
              </p:cNvSpPr>
              <p:nvPr userDrawn="1"/>
            </p:nvSpPr>
            <p:spPr bwMode="auto">
              <a:xfrm>
                <a:off x="2504397" y="2907211"/>
                <a:ext cx="151252" cy="233757"/>
              </a:xfrm>
              <a:custGeom>
                <a:avLst/>
                <a:gdLst>
                  <a:gd name="T0" fmla="*/ 26 w 187"/>
                  <a:gd name="T1" fmla="*/ 0 h 290"/>
                  <a:gd name="T2" fmla="*/ 33 w 187"/>
                  <a:gd name="T3" fmla="*/ 2 h 290"/>
                  <a:gd name="T4" fmla="*/ 39 w 187"/>
                  <a:gd name="T5" fmla="*/ 11 h 290"/>
                  <a:gd name="T6" fmla="*/ 45 w 187"/>
                  <a:gd name="T7" fmla="*/ 26 h 290"/>
                  <a:gd name="T8" fmla="*/ 70 w 187"/>
                  <a:gd name="T9" fmla="*/ 94 h 290"/>
                  <a:gd name="T10" fmla="*/ 94 w 187"/>
                  <a:gd name="T11" fmla="*/ 162 h 290"/>
                  <a:gd name="T12" fmla="*/ 97 w 187"/>
                  <a:gd name="T13" fmla="*/ 156 h 290"/>
                  <a:gd name="T14" fmla="*/ 98 w 187"/>
                  <a:gd name="T15" fmla="*/ 152 h 290"/>
                  <a:gd name="T16" fmla="*/ 143 w 187"/>
                  <a:gd name="T17" fmla="*/ 27 h 290"/>
                  <a:gd name="T18" fmla="*/ 149 w 187"/>
                  <a:gd name="T19" fmla="*/ 13 h 290"/>
                  <a:gd name="T20" fmla="*/ 154 w 187"/>
                  <a:gd name="T21" fmla="*/ 4 h 290"/>
                  <a:gd name="T22" fmla="*/ 161 w 187"/>
                  <a:gd name="T23" fmla="*/ 1 h 290"/>
                  <a:gd name="T24" fmla="*/ 171 w 187"/>
                  <a:gd name="T25" fmla="*/ 0 h 290"/>
                  <a:gd name="T26" fmla="*/ 187 w 187"/>
                  <a:gd name="T27" fmla="*/ 1 h 290"/>
                  <a:gd name="T28" fmla="*/ 167 w 187"/>
                  <a:gd name="T29" fmla="*/ 56 h 290"/>
                  <a:gd name="T30" fmla="*/ 98 w 187"/>
                  <a:gd name="T31" fmla="*/ 234 h 290"/>
                  <a:gd name="T32" fmla="*/ 90 w 187"/>
                  <a:gd name="T33" fmla="*/ 253 h 290"/>
                  <a:gd name="T34" fmla="*/ 78 w 187"/>
                  <a:gd name="T35" fmla="*/ 272 h 290"/>
                  <a:gd name="T36" fmla="*/ 68 w 187"/>
                  <a:gd name="T37" fmla="*/ 282 h 290"/>
                  <a:gd name="T38" fmla="*/ 55 w 187"/>
                  <a:gd name="T39" fmla="*/ 288 h 290"/>
                  <a:gd name="T40" fmla="*/ 42 w 187"/>
                  <a:gd name="T41" fmla="*/ 290 h 290"/>
                  <a:gd name="T42" fmla="*/ 28 w 187"/>
                  <a:gd name="T43" fmla="*/ 289 h 290"/>
                  <a:gd name="T44" fmla="*/ 19 w 187"/>
                  <a:gd name="T45" fmla="*/ 285 h 290"/>
                  <a:gd name="T46" fmla="*/ 16 w 187"/>
                  <a:gd name="T47" fmla="*/ 279 h 290"/>
                  <a:gd name="T48" fmla="*/ 15 w 187"/>
                  <a:gd name="T49" fmla="*/ 272 h 290"/>
                  <a:gd name="T50" fmla="*/ 15 w 187"/>
                  <a:gd name="T51" fmla="*/ 263 h 290"/>
                  <a:gd name="T52" fmla="*/ 15 w 187"/>
                  <a:gd name="T53" fmla="*/ 256 h 290"/>
                  <a:gd name="T54" fmla="*/ 36 w 187"/>
                  <a:gd name="T55" fmla="*/ 254 h 290"/>
                  <a:gd name="T56" fmla="*/ 54 w 187"/>
                  <a:gd name="T57" fmla="*/ 249 h 290"/>
                  <a:gd name="T58" fmla="*/ 65 w 187"/>
                  <a:gd name="T59" fmla="*/ 238 h 290"/>
                  <a:gd name="T60" fmla="*/ 72 w 187"/>
                  <a:gd name="T61" fmla="*/ 224 h 290"/>
                  <a:gd name="T62" fmla="*/ 74 w 187"/>
                  <a:gd name="T63" fmla="*/ 205 h 290"/>
                  <a:gd name="T64" fmla="*/ 70 w 187"/>
                  <a:gd name="T65" fmla="*/ 185 h 290"/>
                  <a:gd name="T66" fmla="*/ 0 w 187"/>
                  <a:gd name="T67" fmla="*/ 2 h 290"/>
                  <a:gd name="T68" fmla="*/ 16 w 187"/>
                  <a:gd name="T69" fmla="*/ 0 h 290"/>
                  <a:gd name="T70" fmla="*/ 26 w 187"/>
                  <a:gd name="T7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7" h="290">
                    <a:moveTo>
                      <a:pt x="26" y="0"/>
                    </a:moveTo>
                    <a:lnTo>
                      <a:pt x="33" y="2"/>
                    </a:lnTo>
                    <a:lnTo>
                      <a:pt x="39" y="11"/>
                    </a:lnTo>
                    <a:lnTo>
                      <a:pt x="45" y="26"/>
                    </a:lnTo>
                    <a:lnTo>
                      <a:pt x="70" y="94"/>
                    </a:lnTo>
                    <a:lnTo>
                      <a:pt x="94" y="162"/>
                    </a:lnTo>
                    <a:lnTo>
                      <a:pt x="97" y="156"/>
                    </a:lnTo>
                    <a:lnTo>
                      <a:pt x="98" y="152"/>
                    </a:lnTo>
                    <a:lnTo>
                      <a:pt x="143" y="27"/>
                    </a:lnTo>
                    <a:lnTo>
                      <a:pt x="149" y="13"/>
                    </a:lnTo>
                    <a:lnTo>
                      <a:pt x="154" y="4"/>
                    </a:lnTo>
                    <a:lnTo>
                      <a:pt x="161" y="1"/>
                    </a:lnTo>
                    <a:lnTo>
                      <a:pt x="171" y="0"/>
                    </a:lnTo>
                    <a:lnTo>
                      <a:pt x="187" y="1"/>
                    </a:lnTo>
                    <a:lnTo>
                      <a:pt x="167" y="56"/>
                    </a:lnTo>
                    <a:lnTo>
                      <a:pt x="98" y="234"/>
                    </a:lnTo>
                    <a:lnTo>
                      <a:pt x="90" y="253"/>
                    </a:lnTo>
                    <a:lnTo>
                      <a:pt x="78" y="272"/>
                    </a:lnTo>
                    <a:lnTo>
                      <a:pt x="68" y="282"/>
                    </a:lnTo>
                    <a:lnTo>
                      <a:pt x="55" y="288"/>
                    </a:lnTo>
                    <a:lnTo>
                      <a:pt x="42" y="290"/>
                    </a:lnTo>
                    <a:lnTo>
                      <a:pt x="28" y="289"/>
                    </a:lnTo>
                    <a:lnTo>
                      <a:pt x="19" y="285"/>
                    </a:lnTo>
                    <a:lnTo>
                      <a:pt x="16" y="279"/>
                    </a:lnTo>
                    <a:lnTo>
                      <a:pt x="15" y="272"/>
                    </a:lnTo>
                    <a:lnTo>
                      <a:pt x="15" y="263"/>
                    </a:lnTo>
                    <a:lnTo>
                      <a:pt x="15" y="256"/>
                    </a:lnTo>
                    <a:lnTo>
                      <a:pt x="36" y="254"/>
                    </a:lnTo>
                    <a:lnTo>
                      <a:pt x="54" y="249"/>
                    </a:lnTo>
                    <a:lnTo>
                      <a:pt x="65" y="238"/>
                    </a:lnTo>
                    <a:lnTo>
                      <a:pt x="72" y="224"/>
                    </a:lnTo>
                    <a:lnTo>
                      <a:pt x="74" y="205"/>
                    </a:lnTo>
                    <a:lnTo>
                      <a:pt x="70" y="185"/>
                    </a:lnTo>
                    <a:lnTo>
                      <a:pt x="0" y="2"/>
                    </a:lnTo>
                    <a:lnTo>
                      <a:pt x="1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7" name="Freeform 28"/>
              <p:cNvSpPr>
                <a:spLocks/>
              </p:cNvSpPr>
              <p:nvPr userDrawn="1"/>
            </p:nvSpPr>
            <p:spPr bwMode="auto">
              <a:xfrm>
                <a:off x="1528946" y="2904792"/>
                <a:ext cx="135075" cy="167660"/>
              </a:xfrm>
              <a:custGeom>
                <a:avLst/>
                <a:gdLst>
                  <a:gd name="T0" fmla="*/ 87 w 167"/>
                  <a:gd name="T1" fmla="*/ 0 h 208"/>
                  <a:gd name="T2" fmla="*/ 109 w 167"/>
                  <a:gd name="T3" fmla="*/ 0 h 208"/>
                  <a:gd name="T4" fmla="*/ 130 w 167"/>
                  <a:gd name="T5" fmla="*/ 4 h 208"/>
                  <a:gd name="T6" fmla="*/ 146 w 167"/>
                  <a:gd name="T7" fmla="*/ 16 h 208"/>
                  <a:gd name="T8" fmla="*/ 159 w 167"/>
                  <a:gd name="T9" fmla="*/ 32 h 208"/>
                  <a:gd name="T10" fmla="*/ 165 w 167"/>
                  <a:gd name="T11" fmla="*/ 50 h 208"/>
                  <a:gd name="T12" fmla="*/ 167 w 167"/>
                  <a:gd name="T13" fmla="*/ 85 h 208"/>
                  <a:gd name="T14" fmla="*/ 167 w 167"/>
                  <a:gd name="T15" fmla="*/ 208 h 208"/>
                  <a:gd name="T16" fmla="*/ 133 w 167"/>
                  <a:gd name="T17" fmla="*/ 208 h 208"/>
                  <a:gd name="T18" fmla="*/ 133 w 167"/>
                  <a:gd name="T19" fmla="*/ 130 h 208"/>
                  <a:gd name="T20" fmla="*/ 133 w 167"/>
                  <a:gd name="T21" fmla="*/ 100 h 208"/>
                  <a:gd name="T22" fmla="*/ 132 w 167"/>
                  <a:gd name="T23" fmla="*/ 71 h 208"/>
                  <a:gd name="T24" fmla="*/ 127 w 167"/>
                  <a:gd name="T25" fmla="*/ 52 h 208"/>
                  <a:gd name="T26" fmla="*/ 120 w 167"/>
                  <a:gd name="T27" fmla="*/ 40 h 208"/>
                  <a:gd name="T28" fmla="*/ 109 w 167"/>
                  <a:gd name="T29" fmla="*/ 33 h 208"/>
                  <a:gd name="T30" fmla="*/ 93 w 167"/>
                  <a:gd name="T31" fmla="*/ 29 h 208"/>
                  <a:gd name="T32" fmla="*/ 74 w 167"/>
                  <a:gd name="T33" fmla="*/ 30 h 208"/>
                  <a:gd name="T34" fmla="*/ 57 w 167"/>
                  <a:gd name="T35" fmla="*/ 37 h 208"/>
                  <a:gd name="T36" fmla="*/ 45 w 167"/>
                  <a:gd name="T37" fmla="*/ 47 h 208"/>
                  <a:gd name="T38" fmla="*/ 38 w 167"/>
                  <a:gd name="T39" fmla="*/ 63 h 208"/>
                  <a:gd name="T40" fmla="*/ 35 w 167"/>
                  <a:gd name="T41" fmla="*/ 89 h 208"/>
                  <a:gd name="T42" fmla="*/ 33 w 167"/>
                  <a:gd name="T43" fmla="*/ 115 h 208"/>
                  <a:gd name="T44" fmla="*/ 33 w 167"/>
                  <a:gd name="T45" fmla="*/ 208 h 208"/>
                  <a:gd name="T46" fmla="*/ 0 w 167"/>
                  <a:gd name="T47" fmla="*/ 208 h 208"/>
                  <a:gd name="T48" fmla="*/ 0 w 167"/>
                  <a:gd name="T49" fmla="*/ 4 h 208"/>
                  <a:gd name="T50" fmla="*/ 29 w 167"/>
                  <a:gd name="T51" fmla="*/ 4 h 208"/>
                  <a:gd name="T52" fmla="*/ 31 w 167"/>
                  <a:gd name="T53" fmla="*/ 16 h 208"/>
                  <a:gd name="T54" fmla="*/ 31 w 167"/>
                  <a:gd name="T55" fmla="*/ 30 h 208"/>
                  <a:gd name="T56" fmla="*/ 48 w 167"/>
                  <a:gd name="T57" fmla="*/ 14 h 208"/>
                  <a:gd name="T58" fmla="*/ 67 w 167"/>
                  <a:gd name="T59" fmla="*/ 4 h 208"/>
                  <a:gd name="T60" fmla="*/ 87 w 167"/>
                  <a:gd name="T6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7" h="208">
                    <a:moveTo>
                      <a:pt x="87" y="0"/>
                    </a:moveTo>
                    <a:lnTo>
                      <a:pt x="109" y="0"/>
                    </a:lnTo>
                    <a:lnTo>
                      <a:pt x="130" y="4"/>
                    </a:lnTo>
                    <a:lnTo>
                      <a:pt x="146" y="16"/>
                    </a:lnTo>
                    <a:lnTo>
                      <a:pt x="159" y="32"/>
                    </a:lnTo>
                    <a:lnTo>
                      <a:pt x="165" y="50"/>
                    </a:lnTo>
                    <a:lnTo>
                      <a:pt x="167" y="85"/>
                    </a:lnTo>
                    <a:lnTo>
                      <a:pt x="167" y="208"/>
                    </a:lnTo>
                    <a:lnTo>
                      <a:pt x="133" y="208"/>
                    </a:lnTo>
                    <a:lnTo>
                      <a:pt x="133" y="130"/>
                    </a:lnTo>
                    <a:lnTo>
                      <a:pt x="133" y="100"/>
                    </a:lnTo>
                    <a:lnTo>
                      <a:pt x="132" y="71"/>
                    </a:lnTo>
                    <a:lnTo>
                      <a:pt x="127" y="52"/>
                    </a:lnTo>
                    <a:lnTo>
                      <a:pt x="120" y="40"/>
                    </a:lnTo>
                    <a:lnTo>
                      <a:pt x="109" y="33"/>
                    </a:lnTo>
                    <a:lnTo>
                      <a:pt x="93" y="29"/>
                    </a:lnTo>
                    <a:lnTo>
                      <a:pt x="74" y="30"/>
                    </a:lnTo>
                    <a:lnTo>
                      <a:pt x="57" y="37"/>
                    </a:lnTo>
                    <a:lnTo>
                      <a:pt x="45" y="47"/>
                    </a:lnTo>
                    <a:lnTo>
                      <a:pt x="38" y="63"/>
                    </a:lnTo>
                    <a:lnTo>
                      <a:pt x="35" y="89"/>
                    </a:lnTo>
                    <a:lnTo>
                      <a:pt x="33" y="115"/>
                    </a:lnTo>
                    <a:lnTo>
                      <a:pt x="33" y="208"/>
                    </a:lnTo>
                    <a:lnTo>
                      <a:pt x="0" y="208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1" y="16"/>
                    </a:lnTo>
                    <a:lnTo>
                      <a:pt x="31" y="30"/>
                    </a:lnTo>
                    <a:lnTo>
                      <a:pt x="48" y="14"/>
                    </a:lnTo>
                    <a:lnTo>
                      <a:pt x="67" y="4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8" name="Freeform 29"/>
              <p:cNvSpPr>
                <a:spLocks/>
              </p:cNvSpPr>
              <p:nvPr userDrawn="1"/>
            </p:nvSpPr>
            <p:spPr bwMode="auto">
              <a:xfrm>
                <a:off x="1706080" y="2903180"/>
                <a:ext cx="144781" cy="174109"/>
              </a:xfrm>
              <a:custGeom>
                <a:avLst/>
                <a:gdLst>
                  <a:gd name="T0" fmla="*/ 97 w 179"/>
                  <a:gd name="T1" fmla="*/ 0 h 216"/>
                  <a:gd name="T2" fmla="*/ 120 w 179"/>
                  <a:gd name="T3" fmla="*/ 3 h 216"/>
                  <a:gd name="T4" fmla="*/ 140 w 179"/>
                  <a:gd name="T5" fmla="*/ 12 h 216"/>
                  <a:gd name="T6" fmla="*/ 158 w 179"/>
                  <a:gd name="T7" fmla="*/ 25 h 216"/>
                  <a:gd name="T8" fmla="*/ 171 w 179"/>
                  <a:gd name="T9" fmla="*/ 45 h 216"/>
                  <a:gd name="T10" fmla="*/ 171 w 179"/>
                  <a:gd name="T11" fmla="*/ 51 h 216"/>
                  <a:gd name="T12" fmla="*/ 171 w 179"/>
                  <a:gd name="T13" fmla="*/ 55 h 216"/>
                  <a:gd name="T14" fmla="*/ 169 w 179"/>
                  <a:gd name="T15" fmla="*/ 61 h 216"/>
                  <a:gd name="T16" fmla="*/ 169 w 179"/>
                  <a:gd name="T17" fmla="*/ 65 h 216"/>
                  <a:gd name="T18" fmla="*/ 163 w 179"/>
                  <a:gd name="T19" fmla="*/ 67 h 216"/>
                  <a:gd name="T20" fmla="*/ 156 w 179"/>
                  <a:gd name="T21" fmla="*/ 68 h 216"/>
                  <a:gd name="T22" fmla="*/ 150 w 179"/>
                  <a:gd name="T23" fmla="*/ 70 h 216"/>
                  <a:gd name="T24" fmla="*/ 144 w 179"/>
                  <a:gd name="T25" fmla="*/ 67 h 216"/>
                  <a:gd name="T26" fmla="*/ 140 w 179"/>
                  <a:gd name="T27" fmla="*/ 60 h 216"/>
                  <a:gd name="T28" fmla="*/ 131 w 179"/>
                  <a:gd name="T29" fmla="*/ 45 h 216"/>
                  <a:gd name="T30" fmla="*/ 120 w 179"/>
                  <a:gd name="T31" fmla="*/ 35 h 216"/>
                  <a:gd name="T32" fmla="*/ 105 w 179"/>
                  <a:gd name="T33" fmla="*/ 29 h 216"/>
                  <a:gd name="T34" fmla="*/ 88 w 179"/>
                  <a:gd name="T35" fmla="*/ 29 h 216"/>
                  <a:gd name="T36" fmla="*/ 71 w 179"/>
                  <a:gd name="T37" fmla="*/ 34 h 216"/>
                  <a:gd name="T38" fmla="*/ 56 w 179"/>
                  <a:gd name="T39" fmla="*/ 42 h 216"/>
                  <a:gd name="T40" fmla="*/ 46 w 179"/>
                  <a:gd name="T41" fmla="*/ 55 h 216"/>
                  <a:gd name="T42" fmla="*/ 40 w 179"/>
                  <a:gd name="T43" fmla="*/ 73 h 216"/>
                  <a:gd name="T44" fmla="*/ 37 w 179"/>
                  <a:gd name="T45" fmla="*/ 107 h 216"/>
                  <a:gd name="T46" fmla="*/ 40 w 179"/>
                  <a:gd name="T47" fmla="*/ 144 h 216"/>
                  <a:gd name="T48" fmla="*/ 46 w 179"/>
                  <a:gd name="T49" fmla="*/ 161 h 216"/>
                  <a:gd name="T50" fmla="*/ 56 w 179"/>
                  <a:gd name="T51" fmla="*/ 174 h 216"/>
                  <a:gd name="T52" fmla="*/ 71 w 179"/>
                  <a:gd name="T53" fmla="*/ 183 h 216"/>
                  <a:gd name="T54" fmla="*/ 89 w 179"/>
                  <a:gd name="T55" fmla="*/ 187 h 216"/>
                  <a:gd name="T56" fmla="*/ 107 w 179"/>
                  <a:gd name="T57" fmla="*/ 185 h 216"/>
                  <a:gd name="T58" fmla="*/ 121 w 179"/>
                  <a:gd name="T59" fmla="*/ 180 h 216"/>
                  <a:gd name="T60" fmla="*/ 133 w 179"/>
                  <a:gd name="T61" fmla="*/ 168 h 216"/>
                  <a:gd name="T62" fmla="*/ 142 w 179"/>
                  <a:gd name="T63" fmla="*/ 151 h 216"/>
                  <a:gd name="T64" fmla="*/ 147 w 179"/>
                  <a:gd name="T65" fmla="*/ 141 h 216"/>
                  <a:gd name="T66" fmla="*/ 155 w 179"/>
                  <a:gd name="T67" fmla="*/ 138 h 216"/>
                  <a:gd name="T68" fmla="*/ 162 w 179"/>
                  <a:gd name="T69" fmla="*/ 138 h 216"/>
                  <a:gd name="T70" fmla="*/ 171 w 179"/>
                  <a:gd name="T71" fmla="*/ 139 h 216"/>
                  <a:gd name="T72" fmla="*/ 179 w 179"/>
                  <a:gd name="T73" fmla="*/ 139 h 216"/>
                  <a:gd name="T74" fmla="*/ 172 w 179"/>
                  <a:gd name="T75" fmla="*/ 165 h 216"/>
                  <a:gd name="T76" fmla="*/ 159 w 179"/>
                  <a:gd name="T77" fmla="*/ 185 h 216"/>
                  <a:gd name="T78" fmla="*/ 143 w 179"/>
                  <a:gd name="T79" fmla="*/ 201 h 216"/>
                  <a:gd name="T80" fmla="*/ 123 w 179"/>
                  <a:gd name="T81" fmla="*/ 212 h 216"/>
                  <a:gd name="T82" fmla="*/ 100 w 179"/>
                  <a:gd name="T83" fmla="*/ 216 h 216"/>
                  <a:gd name="T84" fmla="*/ 75 w 179"/>
                  <a:gd name="T85" fmla="*/ 214 h 216"/>
                  <a:gd name="T86" fmla="*/ 52 w 179"/>
                  <a:gd name="T87" fmla="*/ 207 h 216"/>
                  <a:gd name="T88" fmla="*/ 33 w 179"/>
                  <a:gd name="T89" fmla="*/ 194 h 216"/>
                  <a:gd name="T90" fmla="*/ 17 w 179"/>
                  <a:gd name="T91" fmla="*/ 177 h 216"/>
                  <a:gd name="T92" fmla="*/ 7 w 179"/>
                  <a:gd name="T93" fmla="*/ 154 h 216"/>
                  <a:gd name="T94" fmla="*/ 0 w 179"/>
                  <a:gd name="T95" fmla="*/ 119 h 216"/>
                  <a:gd name="T96" fmla="*/ 1 w 179"/>
                  <a:gd name="T97" fmla="*/ 83 h 216"/>
                  <a:gd name="T98" fmla="*/ 13 w 179"/>
                  <a:gd name="T99" fmla="*/ 49 h 216"/>
                  <a:gd name="T100" fmla="*/ 23 w 179"/>
                  <a:gd name="T101" fmla="*/ 31 h 216"/>
                  <a:gd name="T102" fmla="*/ 37 w 179"/>
                  <a:gd name="T103" fmla="*/ 16 h 216"/>
                  <a:gd name="T104" fmla="*/ 55 w 179"/>
                  <a:gd name="T105" fmla="*/ 7 h 216"/>
                  <a:gd name="T106" fmla="*/ 75 w 179"/>
                  <a:gd name="T107" fmla="*/ 2 h 216"/>
                  <a:gd name="T108" fmla="*/ 97 w 179"/>
                  <a:gd name="T10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9" h="216">
                    <a:moveTo>
                      <a:pt x="97" y="0"/>
                    </a:moveTo>
                    <a:lnTo>
                      <a:pt x="120" y="3"/>
                    </a:lnTo>
                    <a:lnTo>
                      <a:pt x="140" y="12"/>
                    </a:lnTo>
                    <a:lnTo>
                      <a:pt x="158" y="25"/>
                    </a:lnTo>
                    <a:lnTo>
                      <a:pt x="171" y="45"/>
                    </a:lnTo>
                    <a:lnTo>
                      <a:pt x="171" y="51"/>
                    </a:lnTo>
                    <a:lnTo>
                      <a:pt x="171" y="55"/>
                    </a:lnTo>
                    <a:lnTo>
                      <a:pt x="169" y="61"/>
                    </a:lnTo>
                    <a:lnTo>
                      <a:pt x="169" y="65"/>
                    </a:lnTo>
                    <a:lnTo>
                      <a:pt x="163" y="67"/>
                    </a:lnTo>
                    <a:lnTo>
                      <a:pt x="156" y="68"/>
                    </a:lnTo>
                    <a:lnTo>
                      <a:pt x="150" y="70"/>
                    </a:lnTo>
                    <a:lnTo>
                      <a:pt x="144" y="67"/>
                    </a:lnTo>
                    <a:lnTo>
                      <a:pt x="140" y="60"/>
                    </a:lnTo>
                    <a:lnTo>
                      <a:pt x="131" y="45"/>
                    </a:lnTo>
                    <a:lnTo>
                      <a:pt x="120" y="35"/>
                    </a:lnTo>
                    <a:lnTo>
                      <a:pt x="105" y="29"/>
                    </a:lnTo>
                    <a:lnTo>
                      <a:pt x="88" y="29"/>
                    </a:lnTo>
                    <a:lnTo>
                      <a:pt x="71" y="34"/>
                    </a:lnTo>
                    <a:lnTo>
                      <a:pt x="56" y="42"/>
                    </a:lnTo>
                    <a:lnTo>
                      <a:pt x="46" y="55"/>
                    </a:lnTo>
                    <a:lnTo>
                      <a:pt x="40" y="73"/>
                    </a:lnTo>
                    <a:lnTo>
                      <a:pt x="37" y="107"/>
                    </a:lnTo>
                    <a:lnTo>
                      <a:pt x="40" y="144"/>
                    </a:lnTo>
                    <a:lnTo>
                      <a:pt x="46" y="161"/>
                    </a:lnTo>
                    <a:lnTo>
                      <a:pt x="56" y="174"/>
                    </a:lnTo>
                    <a:lnTo>
                      <a:pt x="71" y="183"/>
                    </a:lnTo>
                    <a:lnTo>
                      <a:pt x="89" y="187"/>
                    </a:lnTo>
                    <a:lnTo>
                      <a:pt x="107" y="185"/>
                    </a:lnTo>
                    <a:lnTo>
                      <a:pt x="121" y="180"/>
                    </a:lnTo>
                    <a:lnTo>
                      <a:pt x="133" y="168"/>
                    </a:lnTo>
                    <a:lnTo>
                      <a:pt x="142" y="151"/>
                    </a:lnTo>
                    <a:lnTo>
                      <a:pt x="147" y="141"/>
                    </a:lnTo>
                    <a:lnTo>
                      <a:pt x="155" y="138"/>
                    </a:lnTo>
                    <a:lnTo>
                      <a:pt x="162" y="138"/>
                    </a:lnTo>
                    <a:lnTo>
                      <a:pt x="171" y="139"/>
                    </a:lnTo>
                    <a:lnTo>
                      <a:pt x="179" y="139"/>
                    </a:lnTo>
                    <a:lnTo>
                      <a:pt x="172" y="165"/>
                    </a:lnTo>
                    <a:lnTo>
                      <a:pt x="159" y="185"/>
                    </a:lnTo>
                    <a:lnTo>
                      <a:pt x="143" y="201"/>
                    </a:lnTo>
                    <a:lnTo>
                      <a:pt x="123" y="212"/>
                    </a:lnTo>
                    <a:lnTo>
                      <a:pt x="100" y="216"/>
                    </a:lnTo>
                    <a:lnTo>
                      <a:pt x="75" y="214"/>
                    </a:lnTo>
                    <a:lnTo>
                      <a:pt x="52" y="207"/>
                    </a:lnTo>
                    <a:lnTo>
                      <a:pt x="33" y="194"/>
                    </a:lnTo>
                    <a:lnTo>
                      <a:pt x="17" y="177"/>
                    </a:lnTo>
                    <a:lnTo>
                      <a:pt x="7" y="154"/>
                    </a:lnTo>
                    <a:lnTo>
                      <a:pt x="0" y="119"/>
                    </a:lnTo>
                    <a:lnTo>
                      <a:pt x="1" y="83"/>
                    </a:lnTo>
                    <a:lnTo>
                      <a:pt x="13" y="49"/>
                    </a:lnTo>
                    <a:lnTo>
                      <a:pt x="23" y="31"/>
                    </a:lnTo>
                    <a:lnTo>
                      <a:pt x="37" y="16"/>
                    </a:lnTo>
                    <a:lnTo>
                      <a:pt x="55" y="7"/>
                    </a:lnTo>
                    <a:lnTo>
                      <a:pt x="75" y="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9" name="Rectangle 30"/>
              <p:cNvSpPr>
                <a:spLocks noChangeArrowheads="1"/>
              </p:cNvSpPr>
              <p:nvPr userDrawn="1"/>
            </p:nvSpPr>
            <p:spPr bwMode="auto">
              <a:xfrm>
                <a:off x="2068437" y="2843532"/>
                <a:ext cx="27500" cy="2289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31" name="Ovaal 20"/>
            <p:cNvSpPr/>
            <p:nvPr userDrawn="1"/>
          </p:nvSpPr>
          <p:spPr>
            <a:xfrm>
              <a:off x="6614429" y="537346"/>
              <a:ext cx="2350059" cy="2350056"/>
            </a:xfrm>
            <a:prstGeom prst="ellipse">
              <a:avLst/>
            </a:prstGeom>
            <a:noFill/>
            <a:ln w="444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nl-NL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98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696200" y="5943600"/>
            <a:ext cx="1371600" cy="838200"/>
            <a:chOff x="5120523" y="537346"/>
            <a:chExt cx="3843965" cy="2350056"/>
          </a:xfrm>
        </p:grpSpPr>
        <p:sp>
          <p:nvSpPr>
            <p:cNvPr id="27" name="Freeform 18"/>
            <p:cNvSpPr>
              <a:spLocks noEditPoints="1"/>
            </p:cNvSpPr>
            <p:nvPr userDrawn="1"/>
          </p:nvSpPr>
          <p:spPr bwMode="auto">
            <a:xfrm>
              <a:off x="5120523" y="1397009"/>
              <a:ext cx="725522" cy="1085763"/>
            </a:xfrm>
            <a:custGeom>
              <a:avLst/>
              <a:gdLst>
                <a:gd name="T0" fmla="*/ 364 w 897"/>
                <a:gd name="T1" fmla="*/ 183 h 1347"/>
                <a:gd name="T2" fmla="*/ 308 w 897"/>
                <a:gd name="T3" fmla="*/ 205 h 1347"/>
                <a:gd name="T4" fmla="*/ 270 w 897"/>
                <a:gd name="T5" fmla="*/ 251 h 1347"/>
                <a:gd name="T6" fmla="*/ 241 w 897"/>
                <a:gd name="T7" fmla="*/ 343 h 1347"/>
                <a:gd name="T8" fmla="*/ 234 w 897"/>
                <a:gd name="T9" fmla="*/ 468 h 1347"/>
                <a:gd name="T10" fmla="*/ 241 w 897"/>
                <a:gd name="T11" fmla="*/ 582 h 1347"/>
                <a:gd name="T12" fmla="*/ 266 w 897"/>
                <a:gd name="T13" fmla="*/ 684 h 1347"/>
                <a:gd name="T14" fmla="*/ 292 w 897"/>
                <a:gd name="T15" fmla="*/ 730 h 1347"/>
                <a:gd name="T16" fmla="*/ 331 w 897"/>
                <a:gd name="T17" fmla="*/ 760 h 1347"/>
                <a:gd name="T18" fmla="*/ 385 w 897"/>
                <a:gd name="T19" fmla="*/ 773 h 1347"/>
                <a:gd name="T20" fmla="*/ 515 w 897"/>
                <a:gd name="T21" fmla="*/ 775 h 1347"/>
                <a:gd name="T22" fmla="*/ 571 w 897"/>
                <a:gd name="T23" fmla="*/ 756 h 1347"/>
                <a:gd name="T24" fmla="*/ 613 w 897"/>
                <a:gd name="T25" fmla="*/ 717 h 1347"/>
                <a:gd name="T26" fmla="*/ 641 w 897"/>
                <a:gd name="T27" fmla="*/ 658 h 1347"/>
                <a:gd name="T28" fmla="*/ 658 w 897"/>
                <a:gd name="T29" fmla="*/ 537 h 1347"/>
                <a:gd name="T30" fmla="*/ 658 w 897"/>
                <a:gd name="T31" fmla="*/ 426 h 1347"/>
                <a:gd name="T32" fmla="*/ 647 w 897"/>
                <a:gd name="T33" fmla="*/ 332 h 1347"/>
                <a:gd name="T34" fmla="*/ 618 w 897"/>
                <a:gd name="T35" fmla="*/ 258 h 1347"/>
                <a:gd name="T36" fmla="*/ 584 w 897"/>
                <a:gd name="T37" fmla="*/ 218 h 1347"/>
                <a:gd name="T38" fmla="*/ 540 w 897"/>
                <a:gd name="T39" fmla="*/ 193 h 1347"/>
                <a:gd name="T40" fmla="*/ 456 w 897"/>
                <a:gd name="T41" fmla="*/ 181 h 1347"/>
                <a:gd name="T42" fmla="*/ 513 w 897"/>
                <a:gd name="T43" fmla="*/ 0 h 1347"/>
                <a:gd name="T44" fmla="*/ 641 w 897"/>
                <a:gd name="T45" fmla="*/ 8 h 1347"/>
                <a:gd name="T46" fmla="*/ 718 w 897"/>
                <a:gd name="T47" fmla="*/ 28 h 1347"/>
                <a:gd name="T48" fmla="*/ 778 w 897"/>
                <a:gd name="T49" fmla="*/ 71 h 1347"/>
                <a:gd name="T50" fmla="*/ 826 w 897"/>
                <a:gd name="T51" fmla="*/ 132 h 1347"/>
                <a:gd name="T52" fmla="*/ 864 w 897"/>
                <a:gd name="T53" fmla="*/ 220 h 1347"/>
                <a:gd name="T54" fmla="*/ 887 w 897"/>
                <a:gd name="T55" fmla="*/ 329 h 1347"/>
                <a:gd name="T56" fmla="*/ 897 w 897"/>
                <a:gd name="T57" fmla="*/ 459 h 1347"/>
                <a:gd name="T58" fmla="*/ 891 w 897"/>
                <a:gd name="T59" fmla="*/ 611 h 1347"/>
                <a:gd name="T60" fmla="*/ 867 w 897"/>
                <a:gd name="T61" fmla="*/ 734 h 1347"/>
                <a:gd name="T62" fmla="*/ 828 w 897"/>
                <a:gd name="T63" fmla="*/ 827 h 1347"/>
                <a:gd name="T64" fmla="*/ 778 w 897"/>
                <a:gd name="T65" fmla="*/ 889 h 1347"/>
                <a:gd name="T66" fmla="*/ 716 w 897"/>
                <a:gd name="T67" fmla="*/ 933 h 1347"/>
                <a:gd name="T68" fmla="*/ 642 w 897"/>
                <a:gd name="T69" fmla="*/ 957 h 1347"/>
                <a:gd name="T70" fmla="*/ 527 w 897"/>
                <a:gd name="T71" fmla="*/ 967 h 1347"/>
                <a:gd name="T72" fmla="*/ 412 w 897"/>
                <a:gd name="T73" fmla="*/ 950 h 1347"/>
                <a:gd name="T74" fmla="*/ 341 w 897"/>
                <a:gd name="T75" fmla="*/ 920 h 1347"/>
                <a:gd name="T76" fmla="*/ 286 w 897"/>
                <a:gd name="T77" fmla="*/ 872 h 1347"/>
                <a:gd name="T78" fmla="*/ 244 w 897"/>
                <a:gd name="T79" fmla="*/ 807 h 1347"/>
                <a:gd name="T80" fmla="*/ 241 w 897"/>
                <a:gd name="T81" fmla="*/ 801 h 1347"/>
                <a:gd name="T82" fmla="*/ 237 w 897"/>
                <a:gd name="T83" fmla="*/ 794 h 1347"/>
                <a:gd name="T84" fmla="*/ 234 w 897"/>
                <a:gd name="T85" fmla="*/ 1347 h 1347"/>
                <a:gd name="T86" fmla="*/ 0 w 897"/>
                <a:gd name="T87" fmla="*/ 13 h 1347"/>
                <a:gd name="T88" fmla="*/ 233 w 897"/>
                <a:gd name="T89" fmla="*/ 154 h 1347"/>
                <a:gd name="T90" fmla="*/ 250 w 897"/>
                <a:gd name="T91" fmla="*/ 132 h 1347"/>
                <a:gd name="T92" fmla="*/ 302 w 897"/>
                <a:gd name="T93" fmla="*/ 66 h 1347"/>
                <a:gd name="T94" fmla="*/ 369 w 897"/>
                <a:gd name="T95" fmla="*/ 22 h 1347"/>
                <a:gd name="T96" fmla="*/ 450 w 897"/>
                <a:gd name="T97" fmla="*/ 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7" h="1347">
                  <a:moveTo>
                    <a:pt x="399" y="180"/>
                  </a:moveTo>
                  <a:lnTo>
                    <a:pt x="364" y="183"/>
                  </a:lnTo>
                  <a:lnTo>
                    <a:pt x="334" y="190"/>
                  </a:lnTo>
                  <a:lnTo>
                    <a:pt x="308" y="205"/>
                  </a:lnTo>
                  <a:lnTo>
                    <a:pt x="288" y="223"/>
                  </a:lnTo>
                  <a:lnTo>
                    <a:pt x="270" y="251"/>
                  </a:lnTo>
                  <a:lnTo>
                    <a:pt x="257" y="283"/>
                  </a:lnTo>
                  <a:lnTo>
                    <a:pt x="241" y="343"/>
                  </a:lnTo>
                  <a:lnTo>
                    <a:pt x="236" y="406"/>
                  </a:lnTo>
                  <a:lnTo>
                    <a:pt x="234" y="468"/>
                  </a:lnTo>
                  <a:lnTo>
                    <a:pt x="237" y="530"/>
                  </a:lnTo>
                  <a:lnTo>
                    <a:pt x="241" y="582"/>
                  </a:lnTo>
                  <a:lnTo>
                    <a:pt x="250" y="633"/>
                  </a:lnTo>
                  <a:lnTo>
                    <a:pt x="266" y="684"/>
                  </a:lnTo>
                  <a:lnTo>
                    <a:pt x="278" y="708"/>
                  </a:lnTo>
                  <a:lnTo>
                    <a:pt x="292" y="730"/>
                  </a:lnTo>
                  <a:lnTo>
                    <a:pt x="311" y="747"/>
                  </a:lnTo>
                  <a:lnTo>
                    <a:pt x="331" y="760"/>
                  </a:lnTo>
                  <a:lnTo>
                    <a:pt x="356" y="769"/>
                  </a:lnTo>
                  <a:lnTo>
                    <a:pt x="385" y="773"/>
                  </a:lnTo>
                  <a:lnTo>
                    <a:pt x="480" y="778"/>
                  </a:lnTo>
                  <a:lnTo>
                    <a:pt x="515" y="775"/>
                  </a:lnTo>
                  <a:lnTo>
                    <a:pt x="545" y="768"/>
                  </a:lnTo>
                  <a:lnTo>
                    <a:pt x="571" y="756"/>
                  </a:lnTo>
                  <a:lnTo>
                    <a:pt x="595" y="739"/>
                  </a:lnTo>
                  <a:lnTo>
                    <a:pt x="613" y="717"/>
                  </a:lnTo>
                  <a:lnTo>
                    <a:pt x="628" y="689"/>
                  </a:lnTo>
                  <a:lnTo>
                    <a:pt x="641" y="658"/>
                  </a:lnTo>
                  <a:lnTo>
                    <a:pt x="652" y="600"/>
                  </a:lnTo>
                  <a:lnTo>
                    <a:pt x="658" y="537"/>
                  </a:lnTo>
                  <a:lnTo>
                    <a:pt x="660" y="469"/>
                  </a:lnTo>
                  <a:lnTo>
                    <a:pt x="658" y="426"/>
                  </a:lnTo>
                  <a:lnTo>
                    <a:pt x="655" y="380"/>
                  </a:lnTo>
                  <a:lnTo>
                    <a:pt x="647" y="332"/>
                  </a:lnTo>
                  <a:lnTo>
                    <a:pt x="631" y="283"/>
                  </a:lnTo>
                  <a:lnTo>
                    <a:pt x="618" y="258"/>
                  </a:lnTo>
                  <a:lnTo>
                    <a:pt x="603" y="236"/>
                  </a:lnTo>
                  <a:lnTo>
                    <a:pt x="584" y="218"/>
                  </a:lnTo>
                  <a:lnTo>
                    <a:pt x="564" y="203"/>
                  </a:lnTo>
                  <a:lnTo>
                    <a:pt x="540" y="193"/>
                  </a:lnTo>
                  <a:lnTo>
                    <a:pt x="512" y="186"/>
                  </a:lnTo>
                  <a:lnTo>
                    <a:pt x="456" y="181"/>
                  </a:lnTo>
                  <a:lnTo>
                    <a:pt x="399" y="180"/>
                  </a:lnTo>
                  <a:close/>
                  <a:moveTo>
                    <a:pt x="513" y="0"/>
                  </a:moveTo>
                  <a:lnTo>
                    <a:pt x="577" y="2"/>
                  </a:lnTo>
                  <a:lnTo>
                    <a:pt x="641" y="8"/>
                  </a:lnTo>
                  <a:lnTo>
                    <a:pt x="681" y="15"/>
                  </a:lnTo>
                  <a:lnTo>
                    <a:pt x="718" y="28"/>
                  </a:lnTo>
                  <a:lnTo>
                    <a:pt x="749" y="47"/>
                  </a:lnTo>
                  <a:lnTo>
                    <a:pt x="778" y="71"/>
                  </a:lnTo>
                  <a:lnTo>
                    <a:pt x="804" y="99"/>
                  </a:lnTo>
                  <a:lnTo>
                    <a:pt x="826" y="132"/>
                  </a:lnTo>
                  <a:lnTo>
                    <a:pt x="844" y="168"/>
                  </a:lnTo>
                  <a:lnTo>
                    <a:pt x="864" y="220"/>
                  </a:lnTo>
                  <a:lnTo>
                    <a:pt x="878" y="274"/>
                  </a:lnTo>
                  <a:lnTo>
                    <a:pt x="887" y="329"/>
                  </a:lnTo>
                  <a:lnTo>
                    <a:pt x="893" y="383"/>
                  </a:lnTo>
                  <a:lnTo>
                    <a:pt x="897" y="459"/>
                  </a:lnTo>
                  <a:lnTo>
                    <a:pt x="897" y="535"/>
                  </a:lnTo>
                  <a:lnTo>
                    <a:pt x="891" y="611"/>
                  </a:lnTo>
                  <a:lnTo>
                    <a:pt x="880" y="685"/>
                  </a:lnTo>
                  <a:lnTo>
                    <a:pt x="867" y="734"/>
                  </a:lnTo>
                  <a:lnTo>
                    <a:pt x="849" y="782"/>
                  </a:lnTo>
                  <a:lnTo>
                    <a:pt x="828" y="827"/>
                  </a:lnTo>
                  <a:lnTo>
                    <a:pt x="804" y="860"/>
                  </a:lnTo>
                  <a:lnTo>
                    <a:pt x="778" y="889"/>
                  </a:lnTo>
                  <a:lnTo>
                    <a:pt x="749" y="914"/>
                  </a:lnTo>
                  <a:lnTo>
                    <a:pt x="716" y="933"/>
                  </a:lnTo>
                  <a:lnTo>
                    <a:pt x="681" y="949"/>
                  </a:lnTo>
                  <a:lnTo>
                    <a:pt x="642" y="957"/>
                  </a:lnTo>
                  <a:lnTo>
                    <a:pt x="584" y="966"/>
                  </a:lnTo>
                  <a:lnTo>
                    <a:pt x="527" y="967"/>
                  </a:lnTo>
                  <a:lnTo>
                    <a:pt x="469" y="962"/>
                  </a:lnTo>
                  <a:lnTo>
                    <a:pt x="412" y="950"/>
                  </a:lnTo>
                  <a:lnTo>
                    <a:pt x="375" y="937"/>
                  </a:lnTo>
                  <a:lnTo>
                    <a:pt x="341" y="920"/>
                  </a:lnTo>
                  <a:lnTo>
                    <a:pt x="312" y="898"/>
                  </a:lnTo>
                  <a:lnTo>
                    <a:pt x="286" y="872"/>
                  </a:lnTo>
                  <a:lnTo>
                    <a:pt x="263" y="841"/>
                  </a:lnTo>
                  <a:lnTo>
                    <a:pt x="244" y="807"/>
                  </a:lnTo>
                  <a:lnTo>
                    <a:pt x="243" y="804"/>
                  </a:lnTo>
                  <a:lnTo>
                    <a:pt x="241" y="801"/>
                  </a:lnTo>
                  <a:lnTo>
                    <a:pt x="238" y="798"/>
                  </a:lnTo>
                  <a:lnTo>
                    <a:pt x="237" y="794"/>
                  </a:lnTo>
                  <a:lnTo>
                    <a:pt x="234" y="789"/>
                  </a:lnTo>
                  <a:lnTo>
                    <a:pt x="234" y="1347"/>
                  </a:lnTo>
                  <a:lnTo>
                    <a:pt x="0" y="1347"/>
                  </a:lnTo>
                  <a:lnTo>
                    <a:pt x="0" y="13"/>
                  </a:lnTo>
                  <a:lnTo>
                    <a:pt x="233" y="13"/>
                  </a:lnTo>
                  <a:lnTo>
                    <a:pt x="233" y="154"/>
                  </a:lnTo>
                  <a:lnTo>
                    <a:pt x="237" y="155"/>
                  </a:lnTo>
                  <a:lnTo>
                    <a:pt x="250" y="132"/>
                  </a:lnTo>
                  <a:lnTo>
                    <a:pt x="273" y="96"/>
                  </a:lnTo>
                  <a:lnTo>
                    <a:pt x="302" y="66"/>
                  </a:lnTo>
                  <a:lnTo>
                    <a:pt x="334" y="41"/>
                  </a:lnTo>
                  <a:lnTo>
                    <a:pt x="369" y="22"/>
                  </a:lnTo>
                  <a:lnTo>
                    <a:pt x="408" y="11"/>
                  </a:lnTo>
                  <a:lnTo>
                    <a:pt x="450" y="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nl-NL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5947957" y="1397009"/>
              <a:ext cx="575888" cy="760115"/>
            </a:xfrm>
            <a:custGeom>
              <a:avLst/>
              <a:gdLst>
                <a:gd name="T0" fmla="*/ 434 w 712"/>
                <a:gd name="T1" fmla="*/ 0 h 943"/>
                <a:gd name="T2" fmla="*/ 484 w 712"/>
                <a:gd name="T3" fmla="*/ 0 h 943"/>
                <a:gd name="T4" fmla="*/ 531 w 712"/>
                <a:gd name="T5" fmla="*/ 3 h 943"/>
                <a:gd name="T6" fmla="*/ 565 w 712"/>
                <a:gd name="T7" fmla="*/ 12 h 943"/>
                <a:gd name="T8" fmla="*/ 594 w 712"/>
                <a:gd name="T9" fmla="*/ 24 h 943"/>
                <a:gd name="T10" fmla="*/ 618 w 712"/>
                <a:gd name="T11" fmla="*/ 41 h 943"/>
                <a:gd name="T12" fmla="*/ 639 w 712"/>
                <a:gd name="T13" fmla="*/ 63 h 943"/>
                <a:gd name="T14" fmla="*/ 657 w 712"/>
                <a:gd name="T15" fmla="*/ 89 h 943"/>
                <a:gd name="T16" fmla="*/ 672 w 712"/>
                <a:gd name="T17" fmla="*/ 118 h 943"/>
                <a:gd name="T18" fmla="*/ 689 w 712"/>
                <a:gd name="T19" fmla="*/ 168 h 943"/>
                <a:gd name="T20" fmla="*/ 699 w 712"/>
                <a:gd name="T21" fmla="*/ 219 h 943"/>
                <a:gd name="T22" fmla="*/ 707 w 712"/>
                <a:gd name="T23" fmla="*/ 270 h 943"/>
                <a:gd name="T24" fmla="*/ 711 w 712"/>
                <a:gd name="T25" fmla="*/ 323 h 943"/>
                <a:gd name="T26" fmla="*/ 712 w 712"/>
                <a:gd name="T27" fmla="*/ 377 h 943"/>
                <a:gd name="T28" fmla="*/ 494 w 712"/>
                <a:gd name="T29" fmla="*/ 377 h 943"/>
                <a:gd name="T30" fmla="*/ 495 w 712"/>
                <a:gd name="T31" fmla="*/ 325 h 943"/>
                <a:gd name="T32" fmla="*/ 494 w 712"/>
                <a:gd name="T33" fmla="*/ 273 h 943"/>
                <a:gd name="T34" fmla="*/ 488 w 712"/>
                <a:gd name="T35" fmla="*/ 246 h 943"/>
                <a:gd name="T36" fmla="*/ 478 w 712"/>
                <a:gd name="T37" fmla="*/ 223 h 943"/>
                <a:gd name="T38" fmla="*/ 463 w 712"/>
                <a:gd name="T39" fmla="*/ 206 h 943"/>
                <a:gd name="T40" fmla="*/ 445 w 712"/>
                <a:gd name="T41" fmla="*/ 193 h 943"/>
                <a:gd name="T42" fmla="*/ 421 w 712"/>
                <a:gd name="T43" fmla="*/ 183 h 943"/>
                <a:gd name="T44" fmla="*/ 394 w 712"/>
                <a:gd name="T45" fmla="*/ 180 h 943"/>
                <a:gd name="T46" fmla="*/ 361 w 712"/>
                <a:gd name="T47" fmla="*/ 180 h 943"/>
                <a:gd name="T48" fmla="*/ 329 w 712"/>
                <a:gd name="T49" fmla="*/ 187 h 943"/>
                <a:gd name="T50" fmla="*/ 301 w 712"/>
                <a:gd name="T51" fmla="*/ 202 h 943"/>
                <a:gd name="T52" fmla="*/ 277 w 712"/>
                <a:gd name="T53" fmla="*/ 220 h 943"/>
                <a:gd name="T54" fmla="*/ 258 w 712"/>
                <a:gd name="T55" fmla="*/ 246 h 943"/>
                <a:gd name="T56" fmla="*/ 242 w 712"/>
                <a:gd name="T57" fmla="*/ 277 h 943"/>
                <a:gd name="T58" fmla="*/ 227 w 712"/>
                <a:gd name="T59" fmla="*/ 320 h 943"/>
                <a:gd name="T60" fmla="*/ 219 w 712"/>
                <a:gd name="T61" fmla="*/ 365 h 943"/>
                <a:gd name="T62" fmla="*/ 216 w 712"/>
                <a:gd name="T63" fmla="*/ 410 h 943"/>
                <a:gd name="T64" fmla="*/ 224 w 712"/>
                <a:gd name="T65" fmla="*/ 920 h 943"/>
                <a:gd name="T66" fmla="*/ 224 w 712"/>
                <a:gd name="T67" fmla="*/ 927 h 943"/>
                <a:gd name="T68" fmla="*/ 224 w 712"/>
                <a:gd name="T69" fmla="*/ 934 h 943"/>
                <a:gd name="T70" fmla="*/ 224 w 712"/>
                <a:gd name="T71" fmla="*/ 943 h 943"/>
                <a:gd name="T72" fmla="*/ 0 w 712"/>
                <a:gd name="T73" fmla="*/ 935 h 943"/>
                <a:gd name="T74" fmla="*/ 0 w 712"/>
                <a:gd name="T75" fmla="*/ 11 h 943"/>
                <a:gd name="T76" fmla="*/ 224 w 712"/>
                <a:gd name="T77" fmla="*/ 11 h 943"/>
                <a:gd name="T78" fmla="*/ 210 w 712"/>
                <a:gd name="T79" fmla="*/ 132 h 943"/>
                <a:gd name="T80" fmla="*/ 213 w 712"/>
                <a:gd name="T81" fmla="*/ 134 h 943"/>
                <a:gd name="T82" fmla="*/ 220 w 712"/>
                <a:gd name="T83" fmla="*/ 123 h 943"/>
                <a:gd name="T84" fmla="*/ 229 w 712"/>
                <a:gd name="T85" fmla="*/ 112 h 943"/>
                <a:gd name="T86" fmla="*/ 255 w 712"/>
                <a:gd name="T87" fmla="*/ 77 h 943"/>
                <a:gd name="T88" fmla="*/ 284 w 712"/>
                <a:gd name="T89" fmla="*/ 50 h 943"/>
                <a:gd name="T90" fmla="*/ 316 w 712"/>
                <a:gd name="T91" fmla="*/ 28 h 943"/>
                <a:gd name="T92" fmla="*/ 352 w 712"/>
                <a:gd name="T93" fmla="*/ 12 h 943"/>
                <a:gd name="T94" fmla="*/ 391 w 712"/>
                <a:gd name="T95" fmla="*/ 3 h 943"/>
                <a:gd name="T96" fmla="*/ 434 w 712"/>
                <a:gd name="T9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2" h="943">
                  <a:moveTo>
                    <a:pt x="434" y="0"/>
                  </a:moveTo>
                  <a:lnTo>
                    <a:pt x="484" y="0"/>
                  </a:lnTo>
                  <a:lnTo>
                    <a:pt x="531" y="3"/>
                  </a:lnTo>
                  <a:lnTo>
                    <a:pt x="565" y="12"/>
                  </a:lnTo>
                  <a:lnTo>
                    <a:pt x="594" y="24"/>
                  </a:lnTo>
                  <a:lnTo>
                    <a:pt x="618" y="41"/>
                  </a:lnTo>
                  <a:lnTo>
                    <a:pt x="639" y="63"/>
                  </a:lnTo>
                  <a:lnTo>
                    <a:pt x="657" y="89"/>
                  </a:lnTo>
                  <a:lnTo>
                    <a:pt x="672" y="118"/>
                  </a:lnTo>
                  <a:lnTo>
                    <a:pt x="689" y="168"/>
                  </a:lnTo>
                  <a:lnTo>
                    <a:pt x="699" y="219"/>
                  </a:lnTo>
                  <a:lnTo>
                    <a:pt x="707" y="270"/>
                  </a:lnTo>
                  <a:lnTo>
                    <a:pt x="711" y="323"/>
                  </a:lnTo>
                  <a:lnTo>
                    <a:pt x="712" y="377"/>
                  </a:lnTo>
                  <a:lnTo>
                    <a:pt x="494" y="377"/>
                  </a:lnTo>
                  <a:lnTo>
                    <a:pt x="495" y="325"/>
                  </a:lnTo>
                  <a:lnTo>
                    <a:pt x="494" y="273"/>
                  </a:lnTo>
                  <a:lnTo>
                    <a:pt x="488" y="246"/>
                  </a:lnTo>
                  <a:lnTo>
                    <a:pt x="478" y="223"/>
                  </a:lnTo>
                  <a:lnTo>
                    <a:pt x="463" y="206"/>
                  </a:lnTo>
                  <a:lnTo>
                    <a:pt x="445" y="193"/>
                  </a:lnTo>
                  <a:lnTo>
                    <a:pt x="421" y="183"/>
                  </a:lnTo>
                  <a:lnTo>
                    <a:pt x="394" y="180"/>
                  </a:lnTo>
                  <a:lnTo>
                    <a:pt x="361" y="180"/>
                  </a:lnTo>
                  <a:lnTo>
                    <a:pt x="329" y="187"/>
                  </a:lnTo>
                  <a:lnTo>
                    <a:pt x="301" y="202"/>
                  </a:lnTo>
                  <a:lnTo>
                    <a:pt x="277" y="220"/>
                  </a:lnTo>
                  <a:lnTo>
                    <a:pt x="258" y="246"/>
                  </a:lnTo>
                  <a:lnTo>
                    <a:pt x="242" y="277"/>
                  </a:lnTo>
                  <a:lnTo>
                    <a:pt x="227" y="320"/>
                  </a:lnTo>
                  <a:lnTo>
                    <a:pt x="219" y="365"/>
                  </a:lnTo>
                  <a:lnTo>
                    <a:pt x="216" y="410"/>
                  </a:lnTo>
                  <a:lnTo>
                    <a:pt x="224" y="920"/>
                  </a:lnTo>
                  <a:lnTo>
                    <a:pt x="224" y="927"/>
                  </a:lnTo>
                  <a:lnTo>
                    <a:pt x="224" y="934"/>
                  </a:lnTo>
                  <a:lnTo>
                    <a:pt x="224" y="943"/>
                  </a:lnTo>
                  <a:lnTo>
                    <a:pt x="0" y="935"/>
                  </a:lnTo>
                  <a:lnTo>
                    <a:pt x="0" y="11"/>
                  </a:lnTo>
                  <a:lnTo>
                    <a:pt x="224" y="11"/>
                  </a:lnTo>
                  <a:lnTo>
                    <a:pt x="210" y="132"/>
                  </a:lnTo>
                  <a:lnTo>
                    <a:pt x="213" y="134"/>
                  </a:lnTo>
                  <a:lnTo>
                    <a:pt x="220" y="123"/>
                  </a:lnTo>
                  <a:lnTo>
                    <a:pt x="229" y="112"/>
                  </a:lnTo>
                  <a:lnTo>
                    <a:pt x="255" y="77"/>
                  </a:lnTo>
                  <a:lnTo>
                    <a:pt x="284" y="50"/>
                  </a:lnTo>
                  <a:lnTo>
                    <a:pt x="316" y="28"/>
                  </a:lnTo>
                  <a:lnTo>
                    <a:pt x="352" y="12"/>
                  </a:lnTo>
                  <a:lnTo>
                    <a:pt x="391" y="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nl-NL" kern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29" name="Groep 7"/>
            <p:cNvGrpSpPr/>
            <p:nvPr userDrawn="1"/>
          </p:nvGrpSpPr>
          <p:grpSpPr>
            <a:xfrm>
              <a:off x="6657303" y="1243052"/>
              <a:ext cx="2283331" cy="1072866"/>
              <a:chOff x="2630575" y="1844824"/>
              <a:chExt cx="2283331" cy="1072866"/>
            </a:xfrm>
          </p:grpSpPr>
          <p:sp>
            <p:nvSpPr>
              <p:cNvPr id="40" name="Freeform 19"/>
              <p:cNvSpPr>
                <a:spLocks/>
              </p:cNvSpPr>
              <p:nvPr userDrawn="1"/>
            </p:nvSpPr>
            <p:spPr bwMode="auto">
              <a:xfrm>
                <a:off x="2958960" y="1844824"/>
                <a:ext cx="1251263" cy="1072866"/>
              </a:xfrm>
              <a:custGeom>
                <a:avLst/>
                <a:gdLst>
                  <a:gd name="T0" fmla="*/ 396 w 1547"/>
                  <a:gd name="T1" fmla="*/ 0 h 1331"/>
                  <a:gd name="T2" fmla="*/ 409 w 1547"/>
                  <a:gd name="T3" fmla="*/ 3 h 1331"/>
                  <a:gd name="T4" fmla="*/ 418 w 1547"/>
                  <a:gd name="T5" fmla="*/ 9 h 1331"/>
                  <a:gd name="T6" fmla="*/ 424 w 1547"/>
                  <a:gd name="T7" fmla="*/ 21 h 1331"/>
                  <a:gd name="T8" fmla="*/ 767 w 1547"/>
                  <a:gd name="T9" fmla="*/ 959 h 1331"/>
                  <a:gd name="T10" fmla="*/ 771 w 1547"/>
                  <a:gd name="T11" fmla="*/ 969 h 1331"/>
                  <a:gd name="T12" fmla="*/ 777 w 1547"/>
                  <a:gd name="T13" fmla="*/ 982 h 1331"/>
                  <a:gd name="T14" fmla="*/ 957 w 1547"/>
                  <a:gd name="T15" fmla="*/ 491 h 1331"/>
                  <a:gd name="T16" fmla="*/ 1135 w 1547"/>
                  <a:gd name="T17" fmla="*/ 2 h 1331"/>
                  <a:gd name="T18" fmla="*/ 1547 w 1547"/>
                  <a:gd name="T19" fmla="*/ 2 h 1331"/>
                  <a:gd name="T20" fmla="*/ 1547 w 1547"/>
                  <a:gd name="T21" fmla="*/ 1325 h 1331"/>
                  <a:gd name="T22" fmla="*/ 1307 w 1547"/>
                  <a:gd name="T23" fmla="*/ 1325 h 1331"/>
                  <a:gd name="T24" fmla="*/ 1316 w 1547"/>
                  <a:gd name="T25" fmla="*/ 229 h 1331"/>
                  <a:gd name="T26" fmla="*/ 1310 w 1547"/>
                  <a:gd name="T27" fmla="*/ 228 h 1331"/>
                  <a:gd name="T28" fmla="*/ 1103 w 1547"/>
                  <a:gd name="T29" fmla="*/ 776 h 1331"/>
                  <a:gd name="T30" fmla="*/ 896 w 1547"/>
                  <a:gd name="T31" fmla="*/ 1326 h 1331"/>
                  <a:gd name="T32" fmla="*/ 777 w 1547"/>
                  <a:gd name="T33" fmla="*/ 1326 h 1331"/>
                  <a:gd name="T34" fmla="*/ 685 w 1547"/>
                  <a:gd name="T35" fmla="*/ 1326 h 1331"/>
                  <a:gd name="T36" fmla="*/ 677 w 1547"/>
                  <a:gd name="T37" fmla="*/ 1326 h 1331"/>
                  <a:gd name="T38" fmla="*/ 673 w 1547"/>
                  <a:gd name="T39" fmla="*/ 1325 h 1331"/>
                  <a:gd name="T40" fmla="*/ 669 w 1547"/>
                  <a:gd name="T41" fmla="*/ 1322 h 1331"/>
                  <a:gd name="T42" fmla="*/ 664 w 1547"/>
                  <a:gd name="T43" fmla="*/ 1318 h 1331"/>
                  <a:gd name="T44" fmla="*/ 661 w 1547"/>
                  <a:gd name="T45" fmla="*/ 1312 h 1331"/>
                  <a:gd name="T46" fmla="*/ 444 w 1547"/>
                  <a:gd name="T47" fmla="*/ 741 h 1331"/>
                  <a:gd name="T48" fmla="*/ 260 w 1547"/>
                  <a:gd name="T49" fmla="*/ 265 h 1331"/>
                  <a:gd name="T50" fmla="*/ 259 w 1547"/>
                  <a:gd name="T51" fmla="*/ 262 h 1331"/>
                  <a:gd name="T52" fmla="*/ 257 w 1547"/>
                  <a:gd name="T53" fmla="*/ 258 h 1331"/>
                  <a:gd name="T54" fmla="*/ 256 w 1547"/>
                  <a:gd name="T55" fmla="*/ 254 h 1331"/>
                  <a:gd name="T56" fmla="*/ 253 w 1547"/>
                  <a:gd name="T57" fmla="*/ 248 h 1331"/>
                  <a:gd name="T58" fmla="*/ 253 w 1547"/>
                  <a:gd name="T59" fmla="*/ 1322 h 1331"/>
                  <a:gd name="T60" fmla="*/ 0 w 1547"/>
                  <a:gd name="T61" fmla="*/ 1331 h 1331"/>
                  <a:gd name="T62" fmla="*/ 0 w 1547"/>
                  <a:gd name="T63" fmla="*/ 0 h 1331"/>
                  <a:gd name="T64" fmla="*/ 20 w 1547"/>
                  <a:gd name="T65" fmla="*/ 0 h 1331"/>
                  <a:gd name="T66" fmla="*/ 396 w 1547"/>
                  <a:gd name="T67" fmla="*/ 0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7" h="1331">
                    <a:moveTo>
                      <a:pt x="396" y="0"/>
                    </a:moveTo>
                    <a:lnTo>
                      <a:pt x="409" y="3"/>
                    </a:lnTo>
                    <a:lnTo>
                      <a:pt x="418" y="9"/>
                    </a:lnTo>
                    <a:lnTo>
                      <a:pt x="424" y="21"/>
                    </a:lnTo>
                    <a:lnTo>
                      <a:pt x="767" y="959"/>
                    </a:lnTo>
                    <a:lnTo>
                      <a:pt x="771" y="969"/>
                    </a:lnTo>
                    <a:lnTo>
                      <a:pt x="777" y="982"/>
                    </a:lnTo>
                    <a:lnTo>
                      <a:pt x="957" y="491"/>
                    </a:lnTo>
                    <a:lnTo>
                      <a:pt x="1135" y="2"/>
                    </a:lnTo>
                    <a:lnTo>
                      <a:pt x="1547" y="2"/>
                    </a:lnTo>
                    <a:lnTo>
                      <a:pt x="1547" y="1325"/>
                    </a:lnTo>
                    <a:lnTo>
                      <a:pt x="1307" y="1325"/>
                    </a:lnTo>
                    <a:lnTo>
                      <a:pt x="1316" y="229"/>
                    </a:lnTo>
                    <a:lnTo>
                      <a:pt x="1310" y="228"/>
                    </a:lnTo>
                    <a:lnTo>
                      <a:pt x="1103" y="776"/>
                    </a:lnTo>
                    <a:lnTo>
                      <a:pt x="896" y="1326"/>
                    </a:lnTo>
                    <a:lnTo>
                      <a:pt x="777" y="1326"/>
                    </a:lnTo>
                    <a:lnTo>
                      <a:pt x="685" y="1326"/>
                    </a:lnTo>
                    <a:lnTo>
                      <a:pt x="677" y="1326"/>
                    </a:lnTo>
                    <a:lnTo>
                      <a:pt x="673" y="1325"/>
                    </a:lnTo>
                    <a:lnTo>
                      <a:pt x="669" y="1322"/>
                    </a:lnTo>
                    <a:lnTo>
                      <a:pt x="664" y="1318"/>
                    </a:lnTo>
                    <a:lnTo>
                      <a:pt x="661" y="1312"/>
                    </a:lnTo>
                    <a:lnTo>
                      <a:pt x="444" y="741"/>
                    </a:lnTo>
                    <a:lnTo>
                      <a:pt x="260" y="265"/>
                    </a:lnTo>
                    <a:lnTo>
                      <a:pt x="259" y="262"/>
                    </a:lnTo>
                    <a:lnTo>
                      <a:pt x="257" y="258"/>
                    </a:lnTo>
                    <a:lnTo>
                      <a:pt x="256" y="254"/>
                    </a:lnTo>
                    <a:lnTo>
                      <a:pt x="253" y="248"/>
                    </a:lnTo>
                    <a:lnTo>
                      <a:pt x="253" y="1322"/>
                    </a:lnTo>
                    <a:lnTo>
                      <a:pt x="0" y="1331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4338018" y="1848854"/>
                <a:ext cx="575888" cy="1061581"/>
              </a:xfrm>
              <a:custGeom>
                <a:avLst/>
                <a:gdLst>
                  <a:gd name="T0" fmla="*/ 576 w 712"/>
                  <a:gd name="T1" fmla="*/ 0 h 1317"/>
                  <a:gd name="T2" fmla="*/ 591 w 712"/>
                  <a:gd name="T3" fmla="*/ 3 h 1317"/>
                  <a:gd name="T4" fmla="*/ 600 w 712"/>
                  <a:gd name="T5" fmla="*/ 10 h 1317"/>
                  <a:gd name="T6" fmla="*/ 607 w 712"/>
                  <a:gd name="T7" fmla="*/ 23 h 1317"/>
                  <a:gd name="T8" fmla="*/ 634 w 712"/>
                  <a:gd name="T9" fmla="*/ 100 h 1317"/>
                  <a:gd name="T10" fmla="*/ 663 w 712"/>
                  <a:gd name="T11" fmla="*/ 178 h 1317"/>
                  <a:gd name="T12" fmla="*/ 666 w 712"/>
                  <a:gd name="T13" fmla="*/ 198 h 1317"/>
                  <a:gd name="T14" fmla="*/ 668 w 712"/>
                  <a:gd name="T15" fmla="*/ 220 h 1317"/>
                  <a:gd name="T16" fmla="*/ 644 w 712"/>
                  <a:gd name="T17" fmla="*/ 220 h 1317"/>
                  <a:gd name="T18" fmla="*/ 269 w 712"/>
                  <a:gd name="T19" fmla="*/ 220 h 1317"/>
                  <a:gd name="T20" fmla="*/ 264 w 712"/>
                  <a:gd name="T21" fmla="*/ 220 h 1317"/>
                  <a:gd name="T22" fmla="*/ 258 w 712"/>
                  <a:gd name="T23" fmla="*/ 221 h 1317"/>
                  <a:gd name="T24" fmla="*/ 255 w 712"/>
                  <a:gd name="T25" fmla="*/ 223 h 1317"/>
                  <a:gd name="T26" fmla="*/ 252 w 712"/>
                  <a:gd name="T27" fmla="*/ 226 h 1317"/>
                  <a:gd name="T28" fmla="*/ 249 w 712"/>
                  <a:gd name="T29" fmla="*/ 228 h 1317"/>
                  <a:gd name="T30" fmla="*/ 249 w 712"/>
                  <a:gd name="T31" fmla="*/ 234 h 1317"/>
                  <a:gd name="T32" fmla="*/ 248 w 712"/>
                  <a:gd name="T33" fmla="*/ 241 h 1317"/>
                  <a:gd name="T34" fmla="*/ 249 w 712"/>
                  <a:gd name="T35" fmla="*/ 532 h 1317"/>
                  <a:gd name="T36" fmla="*/ 249 w 712"/>
                  <a:gd name="T37" fmla="*/ 540 h 1317"/>
                  <a:gd name="T38" fmla="*/ 249 w 712"/>
                  <a:gd name="T39" fmla="*/ 545 h 1317"/>
                  <a:gd name="T40" fmla="*/ 249 w 712"/>
                  <a:gd name="T41" fmla="*/ 554 h 1317"/>
                  <a:gd name="T42" fmla="*/ 272 w 712"/>
                  <a:gd name="T43" fmla="*/ 554 h 1317"/>
                  <a:gd name="T44" fmla="*/ 692 w 712"/>
                  <a:gd name="T45" fmla="*/ 553 h 1317"/>
                  <a:gd name="T46" fmla="*/ 699 w 712"/>
                  <a:gd name="T47" fmla="*/ 554 h 1317"/>
                  <a:gd name="T48" fmla="*/ 704 w 712"/>
                  <a:gd name="T49" fmla="*/ 554 h 1317"/>
                  <a:gd name="T50" fmla="*/ 708 w 712"/>
                  <a:gd name="T51" fmla="*/ 557 h 1317"/>
                  <a:gd name="T52" fmla="*/ 711 w 712"/>
                  <a:gd name="T53" fmla="*/ 560 h 1317"/>
                  <a:gd name="T54" fmla="*/ 712 w 712"/>
                  <a:gd name="T55" fmla="*/ 563 h 1317"/>
                  <a:gd name="T56" fmla="*/ 712 w 712"/>
                  <a:gd name="T57" fmla="*/ 569 h 1317"/>
                  <a:gd name="T58" fmla="*/ 712 w 712"/>
                  <a:gd name="T59" fmla="*/ 574 h 1317"/>
                  <a:gd name="T60" fmla="*/ 712 w 712"/>
                  <a:gd name="T61" fmla="*/ 616 h 1317"/>
                  <a:gd name="T62" fmla="*/ 712 w 712"/>
                  <a:gd name="T63" fmla="*/ 657 h 1317"/>
                  <a:gd name="T64" fmla="*/ 710 w 712"/>
                  <a:gd name="T65" fmla="*/ 687 h 1317"/>
                  <a:gd name="T66" fmla="*/ 704 w 712"/>
                  <a:gd name="T67" fmla="*/ 718 h 1317"/>
                  <a:gd name="T68" fmla="*/ 702 w 712"/>
                  <a:gd name="T69" fmla="*/ 722 h 1317"/>
                  <a:gd name="T70" fmla="*/ 698 w 712"/>
                  <a:gd name="T71" fmla="*/ 725 h 1317"/>
                  <a:gd name="T72" fmla="*/ 694 w 712"/>
                  <a:gd name="T73" fmla="*/ 728 h 1317"/>
                  <a:gd name="T74" fmla="*/ 689 w 712"/>
                  <a:gd name="T75" fmla="*/ 729 h 1317"/>
                  <a:gd name="T76" fmla="*/ 675 w 712"/>
                  <a:gd name="T77" fmla="*/ 732 h 1317"/>
                  <a:gd name="T78" fmla="*/ 660 w 712"/>
                  <a:gd name="T79" fmla="*/ 731 h 1317"/>
                  <a:gd name="T80" fmla="*/ 271 w 712"/>
                  <a:gd name="T81" fmla="*/ 732 h 1317"/>
                  <a:gd name="T82" fmla="*/ 246 w 712"/>
                  <a:gd name="T83" fmla="*/ 732 h 1317"/>
                  <a:gd name="T84" fmla="*/ 246 w 712"/>
                  <a:gd name="T85" fmla="*/ 1108 h 1317"/>
                  <a:gd name="T86" fmla="*/ 614 w 712"/>
                  <a:gd name="T87" fmla="*/ 1108 h 1317"/>
                  <a:gd name="T88" fmla="*/ 602 w 712"/>
                  <a:gd name="T89" fmla="*/ 1133 h 1317"/>
                  <a:gd name="T90" fmla="*/ 592 w 712"/>
                  <a:gd name="T91" fmla="*/ 1156 h 1317"/>
                  <a:gd name="T92" fmla="*/ 553 w 712"/>
                  <a:gd name="T93" fmla="*/ 1226 h 1317"/>
                  <a:gd name="T94" fmla="*/ 514 w 712"/>
                  <a:gd name="T95" fmla="*/ 1295 h 1317"/>
                  <a:gd name="T96" fmla="*/ 507 w 712"/>
                  <a:gd name="T97" fmla="*/ 1304 h 1317"/>
                  <a:gd name="T98" fmla="*/ 495 w 712"/>
                  <a:gd name="T99" fmla="*/ 1310 h 1317"/>
                  <a:gd name="T100" fmla="*/ 485 w 712"/>
                  <a:gd name="T101" fmla="*/ 1315 h 1317"/>
                  <a:gd name="T102" fmla="*/ 479 w 712"/>
                  <a:gd name="T103" fmla="*/ 1317 h 1317"/>
                  <a:gd name="T104" fmla="*/ 474 w 712"/>
                  <a:gd name="T105" fmla="*/ 1317 h 1317"/>
                  <a:gd name="T106" fmla="*/ 468 w 712"/>
                  <a:gd name="T107" fmla="*/ 1317 h 1317"/>
                  <a:gd name="T108" fmla="*/ 462 w 712"/>
                  <a:gd name="T109" fmla="*/ 1317 h 1317"/>
                  <a:gd name="T110" fmla="*/ 15 w 712"/>
                  <a:gd name="T111" fmla="*/ 1317 h 1317"/>
                  <a:gd name="T112" fmla="*/ 10 w 712"/>
                  <a:gd name="T113" fmla="*/ 1317 h 1317"/>
                  <a:gd name="T114" fmla="*/ 6 w 712"/>
                  <a:gd name="T115" fmla="*/ 1317 h 1317"/>
                  <a:gd name="T116" fmla="*/ 0 w 712"/>
                  <a:gd name="T117" fmla="*/ 1317 h 1317"/>
                  <a:gd name="T118" fmla="*/ 0 w 712"/>
                  <a:gd name="T119" fmla="*/ 1 h 1317"/>
                  <a:gd name="T120" fmla="*/ 9 w 712"/>
                  <a:gd name="T121" fmla="*/ 1 h 1317"/>
                  <a:gd name="T122" fmla="*/ 19 w 712"/>
                  <a:gd name="T123" fmla="*/ 1 h 1317"/>
                  <a:gd name="T124" fmla="*/ 576 w 712"/>
                  <a:gd name="T125" fmla="*/ 0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2" h="1317">
                    <a:moveTo>
                      <a:pt x="576" y="0"/>
                    </a:moveTo>
                    <a:lnTo>
                      <a:pt x="591" y="3"/>
                    </a:lnTo>
                    <a:lnTo>
                      <a:pt x="600" y="10"/>
                    </a:lnTo>
                    <a:lnTo>
                      <a:pt x="607" y="23"/>
                    </a:lnTo>
                    <a:lnTo>
                      <a:pt x="634" y="100"/>
                    </a:lnTo>
                    <a:lnTo>
                      <a:pt x="663" y="178"/>
                    </a:lnTo>
                    <a:lnTo>
                      <a:pt x="666" y="198"/>
                    </a:lnTo>
                    <a:lnTo>
                      <a:pt x="668" y="220"/>
                    </a:lnTo>
                    <a:lnTo>
                      <a:pt x="644" y="220"/>
                    </a:lnTo>
                    <a:lnTo>
                      <a:pt x="269" y="220"/>
                    </a:lnTo>
                    <a:lnTo>
                      <a:pt x="264" y="220"/>
                    </a:lnTo>
                    <a:lnTo>
                      <a:pt x="258" y="221"/>
                    </a:lnTo>
                    <a:lnTo>
                      <a:pt x="255" y="223"/>
                    </a:lnTo>
                    <a:lnTo>
                      <a:pt x="252" y="226"/>
                    </a:lnTo>
                    <a:lnTo>
                      <a:pt x="249" y="228"/>
                    </a:lnTo>
                    <a:lnTo>
                      <a:pt x="249" y="234"/>
                    </a:lnTo>
                    <a:lnTo>
                      <a:pt x="248" y="241"/>
                    </a:lnTo>
                    <a:lnTo>
                      <a:pt x="249" y="532"/>
                    </a:lnTo>
                    <a:lnTo>
                      <a:pt x="249" y="540"/>
                    </a:lnTo>
                    <a:lnTo>
                      <a:pt x="249" y="545"/>
                    </a:lnTo>
                    <a:lnTo>
                      <a:pt x="249" y="554"/>
                    </a:lnTo>
                    <a:lnTo>
                      <a:pt x="272" y="554"/>
                    </a:lnTo>
                    <a:lnTo>
                      <a:pt x="692" y="553"/>
                    </a:lnTo>
                    <a:lnTo>
                      <a:pt x="699" y="554"/>
                    </a:lnTo>
                    <a:lnTo>
                      <a:pt x="704" y="554"/>
                    </a:lnTo>
                    <a:lnTo>
                      <a:pt x="708" y="557"/>
                    </a:lnTo>
                    <a:lnTo>
                      <a:pt x="711" y="560"/>
                    </a:lnTo>
                    <a:lnTo>
                      <a:pt x="712" y="563"/>
                    </a:lnTo>
                    <a:lnTo>
                      <a:pt x="712" y="569"/>
                    </a:lnTo>
                    <a:lnTo>
                      <a:pt x="712" y="574"/>
                    </a:lnTo>
                    <a:lnTo>
                      <a:pt x="712" y="616"/>
                    </a:lnTo>
                    <a:lnTo>
                      <a:pt x="712" y="657"/>
                    </a:lnTo>
                    <a:lnTo>
                      <a:pt x="710" y="687"/>
                    </a:lnTo>
                    <a:lnTo>
                      <a:pt x="704" y="718"/>
                    </a:lnTo>
                    <a:lnTo>
                      <a:pt x="702" y="722"/>
                    </a:lnTo>
                    <a:lnTo>
                      <a:pt x="698" y="725"/>
                    </a:lnTo>
                    <a:lnTo>
                      <a:pt x="694" y="728"/>
                    </a:lnTo>
                    <a:lnTo>
                      <a:pt x="689" y="729"/>
                    </a:lnTo>
                    <a:lnTo>
                      <a:pt x="675" y="732"/>
                    </a:lnTo>
                    <a:lnTo>
                      <a:pt x="660" y="731"/>
                    </a:lnTo>
                    <a:lnTo>
                      <a:pt x="271" y="732"/>
                    </a:lnTo>
                    <a:lnTo>
                      <a:pt x="246" y="732"/>
                    </a:lnTo>
                    <a:lnTo>
                      <a:pt x="246" y="1108"/>
                    </a:lnTo>
                    <a:lnTo>
                      <a:pt x="614" y="1108"/>
                    </a:lnTo>
                    <a:lnTo>
                      <a:pt x="602" y="1133"/>
                    </a:lnTo>
                    <a:lnTo>
                      <a:pt x="592" y="1156"/>
                    </a:lnTo>
                    <a:lnTo>
                      <a:pt x="553" y="1226"/>
                    </a:lnTo>
                    <a:lnTo>
                      <a:pt x="514" y="1295"/>
                    </a:lnTo>
                    <a:lnTo>
                      <a:pt x="507" y="1304"/>
                    </a:lnTo>
                    <a:lnTo>
                      <a:pt x="495" y="1310"/>
                    </a:lnTo>
                    <a:lnTo>
                      <a:pt x="485" y="1315"/>
                    </a:lnTo>
                    <a:lnTo>
                      <a:pt x="479" y="1317"/>
                    </a:lnTo>
                    <a:lnTo>
                      <a:pt x="474" y="1317"/>
                    </a:lnTo>
                    <a:lnTo>
                      <a:pt x="468" y="1317"/>
                    </a:lnTo>
                    <a:lnTo>
                      <a:pt x="462" y="1317"/>
                    </a:lnTo>
                    <a:lnTo>
                      <a:pt x="15" y="1317"/>
                    </a:lnTo>
                    <a:lnTo>
                      <a:pt x="10" y="1317"/>
                    </a:lnTo>
                    <a:lnTo>
                      <a:pt x="6" y="1317"/>
                    </a:lnTo>
                    <a:lnTo>
                      <a:pt x="0" y="1317"/>
                    </a:lnTo>
                    <a:lnTo>
                      <a:pt x="0" y="1"/>
                    </a:lnTo>
                    <a:lnTo>
                      <a:pt x="9" y="1"/>
                    </a:lnTo>
                    <a:lnTo>
                      <a:pt x="19" y="1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2" name="Freeform 22"/>
              <p:cNvSpPr>
                <a:spLocks/>
              </p:cNvSpPr>
              <p:nvPr userDrawn="1"/>
            </p:nvSpPr>
            <p:spPr bwMode="auto">
              <a:xfrm>
                <a:off x="2630575" y="1848854"/>
                <a:ext cx="205443" cy="1063999"/>
              </a:xfrm>
              <a:custGeom>
                <a:avLst/>
                <a:gdLst>
                  <a:gd name="T0" fmla="*/ 171 w 254"/>
                  <a:gd name="T1" fmla="*/ 0 h 1320"/>
                  <a:gd name="T2" fmla="*/ 254 w 254"/>
                  <a:gd name="T3" fmla="*/ 1 h 1320"/>
                  <a:gd name="T4" fmla="*/ 254 w 254"/>
                  <a:gd name="T5" fmla="*/ 1320 h 1320"/>
                  <a:gd name="T6" fmla="*/ 177 w 254"/>
                  <a:gd name="T7" fmla="*/ 1320 h 1320"/>
                  <a:gd name="T8" fmla="*/ 174 w 254"/>
                  <a:gd name="T9" fmla="*/ 1318 h 1320"/>
                  <a:gd name="T10" fmla="*/ 170 w 254"/>
                  <a:gd name="T11" fmla="*/ 1315 h 1320"/>
                  <a:gd name="T12" fmla="*/ 165 w 254"/>
                  <a:gd name="T13" fmla="*/ 1313 h 1320"/>
                  <a:gd name="T14" fmla="*/ 163 w 254"/>
                  <a:gd name="T15" fmla="*/ 1308 h 1320"/>
                  <a:gd name="T16" fmla="*/ 135 w 254"/>
                  <a:gd name="T17" fmla="*/ 1259 h 1320"/>
                  <a:gd name="T18" fmla="*/ 108 w 254"/>
                  <a:gd name="T19" fmla="*/ 1210 h 1320"/>
                  <a:gd name="T20" fmla="*/ 83 w 254"/>
                  <a:gd name="T21" fmla="*/ 1159 h 1320"/>
                  <a:gd name="T22" fmla="*/ 48 w 254"/>
                  <a:gd name="T23" fmla="*/ 1066 h 1320"/>
                  <a:gd name="T24" fmla="*/ 18 w 254"/>
                  <a:gd name="T25" fmla="*/ 972 h 1320"/>
                  <a:gd name="T26" fmla="*/ 6 w 254"/>
                  <a:gd name="T27" fmla="*/ 920 h 1320"/>
                  <a:gd name="T28" fmla="*/ 2 w 254"/>
                  <a:gd name="T29" fmla="*/ 868 h 1320"/>
                  <a:gd name="T30" fmla="*/ 0 w 254"/>
                  <a:gd name="T31" fmla="*/ 570 h 1320"/>
                  <a:gd name="T32" fmla="*/ 2 w 254"/>
                  <a:gd name="T33" fmla="*/ 273 h 1320"/>
                  <a:gd name="T34" fmla="*/ 6 w 254"/>
                  <a:gd name="T35" fmla="*/ 210 h 1320"/>
                  <a:gd name="T36" fmla="*/ 21 w 254"/>
                  <a:gd name="T37" fmla="*/ 147 h 1320"/>
                  <a:gd name="T38" fmla="*/ 44 w 254"/>
                  <a:gd name="T39" fmla="*/ 88 h 1320"/>
                  <a:gd name="T40" fmla="*/ 57 w 254"/>
                  <a:gd name="T41" fmla="*/ 53 h 1320"/>
                  <a:gd name="T42" fmla="*/ 70 w 254"/>
                  <a:gd name="T43" fmla="*/ 19 h 1320"/>
                  <a:gd name="T44" fmla="*/ 73 w 254"/>
                  <a:gd name="T45" fmla="*/ 13 h 1320"/>
                  <a:gd name="T46" fmla="*/ 77 w 254"/>
                  <a:gd name="T47" fmla="*/ 8 h 1320"/>
                  <a:gd name="T48" fmla="*/ 81 w 254"/>
                  <a:gd name="T49" fmla="*/ 5 h 1320"/>
                  <a:gd name="T50" fmla="*/ 87 w 254"/>
                  <a:gd name="T51" fmla="*/ 3 h 1320"/>
                  <a:gd name="T52" fmla="*/ 92 w 254"/>
                  <a:gd name="T53" fmla="*/ 1 h 1320"/>
                  <a:gd name="T54" fmla="*/ 171 w 254"/>
                  <a:gd name="T55" fmla="*/ 0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20">
                    <a:moveTo>
                      <a:pt x="171" y="0"/>
                    </a:moveTo>
                    <a:lnTo>
                      <a:pt x="254" y="1"/>
                    </a:lnTo>
                    <a:lnTo>
                      <a:pt x="254" y="1320"/>
                    </a:lnTo>
                    <a:lnTo>
                      <a:pt x="177" y="1320"/>
                    </a:lnTo>
                    <a:lnTo>
                      <a:pt x="174" y="1318"/>
                    </a:lnTo>
                    <a:lnTo>
                      <a:pt x="170" y="1315"/>
                    </a:lnTo>
                    <a:lnTo>
                      <a:pt x="165" y="1313"/>
                    </a:lnTo>
                    <a:lnTo>
                      <a:pt x="163" y="1308"/>
                    </a:lnTo>
                    <a:lnTo>
                      <a:pt x="135" y="1259"/>
                    </a:lnTo>
                    <a:lnTo>
                      <a:pt x="108" y="1210"/>
                    </a:lnTo>
                    <a:lnTo>
                      <a:pt x="83" y="1159"/>
                    </a:lnTo>
                    <a:lnTo>
                      <a:pt x="48" y="1066"/>
                    </a:lnTo>
                    <a:lnTo>
                      <a:pt x="18" y="972"/>
                    </a:lnTo>
                    <a:lnTo>
                      <a:pt x="6" y="920"/>
                    </a:lnTo>
                    <a:lnTo>
                      <a:pt x="2" y="868"/>
                    </a:lnTo>
                    <a:lnTo>
                      <a:pt x="0" y="570"/>
                    </a:lnTo>
                    <a:lnTo>
                      <a:pt x="2" y="273"/>
                    </a:lnTo>
                    <a:lnTo>
                      <a:pt x="6" y="210"/>
                    </a:lnTo>
                    <a:lnTo>
                      <a:pt x="21" y="147"/>
                    </a:lnTo>
                    <a:lnTo>
                      <a:pt x="44" y="88"/>
                    </a:lnTo>
                    <a:lnTo>
                      <a:pt x="57" y="53"/>
                    </a:lnTo>
                    <a:lnTo>
                      <a:pt x="70" y="19"/>
                    </a:lnTo>
                    <a:lnTo>
                      <a:pt x="73" y="13"/>
                    </a:lnTo>
                    <a:lnTo>
                      <a:pt x="77" y="8"/>
                    </a:lnTo>
                    <a:lnTo>
                      <a:pt x="81" y="5"/>
                    </a:lnTo>
                    <a:lnTo>
                      <a:pt x="87" y="3"/>
                    </a:lnTo>
                    <a:lnTo>
                      <a:pt x="92" y="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30" name="Groep 11"/>
            <p:cNvGrpSpPr/>
            <p:nvPr userDrawn="1"/>
          </p:nvGrpSpPr>
          <p:grpSpPr>
            <a:xfrm>
              <a:off x="5359128" y="2241760"/>
              <a:ext cx="1323249" cy="297436"/>
              <a:chOff x="1332400" y="2843532"/>
              <a:chExt cx="1323249" cy="297436"/>
            </a:xfrm>
          </p:grpSpPr>
          <p:sp>
            <p:nvSpPr>
              <p:cNvPr id="32" name="Freeform 23"/>
              <p:cNvSpPr>
                <a:spLocks noEditPoints="1"/>
              </p:cNvSpPr>
              <p:nvPr userDrawn="1"/>
            </p:nvSpPr>
            <p:spPr bwMode="auto">
              <a:xfrm>
                <a:off x="2321601" y="2903180"/>
                <a:ext cx="148016" cy="237788"/>
              </a:xfrm>
              <a:custGeom>
                <a:avLst/>
                <a:gdLst>
                  <a:gd name="T0" fmla="*/ 80 w 183"/>
                  <a:gd name="T1" fmla="*/ 31 h 295"/>
                  <a:gd name="T2" fmla="*/ 54 w 183"/>
                  <a:gd name="T3" fmla="*/ 45 h 295"/>
                  <a:gd name="T4" fmla="*/ 39 w 183"/>
                  <a:gd name="T5" fmla="*/ 81 h 295"/>
                  <a:gd name="T6" fmla="*/ 38 w 183"/>
                  <a:gd name="T7" fmla="*/ 123 h 295"/>
                  <a:gd name="T8" fmla="*/ 48 w 183"/>
                  <a:gd name="T9" fmla="*/ 158 h 295"/>
                  <a:gd name="T10" fmla="*/ 74 w 183"/>
                  <a:gd name="T11" fmla="*/ 180 h 295"/>
                  <a:gd name="T12" fmla="*/ 110 w 183"/>
                  <a:gd name="T13" fmla="*/ 180 h 295"/>
                  <a:gd name="T14" fmla="*/ 136 w 183"/>
                  <a:gd name="T15" fmla="*/ 159 h 295"/>
                  <a:gd name="T16" fmla="*/ 151 w 183"/>
                  <a:gd name="T17" fmla="*/ 115 h 295"/>
                  <a:gd name="T18" fmla="*/ 142 w 183"/>
                  <a:gd name="T19" fmla="*/ 62 h 295"/>
                  <a:gd name="T20" fmla="*/ 116 w 183"/>
                  <a:gd name="T21" fmla="*/ 34 h 295"/>
                  <a:gd name="T22" fmla="*/ 93 w 183"/>
                  <a:gd name="T23" fmla="*/ 0 h 295"/>
                  <a:gd name="T24" fmla="*/ 133 w 183"/>
                  <a:gd name="T25" fmla="*/ 15 h 295"/>
                  <a:gd name="T26" fmla="*/ 148 w 183"/>
                  <a:gd name="T27" fmla="*/ 25 h 295"/>
                  <a:gd name="T28" fmla="*/ 152 w 183"/>
                  <a:gd name="T29" fmla="*/ 6 h 295"/>
                  <a:gd name="T30" fmla="*/ 183 w 183"/>
                  <a:gd name="T31" fmla="*/ 13 h 295"/>
                  <a:gd name="T32" fmla="*/ 183 w 183"/>
                  <a:gd name="T33" fmla="*/ 112 h 295"/>
                  <a:gd name="T34" fmla="*/ 180 w 183"/>
                  <a:gd name="T35" fmla="*/ 229 h 295"/>
                  <a:gd name="T36" fmla="*/ 161 w 183"/>
                  <a:gd name="T37" fmla="*/ 269 h 295"/>
                  <a:gd name="T38" fmla="*/ 122 w 183"/>
                  <a:gd name="T39" fmla="*/ 291 h 295"/>
                  <a:gd name="T40" fmla="*/ 70 w 183"/>
                  <a:gd name="T41" fmla="*/ 294 h 295"/>
                  <a:gd name="T42" fmla="*/ 28 w 183"/>
                  <a:gd name="T43" fmla="*/ 277 h 295"/>
                  <a:gd name="T44" fmla="*/ 10 w 183"/>
                  <a:gd name="T45" fmla="*/ 249 h 295"/>
                  <a:gd name="T46" fmla="*/ 20 w 183"/>
                  <a:gd name="T47" fmla="*/ 232 h 295"/>
                  <a:gd name="T48" fmla="*/ 41 w 183"/>
                  <a:gd name="T49" fmla="*/ 238 h 295"/>
                  <a:gd name="T50" fmla="*/ 55 w 183"/>
                  <a:gd name="T51" fmla="*/ 258 h 295"/>
                  <a:gd name="T52" fmla="*/ 77 w 183"/>
                  <a:gd name="T53" fmla="*/ 267 h 295"/>
                  <a:gd name="T54" fmla="*/ 102 w 183"/>
                  <a:gd name="T55" fmla="*/ 265 h 295"/>
                  <a:gd name="T56" fmla="*/ 129 w 183"/>
                  <a:gd name="T57" fmla="*/ 255 h 295"/>
                  <a:gd name="T58" fmla="*/ 144 w 183"/>
                  <a:gd name="T59" fmla="*/ 230 h 295"/>
                  <a:gd name="T60" fmla="*/ 148 w 183"/>
                  <a:gd name="T61" fmla="*/ 191 h 295"/>
                  <a:gd name="T62" fmla="*/ 100 w 183"/>
                  <a:gd name="T63" fmla="*/ 209 h 295"/>
                  <a:gd name="T64" fmla="*/ 60 w 183"/>
                  <a:gd name="T65" fmla="*/ 207 h 295"/>
                  <a:gd name="T66" fmla="*/ 28 w 183"/>
                  <a:gd name="T67" fmla="*/ 184 h 295"/>
                  <a:gd name="T68" fmla="*/ 3 w 183"/>
                  <a:gd name="T69" fmla="*/ 133 h 295"/>
                  <a:gd name="T70" fmla="*/ 6 w 183"/>
                  <a:gd name="T71" fmla="*/ 67 h 295"/>
                  <a:gd name="T72" fmla="*/ 36 w 183"/>
                  <a:gd name="T73" fmla="*/ 19 h 295"/>
                  <a:gd name="T74" fmla="*/ 73 w 183"/>
                  <a:gd name="T75" fmla="*/ 2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3" h="295">
                    <a:moveTo>
                      <a:pt x="96" y="29"/>
                    </a:moveTo>
                    <a:lnTo>
                      <a:pt x="80" y="31"/>
                    </a:lnTo>
                    <a:lnTo>
                      <a:pt x="65" y="36"/>
                    </a:lnTo>
                    <a:lnTo>
                      <a:pt x="54" y="45"/>
                    </a:lnTo>
                    <a:lnTo>
                      <a:pt x="47" y="58"/>
                    </a:lnTo>
                    <a:lnTo>
                      <a:pt x="39" y="81"/>
                    </a:lnTo>
                    <a:lnTo>
                      <a:pt x="35" y="102"/>
                    </a:lnTo>
                    <a:lnTo>
                      <a:pt x="38" y="123"/>
                    </a:lnTo>
                    <a:lnTo>
                      <a:pt x="41" y="141"/>
                    </a:lnTo>
                    <a:lnTo>
                      <a:pt x="48" y="158"/>
                    </a:lnTo>
                    <a:lnTo>
                      <a:pt x="60" y="171"/>
                    </a:lnTo>
                    <a:lnTo>
                      <a:pt x="74" y="180"/>
                    </a:lnTo>
                    <a:lnTo>
                      <a:pt x="91" y="183"/>
                    </a:lnTo>
                    <a:lnTo>
                      <a:pt x="110" y="180"/>
                    </a:lnTo>
                    <a:lnTo>
                      <a:pt x="125" y="172"/>
                    </a:lnTo>
                    <a:lnTo>
                      <a:pt x="136" y="159"/>
                    </a:lnTo>
                    <a:lnTo>
                      <a:pt x="145" y="142"/>
                    </a:lnTo>
                    <a:lnTo>
                      <a:pt x="151" y="115"/>
                    </a:lnTo>
                    <a:lnTo>
                      <a:pt x="149" y="89"/>
                    </a:lnTo>
                    <a:lnTo>
                      <a:pt x="142" y="62"/>
                    </a:lnTo>
                    <a:lnTo>
                      <a:pt x="132" y="45"/>
                    </a:lnTo>
                    <a:lnTo>
                      <a:pt x="116" y="34"/>
                    </a:lnTo>
                    <a:lnTo>
                      <a:pt x="96" y="29"/>
                    </a:lnTo>
                    <a:close/>
                    <a:moveTo>
                      <a:pt x="93" y="0"/>
                    </a:moveTo>
                    <a:lnTo>
                      <a:pt x="115" y="5"/>
                    </a:lnTo>
                    <a:lnTo>
                      <a:pt x="133" y="15"/>
                    </a:lnTo>
                    <a:lnTo>
                      <a:pt x="141" y="19"/>
                    </a:lnTo>
                    <a:lnTo>
                      <a:pt x="148" y="25"/>
                    </a:lnTo>
                    <a:lnTo>
                      <a:pt x="151" y="15"/>
                    </a:lnTo>
                    <a:lnTo>
                      <a:pt x="152" y="6"/>
                    </a:lnTo>
                    <a:lnTo>
                      <a:pt x="181" y="6"/>
                    </a:lnTo>
                    <a:lnTo>
                      <a:pt x="183" y="13"/>
                    </a:lnTo>
                    <a:lnTo>
                      <a:pt x="183" y="20"/>
                    </a:lnTo>
                    <a:lnTo>
                      <a:pt x="183" y="112"/>
                    </a:lnTo>
                    <a:lnTo>
                      <a:pt x="183" y="201"/>
                    </a:lnTo>
                    <a:lnTo>
                      <a:pt x="180" y="229"/>
                    </a:lnTo>
                    <a:lnTo>
                      <a:pt x="172" y="252"/>
                    </a:lnTo>
                    <a:lnTo>
                      <a:pt x="161" y="269"/>
                    </a:lnTo>
                    <a:lnTo>
                      <a:pt x="144" y="282"/>
                    </a:lnTo>
                    <a:lnTo>
                      <a:pt x="122" y="291"/>
                    </a:lnTo>
                    <a:lnTo>
                      <a:pt x="96" y="295"/>
                    </a:lnTo>
                    <a:lnTo>
                      <a:pt x="70" y="294"/>
                    </a:lnTo>
                    <a:lnTo>
                      <a:pt x="44" y="287"/>
                    </a:lnTo>
                    <a:lnTo>
                      <a:pt x="28" y="277"/>
                    </a:lnTo>
                    <a:lnTo>
                      <a:pt x="18" y="265"/>
                    </a:lnTo>
                    <a:lnTo>
                      <a:pt x="10" y="249"/>
                    </a:lnTo>
                    <a:lnTo>
                      <a:pt x="9" y="232"/>
                    </a:lnTo>
                    <a:lnTo>
                      <a:pt x="20" y="232"/>
                    </a:lnTo>
                    <a:lnTo>
                      <a:pt x="31" y="233"/>
                    </a:lnTo>
                    <a:lnTo>
                      <a:pt x="41" y="238"/>
                    </a:lnTo>
                    <a:lnTo>
                      <a:pt x="48" y="249"/>
                    </a:lnTo>
                    <a:lnTo>
                      <a:pt x="55" y="258"/>
                    </a:lnTo>
                    <a:lnTo>
                      <a:pt x="65" y="264"/>
                    </a:lnTo>
                    <a:lnTo>
                      <a:pt x="77" y="267"/>
                    </a:lnTo>
                    <a:lnTo>
                      <a:pt x="89" y="267"/>
                    </a:lnTo>
                    <a:lnTo>
                      <a:pt x="102" y="265"/>
                    </a:lnTo>
                    <a:lnTo>
                      <a:pt x="116" y="262"/>
                    </a:lnTo>
                    <a:lnTo>
                      <a:pt x="129" y="255"/>
                    </a:lnTo>
                    <a:lnTo>
                      <a:pt x="138" y="245"/>
                    </a:lnTo>
                    <a:lnTo>
                      <a:pt x="144" y="230"/>
                    </a:lnTo>
                    <a:lnTo>
                      <a:pt x="146" y="210"/>
                    </a:lnTo>
                    <a:lnTo>
                      <a:pt x="148" y="191"/>
                    </a:lnTo>
                    <a:lnTo>
                      <a:pt x="123" y="201"/>
                    </a:lnTo>
                    <a:lnTo>
                      <a:pt x="100" y="209"/>
                    </a:lnTo>
                    <a:lnTo>
                      <a:pt x="78" y="210"/>
                    </a:lnTo>
                    <a:lnTo>
                      <a:pt x="60" y="207"/>
                    </a:lnTo>
                    <a:lnTo>
                      <a:pt x="42" y="197"/>
                    </a:lnTo>
                    <a:lnTo>
                      <a:pt x="28" y="184"/>
                    </a:lnTo>
                    <a:lnTo>
                      <a:pt x="16" y="167"/>
                    </a:lnTo>
                    <a:lnTo>
                      <a:pt x="3" y="133"/>
                    </a:lnTo>
                    <a:lnTo>
                      <a:pt x="0" y="100"/>
                    </a:lnTo>
                    <a:lnTo>
                      <a:pt x="6" y="67"/>
                    </a:lnTo>
                    <a:lnTo>
                      <a:pt x="22" y="35"/>
                    </a:lnTo>
                    <a:lnTo>
                      <a:pt x="36" y="19"/>
                    </a:lnTo>
                    <a:lnTo>
                      <a:pt x="54" y="7"/>
                    </a:lnTo>
                    <a:lnTo>
                      <a:pt x="73" y="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white">
                      <a:lumMod val="50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33" name="Freeform 24"/>
              <p:cNvSpPr>
                <a:spLocks noEditPoints="1"/>
              </p:cNvSpPr>
              <p:nvPr userDrawn="1"/>
            </p:nvSpPr>
            <p:spPr bwMode="auto">
              <a:xfrm>
                <a:off x="1871891" y="2903180"/>
                <a:ext cx="156913" cy="174109"/>
              </a:xfrm>
              <a:custGeom>
                <a:avLst/>
                <a:gdLst>
                  <a:gd name="T0" fmla="*/ 94 w 194"/>
                  <a:gd name="T1" fmla="*/ 29 h 216"/>
                  <a:gd name="T2" fmla="*/ 80 w 194"/>
                  <a:gd name="T3" fmla="*/ 31 h 216"/>
                  <a:gd name="T4" fmla="*/ 67 w 194"/>
                  <a:gd name="T5" fmla="*/ 36 h 216"/>
                  <a:gd name="T6" fmla="*/ 55 w 194"/>
                  <a:gd name="T7" fmla="*/ 47 h 216"/>
                  <a:gd name="T8" fmla="*/ 45 w 194"/>
                  <a:gd name="T9" fmla="*/ 65 h 216"/>
                  <a:gd name="T10" fmla="*/ 38 w 194"/>
                  <a:gd name="T11" fmla="*/ 86 h 216"/>
                  <a:gd name="T12" fmla="*/ 31 w 194"/>
                  <a:gd name="T13" fmla="*/ 106 h 216"/>
                  <a:gd name="T14" fmla="*/ 35 w 194"/>
                  <a:gd name="T15" fmla="*/ 107 h 216"/>
                  <a:gd name="T16" fmla="*/ 39 w 194"/>
                  <a:gd name="T17" fmla="*/ 139 h 216"/>
                  <a:gd name="T18" fmla="*/ 48 w 194"/>
                  <a:gd name="T19" fmla="*/ 159 h 216"/>
                  <a:gd name="T20" fmla="*/ 60 w 194"/>
                  <a:gd name="T21" fmla="*/ 174 h 216"/>
                  <a:gd name="T22" fmla="*/ 77 w 194"/>
                  <a:gd name="T23" fmla="*/ 184 h 216"/>
                  <a:gd name="T24" fmla="*/ 97 w 194"/>
                  <a:gd name="T25" fmla="*/ 187 h 216"/>
                  <a:gd name="T26" fmla="*/ 116 w 194"/>
                  <a:gd name="T27" fmla="*/ 184 h 216"/>
                  <a:gd name="T28" fmla="*/ 133 w 194"/>
                  <a:gd name="T29" fmla="*/ 174 h 216"/>
                  <a:gd name="T30" fmla="*/ 146 w 194"/>
                  <a:gd name="T31" fmla="*/ 159 h 216"/>
                  <a:gd name="T32" fmla="*/ 154 w 194"/>
                  <a:gd name="T33" fmla="*/ 141 h 216"/>
                  <a:gd name="T34" fmla="*/ 157 w 194"/>
                  <a:gd name="T35" fmla="*/ 109 h 216"/>
                  <a:gd name="T36" fmla="*/ 154 w 194"/>
                  <a:gd name="T37" fmla="*/ 77 h 216"/>
                  <a:gd name="T38" fmla="*/ 149 w 194"/>
                  <a:gd name="T39" fmla="*/ 61 h 216"/>
                  <a:gd name="T40" fmla="*/ 141 w 194"/>
                  <a:gd name="T41" fmla="*/ 48 h 216"/>
                  <a:gd name="T42" fmla="*/ 128 w 194"/>
                  <a:gd name="T43" fmla="*/ 38 h 216"/>
                  <a:gd name="T44" fmla="*/ 110 w 194"/>
                  <a:gd name="T45" fmla="*/ 31 h 216"/>
                  <a:gd name="T46" fmla="*/ 94 w 194"/>
                  <a:gd name="T47" fmla="*/ 29 h 216"/>
                  <a:gd name="T48" fmla="*/ 87 w 194"/>
                  <a:gd name="T49" fmla="*/ 0 h 216"/>
                  <a:gd name="T50" fmla="*/ 112 w 194"/>
                  <a:gd name="T51" fmla="*/ 0 h 216"/>
                  <a:gd name="T52" fmla="*/ 133 w 194"/>
                  <a:gd name="T53" fmla="*/ 6 h 216"/>
                  <a:gd name="T54" fmla="*/ 154 w 194"/>
                  <a:gd name="T55" fmla="*/ 18 h 216"/>
                  <a:gd name="T56" fmla="*/ 171 w 194"/>
                  <a:gd name="T57" fmla="*/ 34 h 216"/>
                  <a:gd name="T58" fmla="*/ 183 w 194"/>
                  <a:gd name="T59" fmla="*/ 55 h 216"/>
                  <a:gd name="T60" fmla="*/ 191 w 194"/>
                  <a:gd name="T61" fmla="*/ 80 h 216"/>
                  <a:gd name="T62" fmla="*/ 194 w 194"/>
                  <a:gd name="T63" fmla="*/ 104 h 216"/>
                  <a:gd name="T64" fmla="*/ 194 w 194"/>
                  <a:gd name="T65" fmla="*/ 129 h 216"/>
                  <a:gd name="T66" fmla="*/ 188 w 194"/>
                  <a:gd name="T67" fmla="*/ 152 h 216"/>
                  <a:gd name="T68" fmla="*/ 177 w 194"/>
                  <a:gd name="T69" fmla="*/ 174 h 216"/>
                  <a:gd name="T70" fmla="*/ 160 w 194"/>
                  <a:gd name="T71" fmla="*/ 193 h 216"/>
                  <a:gd name="T72" fmla="*/ 136 w 194"/>
                  <a:gd name="T73" fmla="*/ 209 h 216"/>
                  <a:gd name="T74" fmla="*/ 110 w 194"/>
                  <a:gd name="T75" fmla="*/ 216 h 216"/>
                  <a:gd name="T76" fmla="*/ 83 w 194"/>
                  <a:gd name="T77" fmla="*/ 216 h 216"/>
                  <a:gd name="T78" fmla="*/ 55 w 194"/>
                  <a:gd name="T79" fmla="*/ 207 h 216"/>
                  <a:gd name="T80" fmla="*/ 36 w 194"/>
                  <a:gd name="T81" fmla="*/ 196 h 216"/>
                  <a:gd name="T82" fmla="*/ 22 w 194"/>
                  <a:gd name="T83" fmla="*/ 181 h 216"/>
                  <a:gd name="T84" fmla="*/ 10 w 194"/>
                  <a:gd name="T85" fmla="*/ 164 h 216"/>
                  <a:gd name="T86" fmla="*/ 5 w 194"/>
                  <a:gd name="T87" fmla="*/ 145 h 216"/>
                  <a:gd name="T88" fmla="*/ 2 w 194"/>
                  <a:gd name="T89" fmla="*/ 122 h 216"/>
                  <a:gd name="T90" fmla="*/ 0 w 194"/>
                  <a:gd name="T91" fmla="*/ 109 h 216"/>
                  <a:gd name="T92" fmla="*/ 3 w 194"/>
                  <a:gd name="T93" fmla="*/ 78 h 216"/>
                  <a:gd name="T94" fmla="*/ 10 w 194"/>
                  <a:gd name="T95" fmla="*/ 54 h 216"/>
                  <a:gd name="T96" fmla="*/ 23 w 194"/>
                  <a:gd name="T97" fmla="*/ 34 h 216"/>
                  <a:gd name="T98" fmla="*/ 39 w 194"/>
                  <a:gd name="T99" fmla="*/ 18 h 216"/>
                  <a:gd name="T100" fmla="*/ 61 w 194"/>
                  <a:gd name="T101" fmla="*/ 6 h 216"/>
                  <a:gd name="T102" fmla="*/ 87 w 194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16">
                    <a:moveTo>
                      <a:pt x="94" y="29"/>
                    </a:moveTo>
                    <a:lnTo>
                      <a:pt x="80" y="31"/>
                    </a:lnTo>
                    <a:lnTo>
                      <a:pt x="67" y="36"/>
                    </a:lnTo>
                    <a:lnTo>
                      <a:pt x="55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1" y="106"/>
                    </a:lnTo>
                    <a:lnTo>
                      <a:pt x="35" y="107"/>
                    </a:lnTo>
                    <a:lnTo>
                      <a:pt x="39" y="139"/>
                    </a:lnTo>
                    <a:lnTo>
                      <a:pt x="48" y="159"/>
                    </a:lnTo>
                    <a:lnTo>
                      <a:pt x="60" y="174"/>
                    </a:lnTo>
                    <a:lnTo>
                      <a:pt x="77" y="184"/>
                    </a:lnTo>
                    <a:lnTo>
                      <a:pt x="97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4" y="141"/>
                    </a:lnTo>
                    <a:lnTo>
                      <a:pt x="157" y="109"/>
                    </a:lnTo>
                    <a:lnTo>
                      <a:pt x="154" y="77"/>
                    </a:lnTo>
                    <a:lnTo>
                      <a:pt x="149" y="61"/>
                    </a:lnTo>
                    <a:lnTo>
                      <a:pt x="141" y="48"/>
                    </a:lnTo>
                    <a:lnTo>
                      <a:pt x="128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7" y="0"/>
                    </a:moveTo>
                    <a:lnTo>
                      <a:pt x="112" y="0"/>
                    </a:lnTo>
                    <a:lnTo>
                      <a:pt x="133" y="6"/>
                    </a:lnTo>
                    <a:lnTo>
                      <a:pt x="154" y="18"/>
                    </a:lnTo>
                    <a:lnTo>
                      <a:pt x="171" y="34"/>
                    </a:lnTo>
                    <a:lnTo>
                      <a:pt x="183" y="55"/>
                    </a:lnTo>
                    <a:lnTo>
                      <a:pt x="191" y="80"/>
                    </a:lnTo>
                    <a:lnTo>
                      <a:pt x="194" y="104"/>
                    </a:lnTo>
                    <a:lnTo>
                      <a:pt x="194" y="129"/>
                    </a:lnTo>
                    <a:lnTo>
                      <a:pt x="188" y="152"/>
                    </a:lnTo>
                    <a:lnTo>
                      <a:pt x="177" y="174"/>
                    </a:lnTo>
                    <a:lnTo>
                      <a:pt x="160" y="193"/>
                    </a:lnTo>
                    <a:lnTo>
                      <a:pt x="136" y="209"/>
                    </a:lnTo>
                    <a:lnTo>
                      <a:pt x="110" y="216"/>
                    </a:lnTo>
                    <a:lnTo>
                      <a:pt x="83" y="216"/>
                    </a:lnTo>
                    <a:lnTo>
                      <a:pt x="55" y="207"/>
                    </a:lnTo>
                    <a:lnTo>
                      <a:pt x="36" y="196"/>
                    </a:lnTo>
                    <a:lnTo>
                      <a:pt x="22" y="181"/>
                    </a:lnTo>
                    <a:lnTo>
                      <a:pt x="10" y="164"/>
                    </a:lnTo>
                    <a:lnTo>
                      <a:pt x="5" y="145"/>
                    </a:lnTo>
                    <a:lnTo>
                      <a:pt x="2" y="122"/>
                    </a:lnTo>
                    <a:lnTo>
                      <a:pt x="0" y="109"/>
                    </a:lnTo>
                    <a:lnTo>
                      <a:pt x="3" y="78"/>
                    </a:lnTo>
                    <a:lnTo>
                      <a:pt x="10" y="54"/>
                    </a:lnTo>
                    <a:lnTo>
                      <a:pt x="23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4" name="Freeform 25"/>
              <p:cNvSpPr>
                <a:spLocks noEditPoints="1"/>
              </p:cNvSpPr>
              <p:nvPr userDrawn="1"/>
            </p:nvSpPr>
            <p:spPr bwMode="auto">
              <a:xfrm>
                <a:off x="1332400" y="2903180"/>
                <a:ext cx="155296" cy="174109"/>
              </a:xfrm>
              <a:custGeom>
                <a:avLst/>
                <a:gdLst>
                  <a:gd name="T0" fmla="*/ 94 w 192"/>
                  <a:gd name="T1" fmla="*/ 29 h 216"/>
                  <a:gd name="T2" fmla="*/ 78 w 192"/>
                  <a:gd name="T3" fmla="*/ 31 h 216"/>
                  <a:gd name="T4" fmla="*/ 65 w 192"/>
                  <a:gd name="T5" fmla="*/ 36 h 216"/>
                  <a:gd name="T6" fmla="*/ 53 w 192"/>
                  <a:gd name="T7" fmla="*/ 47 h 216"/>
                  <a:gd name="T8" fmla="*/ 45 w 192"/>
                  <a:gd name="T9" fmla="*/ 65 h 216"/>
                  <a:gd name="T10" fmla="*/ 38 w 192"/>
                  <a:gd name="T11" fmla="*/ 86 h 216"/>
                  <a:gd name="T12" fmla="*/ 30 w 192"/>
                  <a:gd name="T13" fmla="*/ 106 h 216"/>
                  <a:gd name="T14" fmla="*/ 33 w 192"/>
                  <a:gd name="T15" fmla="*/ 107 h 216"/>
                  <a:gd name="T16" fmla="*/ 39 w 192"/>
                  <a:gd name="T17" fmla="*/ 139 h 216"/>
                  <a:gd name="T18" fmla="*/ 46 w 192"/>
                  <a:gd name="T19" fmla="*/ 159 h 216"/>
                  <a:gd name="T20" fmla="*/ 59 w 192"/>
                  <a:gd name="T21" fmla="*/ 174 h 216"/>
                  <a:gd name="T22" fmla="*/ 75 w 192"/>
                  <a:gd name="T23" fmla="*/ 184 h 216"/>
                  <a:gd name="T24" fmla="*/ 95 w 192"/>
                  <a:gd name="T25" fmla="*/ 187 h 216"/>
                  <a:gd name="T26" fmla="*/ 116 w 192"/>
                  <a:gd name="T27" fmla="*/ 184 h 216"/>
                  <a:gd name="T28" fmla="*/ 133 w 192"/>
                  <a:gd name="T29" fmla="*/ 174 h 216"/>
                  <a:gd name="T30" fmla="*/ 146 w 192"/>
                  <a:gd name="T31" fmla="*/ 159 h 216"/>
                  <a:gd name="T32" fmla="*/ 152 w 192"/>
                  <a:gd name="T33" fmla="*/ 139 h 216"/>
                  <a:gd name="T34" fmla="*/ 155 w 192"/>
                  <a:gd name="T35" fmla="*/ 109 h 216"/>
                  <a:gd name="T36" fmla="*/ 152 w 192"/>
                  <a:gd name="T37" fmla="*/ 77 h 216"/>
                  <a:gd name="T38" fmla="*/ 148 w 192"/>
                  <a:gd name="T39" fmla="*/ 61 h 216"/>
                  <a:gd name="T40" fmla="*/ 139 w 192"/>
                  <a:gd name="T41" fmla="*/ 48 h 216"/>
                  <a:gd name="T42" fmla="*/ 126 w 192"/>
                  <a:gd name="T43" fmla="*/ 38 h 216"/>
                  <a:gd name="T44" fmla="*/ 110 w 192"/>
                  <a:gd name="T45" fmla="*/ 31 h 216"/>
                  <a:gd name="T46" fmla="*/ 94 w 192"/>
                  <a:gd name="T47" fmla="*/ 29 h 216"/>
                  <a:gd name="T48" fmla="*/ 85 w 192"/>
                  <a:gd name="T49" fmla="*/ 0 h 216"/>
                  <a:gd name="T50" fmla="*/ 110 w 192"/>
                  <a:gd name="T51" fmla="*/ 0 h 216"/>
                  <a:gd name="T52" fmla="*/ 133 w 192"/>
                  <a:gd name="T53" fmla="*/ 6 h 216"/>
                  <a:gd name="T54" fmla="*/ 152 w 192"/>
                  <a:gd name="T55" fmla="*/ 18 h 216"/>
                  <a:gd name="T56" fmla="*/ 169 w 192"/>
                  <a:gd name="T57" fmla="*/ 34 h 216"/>
                  <a:gd name="T58" fmla="*/ 182 w 192"/>
                  <a:gd name="T59" fmla="*/ 55 h 216"/>
                  <a:gd name="T60" fmla="*/ 190 w 192"/>
                  <a:gd name="T61" fmla="*/ 80 h 216"/>
                  <a:gd name="T62" fmla="*/ 192 w 192"/>
                  <a:gd name="T63" fmla="*/ 104 h 216"/>
                  <a:gd name="T64" fmla="*/ 192 w 192"/>
                  <a:gd name="T65" fmla="*/ 129 h 216"/>
                  <a:gd name="T66" fmla="*/ 187 w 192"/>
                  <a:gd name="T67" fmla="*/ 152 h 216"/>
                  <a:gd name="T68" fmla="*/ 177 w 192"/>
                  <a:gd name="T69" fmla="*/ 174 h 216"/>
                  <a:gd name="T70" fmla="*/ 159 w 192"/>
                  <a:gd name="T71" fmla="*/ 193 h 216"/>
                  <a:gd name="T72" fmla="*/ 135 w 192"/>
                  <a:gd name="T73" fmla="*/ 209 h 216"/>
                  <a:gd name="T74" fmla="*/ 108 w 192"/>
                  <a:gd name="T75" fmla="*/ 216 h 216"/>
                  <a:gd name="T76" fmla="*/ 82 w 192"/>
                  <a:gd name="T77" fmla="*/ 216 h 216"/>
                  <a:gd name="T78" fmla="*/ 55 w 192"/>
                  <a:gd name="T79" fmla="*/ 207 h 216"/>
                  <a:gd name="T80" fmla="*/ 35 w 192"/>
                  <a:gd name="T81" fmla="*/ 196 h 216"/>
                  <a:gd name="T82" fmla="*/ 20 w 192"/>
                  <a:gd name="T83" fmla="*/ 181 h 216"/>
                  <a:gd name="T84" fmla="*/ 10 w 192"/>
                  <a:gd name="T85" fmla="*/ 164 h 216"/>
                  <a:gd name="T86" fmla="*/ 3 w 192"/>
                  <a:gd name="T87" fmla="*/ 145 h 216"/>
                  <a:gd name="T88" fmla="*/ 0 w 192"/>
                  <a:gd name="T89" fmla="*/ 122 h 216"/>
                  <a:gd name="T90" fmla="*/ 0 w 192"/>
                  <a:gd name="T91" fmla="*/ 109 h 216"/>
                  <a:gd name="T92" fmla="*/ 1 w 192"/>
                  <a:gd name="T93" fmla="*/ 78 h 216"/>
                  <a:gd name="T94" fmla="*/ 9 w 192"/>
                  <a:gd name="T95" fmla="*/ 54 h 216"/>
                  <a:gd name="T96" fmla="*/ 22 w 192"/>
                  <a:gd name="T97" fmla="*/ 34 h 216"/>
                  <a:gd name="T98" fmla="*/ 39 w 192"/>
                  <a:gd name="T99" fmla="*/ 18 h 216"/>
                  <a:gd name="T100" fmla="*/ 61 w 192"/>
                  <a:gd name="T101" fmla="*/ 6 h 216"/>
                  <a:gd name="T102" fmla="*/ 85 w 192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2" h="216">
                    <a:moveTo>
                      <a:pt x="94" y="29"/>
                    </a:moveTo>
                    <a:lnTo>
                      <a:pt x="78" y="31"/>
                    </a:lnTo>
                    <a:lnTo>
                      <a:pt x="65" y="36"/>
                    </a:lnTo>
                    <a:lnTo>
                      <a:pt x="53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0" y="106"/>
                    </a:lnTo>
                    <a:lnTo>
                      <a:pt x="33" y="107"/>
                    </a:lnTo>
                    <a:lnTo>
                      <a:pt x="39" y="139"/>
                    </a:lnTo>
                    <a:lnTo>
                      <a:pt x="46" y="159"/>
                    </a:lnTo>
                    <a:lnTo>
                      <a:pt x="59" y="174"/>
                    </a:lnTo>
                    <a:lnTo>
                      <a:pt x="75" y="184"/>
                    </a:lnTo>
                    <a:lnTo>
                      <a:pt x="95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2" y="139"/>
                    </a:lnTo>
                    <a:lnTo>
                      <a:pt x="155" y="109"/>
                    </a:lnTo>
                    <a:lnTo>
                      <a:pt x="152" y="77"/>
                    </a:lnTo>
                    <a:lnTo>
                      <a:pt x="148" y="61"/>
                    </a:lnTo>
                    <a:lnTo>
                      <a:pt x="139" y="48"/>
                    </a:lnTo>
                    <a:lnTo>
                      <a:pt x="126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5" y="0"/>
                    </a:moveTo>
                    <a:lnTo>
                      <a:pt x="110" y="0"/>
                    </a:lnTo>
                    <a:lnTo>
                      <a:pt x="133" y="6"/>
                    </a:lnTo>
                    <a:lnTo>
                      <a:pt x="152" y="18"/>
                    </a:lnTo>
                    <a:lnTo>
                      <a:pt x="169" y="34"/>
                    </a:lnTo>
                    <a:lnTo>
                      <a:pt x="182" y="55"/>
                    </a:lnTo>
                    <a:lnTo>
                      <a:pt x="190" y="80"/>
                    </a:lnTo>
                    <a:lnTo>
                      <a:pt x="192" y="104"/>
                    </a:lnTo>
                    <a:lnTo>
                      <a:pt x="192" y="129"/>
                    </a:lnTo>
                    <a:lnTo>
                      <a:pt x="187" y="152"/>
                    </a:lnTo>
                    <a:lnTo>
                      <a:pt x="177" y="174"/>
                    </a:lnTo>
                    <a:lnTo>
                      <a:pt x="159" y="193"/>
                    </a:lnTo>
                    <a:lnTo>
                      <a:pt x="135" y="209"/>
                    </a:lnTo>
                    <a:lnTo>
                      <a:pt x="108" y="216"/>
                    </a:lnTo>
                    <a:lnTo>
                      <a:pt x="82" y="216"/>
                    </a:lnTo>
                    <a:lnTo>
                      <a:pt x="55" y="207"/>
                    </a:lnTo>
                    <a:lnTo>
                      <a:pt x="35" y="196"/>
                    </a:lnTo>
                    <a:lnTo>
                      <a:pt x="20" y="181"/>
                    </a:lnTo>
                    <a:lnTo>
                      <a:pt x="10" y="164"/>
                    </a:lnTo>
                    <a:lnTo>
                      <a:pt x="3" y="145"/>
                    </a:lnTo>
                    <a:lnTo>
                      <a:pt x="0" y="122"/>
                    </a:lnTo>
                    <a:lnTo>
                      <a:pt x="0" y="109"/>
                    </a:lnTo>
                    <a:lnTo>
                      <a:pt x="1" y="78"/>
                    </a:lnTo>
                    <a:lnTo>
                      <a:pt x="9" y="54"/>
                    </a:lnTo>
                    <a:lnTo>
                      <a:pt x="22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5" name="Freeform 26"/>
              <p:cNvSpPr>
                <a:spLocks noEditPoints="1"/>
              </p:cNvSpPr>
              <p:nvPr userDrawn="1"/>
            </p:nvSpPr>
            <p:spPr bwMode="auto">
              <a:xfrm>
                <a:off x="2136379" y="2903180"/>
                <a:ext cx="156105" cy="174109"/>
              </a:xfrm>
              <a:custGeom>
                <a:avLst/>
                <a:gdLst>
                  <a:gd name="T0" fmla="*/ 87 w 193"/>
                  <a:gd name="T1" fmla="*/ 29 h 216"/>
                  <a:gd name="T2" fmla="*/ 69 w 193"/>
                  <a:gd name="T3" fmla="*/ 36 h 216"/>
                  <a:gd name="T4" fmla="*/ 54 w 193"/>
                  <a:gd name="T5" fmla="*/ 47 h 216"/>
                  <a:gd name="T6" fmla="*/ 45 w 193"/>
                  <a:gd name="T7" fmla="*/ 60 h 216"/>
                  <a:gd name="T8" fmla="*/ 38 w 193"/>
                  <a:gd name="T9" fmla="*/ 74 h 216"/>
                  <a:gd name="T10" fmla="*/ 35 w 193"/>
                  <a:gd name="T11" fmla="*/ 90 h 216"/>
                  <a:gd name="T12" fmla="*/ 34 w 193"/>
                  <a:gd name="T13" fmla="*/ 107 h 216"/>
                  <a:gd name="T14" fmla="*/ 38 w 193"/>
                  <a:gd name="T15" fmla="*/ 129 h 216"/>
                  <a:gd name="T16" fmla="*/ 42 w 193"/>
                  <a:gd name="T17" fmla="*/ 149 h 216"/>
                  <a:gd name="T18" fmla="*/ 51 w 193"/>
                  <a:gd name="T19" fmla="*/ 165 h 216"/>
                  <a:gd name="T20" fmla="*/ 64 w 193"/>
                  <a:gd name="T21" fmla="*/ 178 h 216"/>
                  <a:gd name="T22" fmla="*/ 79 w 193"/>
                  <a:gd name="T23" fmla="*/ 184 h 216"/>
                  <a:gd name="T24" fmla="*/ 97 w 193"/>
                  <a:gd name="T25" fmla="*/ 187 h 216"/>
                  <a:gd name="T26" fmla="*/ 115 w 193"/>
                  <a:gd name="T27" fmla="*/ 184 h 216"/>
                  <a:gd name="T28" fmla="*/ 129 w 193"/>
                  <a:gd name="T29" fmla="*/ 177 h 216"/>
                  <a:gd name="T30" fmla="*/ 141 w 193"/>
                  <a:gd name="T31" fmla="*/ 165 h 216"/>
                  <a:gd name="T32" fmla="*/ 150 w 193"/>
                  <a:gd name="T33" fmla="*/ 151 h 216"/>
                  <a:gd name="T34" fmla="*/ 157 w 193"/>
                  <a:gd name="T35" fmla="*/ 123 h 216"/>
                  <a:gd name="T36" fmla="*/ 157 w 193"/>
                  <a:gd name="T37" fmla="*/ 96 h 216"/>
                  <a:gd name="T38" fmla="*/ 151 w 193"/>
                  <a:gd name="T39" fmla="*/ 68 h 216"/>
                  <a:gd name="T40" fmla="*/ 141 w 193"/>
                  <a:gd name="T41" fmla="*/ 49 h 216"/>
                  <a:gd name="T42" fmla="*/ 125 w 193"/>
                  <a:gd name="T43" fmla="*/ 36 h 216"/>
                  <a:gd name="T44" fmla="*/ 108 w 193"/>
                  <a:gd name="T45" fmla="*/ 29 h 216"/>
                  <a:gd name="T46" fmla="*/ 87 w 193"/>
                  <a:gd name="T47" fmla="*/ 29 h 216"/>
                  <a:gd name="T48" fmla="*/ 102 w 193"/>
                  <a:gd name="T49" fmla="*/ 0 h 216"/>
                  <a:gd name="T50" fmla="*/ 129 w 193"/>
                  <a:gd name="T51" fmla="*/ 6 h 216"/>
                  <a:gd name="T52" fmla="*/ 152 w 193"/>
                  <a:gd name="T53" fmla="*/ 16 h 216"/>
                  <a:gd name="T54" fmla="*/ 171 w 193"/>
                  <a:gd name="T55" fmla="*/ 35 h 216"/>
                  <a:gd name="T56" fmla="*/ 184 w 193"/>
                  <a:gd name="T57" fmla="*/ 57 h 216"/>
                  <a:gd name="T58" fmla="*/ 192 w 193"/>
                  <a:gd name="T59" fmla="*/ 84 h 216"/>
                  <a:gd name="T60" fmla="*/ 192 w 193"/>
                  <a:gd name="T61" fmla="*/ 90 h 216"/>
                  <a:gd name="T62" fmla="*/ 192 w 193"/>
                  <a:gd name="T63" fmla="*/ 96 h 216"/>
                  <a:gd name="T64" fmla="*/ 193 w 193"/>
                  <a:gd name="T65" fmla="*/ 100 h 216"/>
                  <a:gd name="T66" fmla="*/ 193 w 193"/>
                  <a:gd name="T67" fmla="*/ 103 h 216"/>
                  <a:gd name="T68" fmla="*/ 190 w 193"/>
                  <a:gd name="T69" fmla="*/ 132 h 216"/>
                  <a:gd name="T70" fmla="*/ 184 w 193"/>
                  <a:gd name="T71" fmla="*/ 157 h 216"/>
                  <a:gd name="T72" fmla="*/ 174 w 193"/>
                  <a:gd name="T73" fmla="*/ 177 h 216"/>
                  <a:gd name="T74" fmla="*/ 160 w 193"/>
                  <a:gd name="T75" fmla="*/ 194 h 216"/>
                  <a:gd name="T76" fmla="*/ 141 w 193"/>
                  <a:gd name="T77" fmla="*/ 206 h 216"/>
                  <a:gd name="T78" fmla="*/ 119 w 193"/>
                  <a:gd name="T79" fmla="*/ 213 h 216"/>
                  <a:gd name="T80" fmla="*/ 92 w 193"/>
                  <a:gd name="T81" fmla="*/ 216 h 216"/>
                  <a:gd name="T82" fmla="*/ 66 w 193"/>
                  <a:gd name="T83" fmla="*/ 212 h 216"/>
                  <a:gd name="T84" fmla="*/ 44 w 193"/>
                  <a:gd name="T85" fmla="*/ 201 h 216"/>
                  <a:gd name="T86" fmla="*/ 25 w 193"/>
                  <a:gd name="T87" fmla="*/ 185 h 216"/>
                  <a:gd name="T88" fmla="*/ 12 w 193"/>
                  <a:gd name="T89" fmla="*/ 165 h 216"/>
                  <a:gd name="T90" fmla="*/ 3 w 193"/>
                  <a:gd name="T91" fmla="*/ 139 h 216"/>
                  <a:gd name="T92" fmla="*/ 0 w 193"/>
                  <a:gd name="T93" fmla="*/ 109 h 216"/>
                  <a:gd name="T94" fmla="*/ 2 w 193"/>
                  <a:gd name="T95" fmla="*/ 78 h 216"/>
                  <a:gd name="T96" fmla="*/ 9 w 193"/>
                  <a:gd name="T97" fmla="*/ 55 h 216"/>
                  <a:gd name="T98" fmla="*/ 21 w 193"/>
                  <a:gd name="T99" fmla="*/ 35 h 216"/>
                  <a:gd name="T100" fmla="*/ 35 w 193"/>
                  <a:gd name="T101" fmla="*/ 20 h 216"/>
                  <a:gd name="T102" fmla="*/ 55 w 193"/>
                  <a:gd name="T103" fmla="*/ 9 h 216"/>
                  <a:gd name="T104" fmla="*/ 77 w 193"/>
                  <a:gd name="T105" fmla="*/ 2 h 216"/>
                  <a:gd name="T106" fmla="*/ 102 w 193"/>
                  <a:gd name="T10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3" h="216">
                    <a:moveTo>
                      <a:pt x="87" y="29"/>
                    </a:moveTo>
                    <a:lnTo>
                      <a:pt x="69" y="36"/>
                    </a:lnTo>
                    <a:lnTo>
                      <a:pt x="54" y="47"/>
                    </a:lnTo>
                    <a:lnTo>
                      <a:pt x="45" y="60"/>
                    </a:lnTo>
                    <a:lnTo>
                      <a:pt x="38" y="74"/>
                    </a:lnTo>
                    <a:lnTo>
                      <a:pt x="35" y="90"/>
                    </a:lnTo>
                    <a:lnTo>
                      <a:pt x="34" y="107"/>
                    </a:lnTo>
                    <a:lnTo>
                      <a:pt x="38" y="129"/>
                    </a:lnTo>
                    <a:lnTo>
                      <a:pt x="42" y="149"/>
                    </a:lnTo>
                    <a:lnTo>
                      <a:pt x="51" y="165"/>
                    </a:lnTo>
                    <a:lnTo>
                      <a:pt x="64" y="178"/>
                    </a:lnTo>
                    <a:lnTo>
                      <a:pt x="79" y="184"/>
                    </a:lnTo>
                    <a:lnTo>
                      <a:pt x="97" y="187"/>
                    </a:lnTo>
                    <a:lnTo>
                      <a:pt x="115" y="184"/>
                    </a:lnTo>
                    <a:lnTo>
                      <a:pt x="129" y="177"/>
                    </a:lnTo>
                    <a:lnTo>
                      <a:pt x="141" y="165"/>
                    </a:lnTo>
                    <a:lnTo>
                      <a:pt x="150" y="151"/>
                    </a:lnTo>
                    <a:lnTo>
                      <a:pt x="157" y="123"/>
                    </a:lnTo>
                    <a:lnTo>
                      <a:pt x="157" y="96"/>
                    </a:lnTo>
                    <a:lnTo>
                      <a:pt x="151" y="68"/>
                    </a:lnTo>
                    <a:lnTo>
                      <a:pt x="141" y="49"/>
                    </a:lnTo>
                    <a:lnTo>
                      <a:pt x="125" y="36"/>
                    </a:lnTo>
                    <a:lnTo>
                      <a:pt x="108" y="29"/>
                    </a:lnTo>
                    <a:lnTo>
                      <a:pt x="87" y="29"/>
                    </a:lnTo>
                    <a:close/>
                    <a:moveTo>
                      <a:pt x="102" y="0"/>
                    </a:moveTo>
                    <a:lnTo>
                      <a:pt x="129" y="6"/>
                    </a:lnTo>
                    <a:lnTo>
                      <a:pt x="152" y="16"/>
                    </a:lnTo>
                    <a:lnTo>
                      <a:pt x="171" y="35"/>
                    </a:lnTo>
                    <a:lnTo>
                      <a:pt x="184" y="57"/>
                    </a:lnTo>
                    <a:lnTo>
                      <a:pt x="192" y="84"/>
                    </a:lnTo>
                    <a:lnTo>
                      <a:pt x="192" y="90"/>
                    </a:lnTo>
                    <a:lnTo>
                      <a:pt x="192" y="96"/>
                    </a:lnTo>
                    <a:lnTo>
                      <a:pt x="193" y="100"/>
                    </a:lnTo>
                    <a:lnTo>
                      <a:pt x="193" y="103"/>
                    </a:lnTo>
                    <a:lnTo>
                      <a:pt x="190" y="132"/>
                    </a:lnTo>
                    <a:lnTo>
                      <a:pt x="184" y="157"/>
                    </a:lnTo>
                    <a:lnTo>
                      <a:pt x="174" y="177"/>
                    </a:lnTo>
                    <a:lnTo>
                      <a:pt x="160" y="194"/>
                    </a:lnTo>
                    <a:lnTo>
                      <a:pt x="141" y="206"/>
                    </a:lnTo>
                    <a:lnTo>
                      <a:pt x="119" y="213"/>
                    </a:lnTo>
                    <a:lnTo>
                      <a:pt x="92" y="216"/>
                    </a:lnTo>
                    <a:lnTo>
                      <a:pt x="66" y="212"/>
                    </a:lnTo>
                    <a:lnTo>
                      <a:pt x="44" y="201"/>
                    </a:lnTo>
                    <a:lnTo>
                      <a:pt x="25" y="185"/>
                    </a:lnTo>
                    <a:lnTo>
                      <a:pt x="12" y="165"/>
                    </a:lnTo>
                    <a:lnTo>
                      <a:pt x="3" y="139"/>
                    </a:lnTo>
                    <a:lnTo>
                      <a:pt x="0" y="109"/>
                    </a:lnTo>
                    <a:lnTo>
                      <a:pt x="2" y="78"/>
                    </a:lnTo>
                    <a:lnTo>
                      <a:pt x="9" y="55"/>
                    </a:lnTo>
                    <a:lnTo>
                      <a:pt x="21" y="35"/>
                    </a:lnTo>
                    <a:lnTo>
                      <a:pt x="35" y="20"/>
                    </a:lnTo>
                    <a:lnTo>
                      <a:pt x="55" y="9"/>
                    </a:lnTo>
                    <a:lnTo>
                      <a:pt x="77" y="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6" name="Freeform 27"/>
              <p:cNvSpPr>
                <a:spLocks/>
              </p:cNvSpPr>
              <p:nvPr userDrawn="1"/>
            </p:nvSpPr>
            <p:spPr bwMode="auto">
              <a:xfrm>
                <a:off x="2504397" y="2907211"/>
                <a:ext cx="151252" cy="233757"/>
              </a:xfrm>
              <a:custGeom>
                <a:avLst/>
                <a:gdLst>
                  <a:gd name="T0" fmla="*/ 26 w 187"/>
                  <a:gd name="T1" fmla="*/ 0 h 290"/>
                  <a:gd name="T2" fmla="*/ 33 w 187"/>
                  <a:gd name="T3" fmla="*/ 2 h 290"/>
                  <a:gd name="T4" fmla="*/ 39 w 187"/>
                  <a:gd name="T5" fmla="*/ 11 h 290"/>
                  <a:gd name="T6" fmla="*/ 45 w 187"/>
                  <a:gd name="T7" fmla="*/ 26 h 290"/>
                  <a:gd name="T8" fmla="*/ 70 w 187"/>
                  <a:gd name="T9" fmla="*/ 94 h 290"/>
                  <a:gd name="T10" fmla="*/ 94 w 187"/>
                  <a:gd name="T11" fmla="*/ 162 h 290"/>
                  <a:gd name="T12" fmla="*/ 97 w 187"/>
                  <a:gd name="T13" fmla="*/ 156 h 290"/>
                  <a:gd name="T14" fmla="*/ 98 w 187"/>
                  <a:gd name="T15" fmla="*/ 152 h 290"/>
                  <a:gd name="T16" fmla="*/ 143 w 187"/>
                  <a:gd name="T17" fmla="*/ 27 h 290"/>
                  <a:gd name="T18" fmla="*/ 149 w 187"/>
                  <a:gd name="T19" fmla="*/ 13 h 290"/>
                  <a:gd name="T20" fmla="*/ 154 w 187"/>
                  <a:gd name="T21" fmla="*/ 4 h 290"/>
                  <a:gd name="T22" fmla="*/ 161 w 187"/>
                  <a:gd name="T23" fmla="*/ 1 h 290"/>
                  <a:gd name="T24" fmla="*/ 171 w 187"/>
                  <a:gd name="T25" fmla="*/ 0 h 290"/>
                  <a:gd name="T26" fmla="*/ 187 w 187"/>
                  <a:gd name="T27" fmla="*/ 1 h 290"/>
                  <a:gd name="T28" fmla="*/ 167 w 187"/>
                  <a:gd name="T29" fmla="*/ 56 h 290"/>
                  <a:gd name="T30" fmla="*/ 98 w 187"/>
                  <a:gd name="T31" fmla="*/ 234 h 290"/>
                  <a:gd name="T32" fmla="*/ 90 w 187"/>
                  <a:gd name="T33" fmla="*/ 253 h 290"/>
                  <a:gd name="T34" fmla="*/ 78 w 187"/>
                  <a:gd name="T35" fmla="*/ 272 h 290"/>
                  <a:gd name="T36" fmla="*/ 68 w 187"/>
                  <a:gd name="T37" fmla="*/ 282 h 290"/>
                  <a:gd name="T38" fmla="*/ 55 w 187"/>
                  <a:gd name="T39" fmla="*/ 288 h 290"/>
                  <a:gd name="T40" fmla="*/ 42 w 187"/>
                  <a:gd name="T41" fmla="*/ 290 h 290"/>
                  <a:gd name="T42" fmla="*/ 28 w 187"/>
                  <a:gd name="T43" fmla="*/ 289 h 290"/>
                  <a:gd name="T44" fmla="*/ 19 w 187"/>
                  <a:gd name="T45" fmla="*/ 285 h 290"/>
                  <a:gd name="T46" fmla="*/ 16 w 187"/>
                  <a:gd name="T47" fmla="*/ 279 h 290"/>
                  <a:gd name="T48" fmla="*/ 15 w 187"/>
                  <a:gd name="T49" fmla="*/ 272 h 290"/>
                  <a:gd name="T50" fmla="*/ 15 w 187"/>
                  <a:gd name="T51" fmla="*/ 263 h 290"/>
                  <a:gd name="T52" fmla="*/ 15 w 187"/>
                  <a:gd name="T53" fmla="*/ 256 h 290"/>
                  <a:gd name="T54" fmla="*/ 36 w 187"/>
                  <a:gd name="T55" fmla="*/ 254 h 290"/>
                  <a:gd name="T56" fmla="*/ 54 w 187"/>
                  <a:gd name="T57" fmla="*/ 249 h 290"/>
                  <a:gd name="T58" fmla="*/ 65 w 187"/>
                  <a:gd name="T59" fmla="*/ 238 h 290"/>
                  <a:gd name="T60" fmla="*/ 72 w 187"/>
                  <a:gd name="T61" fmla="*/ 224 h 290"/>
                  <a:gd name="T62" fmla="*/ 74 w 187"/>
                  <a:gd name="T63" fmla="*/ 205 h 290"/>
                  <a:gd name="T64" fmla="*/ 70 w 187"/>
                  <a:gd name="T65" fmla="*/ 185 h 290"/>
                  <a:gd name="T66" fmla="*/ 0 w 187"/>
                  <a:gd name="T67" fmla="*/ 2 h 290"/>
                  <a:gd name="T68" fmla="*/ 16 w 187"/>
                  <a:gd name="T69" fmla="*/ 0 h 290"/>
                  <a:gd name="T70" fmla="*/ 26 w 187"/>
                  <a:gd name="T7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7" h="290">
                    <a:moveTo>
                      <a:pt x="26" y="0"/>
                    </a:moveTo>
                    <a:lnTo>
                      <a:pt x="33" y="2"/>
                    </a:lnTo>
                    <a:lnTo>
                      <a:pt x="39" y="11"/>
                    </a:lnTo>
                    <a:lnTo>
                      <a:pt x="45" y="26"/>
                    </a:lnTo>
                    <a:lnTo>
                      <a:pt x="70" y="94"/>
                    </a:lnTo>
                    <a:lnTo>
                      <a:pt x="94" y="162"/>
                    </a:lnTo>
                    <a:lnTo>
                      <a:pt x="97" y="156"/>
                    </a:lnTo>
                    <a:lnTo>
                      <a:pt x="98" y="152"/>
                    </a:lnTo>
                    <a:lnTo>
                      <a:pt x="143" y="27"/>
                    </a:lnTo>
                    <a:lnTo>
                      <a:pt x="149" y="13"/>
                    </a:lnTo>
                    <a:lnTo>
                      <a:pt x="154" y="4"/>
                    </a:lnTo>
                    <a:lnTo>
                      <a:pt x="161" y="1"/>
                    </a:lnTo>
                    <a:lnTo>
                      <a:pt x="171" y="0"/>
                    </a:lnTo>
                    <a:lnTo>
                      <a:pt x="187" y="1"/>
                    </a:lnTo>
                    <a:lnTo>
                      <a:pt x="167" y="56"/>
                    </a:lnTo>
                    <a:lnTo>
                      <a:pt x="98" y="234"/>
                    </a:lnTo>
                    <a:lnTo>
                      <a:pt x="90" y="253"/>
                    </a:lnTo>
                    <a:lnTo>
                      <a:pt x="78" y="272"/>
                    </a:lnTo>
                    <a:lnTo>
                      <a:pt x="68" y="282"/>
                    </a:lnTo>
                    <a:lnTo>
                      <a:pt x="55" y="288"/>
                    </a:lnTo>
                    <a:lnTo>
                      <a:pt x="42" y="290"/>
                    </a:lnTo>
                    <a:lnTo>
                      <a:pt x="28" y="289"/>
                    </a:lnTo>
                    <a:lnTo>
                      <a:pt x="19" y="285"/>
                    </a:lnTo>
                    <a:lnTo>
                      <a:pt x="16" y="279"/>
                    </a:lnTo>
                    <a:lnTo>
                      <a:pt x="15" y="272"/>
                    </a:lnTo>
                    <a:lnTo>
                      <a:pt x="15" y="263"/>
                    </a:lnTo>
                    <a:lnTo>
                      <a:pt x="15" y="256"/>
                    </a:lnTo>
                    <a:lnTo>
                      <a:pt x="36" y="254"/>
                    </a:lnTo>
                    <a:lnTo>
                      <a:pt x="54" y="249"/>
                    </a:lnTo>
                    <a:lnTo>
                      <a:pt x="65" y="238"/>
                    </a:lnTo>
                    <a:lnTo>
                      <a:pt x="72" y="224"/>
                    </a:lnTo>
                    <a:lnTo>
                      <a:pt x="74" y="205"/>
                    </a:lnTo>
                    <a:lnTo>
                      <a:pt x="70" y="185"/>
                    </a:lnTo>
                    <a:lnTo>
                      <a:pt x="0" y="2"/>
                    </a:lnTo>
                    <a:lnTo>
                      <a:pt x="1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7" name="Freeform 28"/>
              <p:cNvSpPr>
                <a:spLocks/>
              </p:cNvSpPr>
              <p:nvPr userDrawn="1"/>
            </p:nvSpPr>
            <p:spPr bwMode="auto">
              <a:xfrm>
                <a:off x="1528946" y="2904792"/>
                <a:ext cx="135075" cy="167660"/>
              </a:xfrm>
              <a:custGeom>
                <a:avLst/>
                <a:gdLst>
                  <a:gd name="T0" fmla="*/ 87 w 167"/>
                  <a:gd name="T1" fmla="*/ 0 h 208"/>
                  <a:gd name="T2" fmla="*/ 109 w 167"/>
                  <a:gd name="T3" fmla="*/ 0 h 208"/>
                  <a:gd name="T4" fmla="*/ 130 w 167"/>
                  <a:gd name="T5" fmla="*/ 4 h 208"/>
                  <a:gd name="T6" fmla="*/ 146 w 167"/>
                  <a:gd name="T7" fmla="*/ 16 h 208"/>
                  <a:gd name="T8" fmla="*/ 159 w 167"/>
                  <a:gd name="T9" fmla="*/ 32 h 208"/>
                  <a:gd name="T10" fmla="*/ 165 w 167"/>
                  <a:gd name="T11" fmla="*/ 50 h 208"/>
                  <a:gd name="T12" fmla="*/ 167 w 167"/>
                  <a:gd name="T13" fmla="*/ 85 h 208"/>
                  <a:gd name="T14" fmla="*/ 167 w 167"/>
                  <a:gd name="T15" fmla="*/ 208 h 208"/>
                  <a:gd name="T16" fmla="*/ 133 w 167"/>
                  <a:gd name="T17" fmla="*/ 208 h 208"/>
                  <a:gd name="T18" fmla="*/ 133 w 167"/>
                  <a:gd name="T19" fmla="*/ 130 h 208"/>
                  <a:gd name="T20" fmla="*/ 133 w 167"/>
                  <a:gd name="T21" fmla="*/ 100 h 208"/>
                  <a:gd name="T22" fmla="*/ 132 w 167"/>
                  <a:gd name="T23" fmla="*/ 71 h 208"/>
                  <a:gd name="T24" fmla="*/ 127 w 167"/>
                  <a:gd name="T25" fmla="*/ 52 h 208"/>
                  <a:gd name="T26" fmla="*/ 120 w 167"/>
                  <a:gd name="T27" fmla="*/ 40 h 208"/>
                  <a:gd name="T28" fmla="*/ 109 w 167"/>
                  <a:gd name="T29" fmla="*/ 33 h 208"/>
                  <a:gd name="T30" fmla="*/ 93 w 167"/>
                  <a:gd name="T31" fmla="*/ 29 h 208"/>
                  <a:gd name="T32" fmla="*/ 74 w 167"/>
                  <a:gd name="T33" fmla="*/ 30 h 208"/>
                  <a:gd name="T34" fmla="*/ 57 w 167"/>
                  <a:gd name="T35" fmla="*/ 37 h 208"/>
                  <a:gd name="T36" fmla="*/ 45 w 167"/>
                  <a:gd name="T37" fmla="*/ 47 h 208"/>
                  <a:gd name="T38" fmla="*/ 38 w 167"/>
                  <a:gd name="T39" fmla="*/ 63 h 208"/>
                  <a:gd name="T40" fmla="*/ 35 w 167"/>
                  <a:gd name="T41" fmla="*/ 89 h 208"/>
                  <a:gd name="T42" fmla="*/ 33 w 167"/>
                  <a:gd name="T43" fmla="*/ 115 h 208"/>
                  <a:gd name="T44" fmla="*/ 33 w 167"/>
                  <a:gd name="T45" fmla="*/ 208 h 208"/>
                  <a:gd name="T46" fmla="*/ 0 w 167"/>
                  <a:gd name="T47" fmla="*/ 208 h 208"/>
                  <a:gd name="T48" fmla="*/ 0 w 167"/>
                  <a:gd name="T49" fmla="*/ 4 h 208"/>
                  <a:gd name="T50" fmla="*/ 29 w 167"/>
                  <a:gd name="T51" fmla="*/ 4 h 208"/>
                  <a:gd name="T52" fmla="*/ 31 w 167"/>
                  <a:gd name="T53" fmla="*/ 16 h 208"/>
                  <a:gd name="T54" fmla="*/ 31 w 167"/>
                  <a:gd name="T55" fmla="*/ 30 h 208"/>
                  <a:gd name="T56" fmla="*/ 48 w 167"/>
                  <a:gd name="T57" fmla="*/ 14 h 208"/>
                  <a:gd name="T58" fmla="*/ 67 w 167"/>
                  <a:gd name="T59" fmla="*/ 4 h 208"/>
                  <a:gd name="T60" fmla="*/ 87 w 167"/>
                  <a:gd name="T6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7" h="208">
                    <a:moveTo>
                      <a:pt x="87" y="0"/>
                    </a:moveTo>
                    <a:lnTo>
                      <a:pt x="109" y="0"/>
                    </a:lnTo>
                    <a:lnTo>
                      <a:pt x="130" y="4"/>
                    </a:lnTo>
                    <a:lnTo>
                      <a:pt x="146" y="16"/>
                    </a:lnTo>
                    <a:lnTo>
                      <a:pt x="159" y="32"/>
                    </a:lnTo>
                    <a:lnTo>
                      <a:pt x="165" y="50"/>
                    </a:lnTo>
                    <a:lnTo>
                      <a:pt x="167" y="85"/>
                    </a:lnTo>
                    <a:lnTo>
                      <a:pt x="167" y="208"/>
                    </a:lnTo>
                    <a:lnTo>
                      <a:pt x="133" y="208"/>
                    </a:lnTo>
                    <a:lnTo>
                      <a:pt x="133" y="130"/>
                    </a:lnTo>
                    <a:lnTo>
                      <a:pt x="133" y="100"/>
                    </a:lnTo>
                    <a:lnTo>
                      <a:pt x="132" y="71"/>
                    </a:lnTo>
                    <a:lnTo>
                      <a:pt x="127" y="52"/>
                    </a:lnTo>
                    <a:lnTo>
                      <a:pt x="120" y="40"/>
                    </a:lnTo>
                    <a:lnTo>
                      <a:pt x="109" y="33"/>
                    </a:lnTo>
                    <a:lnTo>
                      <a:pt x="93" y="29"/>
                    </a:lnTo>
                    <a:lnTo>
                      <a:pt x="74" y="30"/>
                    </a:lnTo>
                    <a:lnTo>
                      <a:pt x="57" y="37"/>
                    </a:lnTo>
                    <a:lnTo>
                      <a:pt x="45" y="47"/>
                    </a:lnTo>
                    <a:lnTo>
                      <a:pt x="38" y="63"/>
                    </a:lnTo>
                    <a:lnTo>
                      <a:pt x="35" y="89"/>
                    </a:lnTo>
                    <a:lnTo>
                      <a:pt x="33" y="115"/>
                    </a:lnTo>
                    <a:lnTo>
                      <a:pt x="33" y="208"/>
                    </a:lnTo>
                    <a:lnTo>
                      <a:pt x="0" y="208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1" y="16"/>
                    </a:lnTo>
                    <a:lnTo>
                      <a:pt x="31" y="30"/>
                    </a:lnTo>
                    <a:lnTo>
                      <a:pt x="48" y="14"/>
                    </a:lnTo>
                    <a:lnTo>
                      <a:pt x="67" y="4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8" name="Freeform 29"/>
              <p:cNvSpPr>
                <a:spLocks/>
              </p:cNvSpPr>
              <p:nvPr userDrawn="1"/>
            </p:nvSpPr>
            <p:spPr bwMode="auto">
              <a:xfrm>
                <a:off x="1706080" y="2903180"/>
                <a:ext cx="144781" cy="174109"/>
              </a:xfrm>
              <a:custGeom>
                <a:avLst/>
                <a:gdLst>
                  <a:gd name="T0" fmla="*/ 97 w 179"/>
                  <a:gd name="T1" fmla="*/ 0 h 216"/>
                  <a:gd name="T2" fmla="*/ 120 w 179"/>
                  <a:gd name="T3" fmla="*/ 3 h 216"/>
                  <a:gd name="T4" fmla="*/ 140 w 179"/>
                  <a:gd name="T5" fmla="*/ 12 h 216"/>
                  <a:gd name="T6" fmla="*/ 158 w 179"/>
                  <a:gd name="T7" fmla="*/ 25 h 216"/>
                  <a:gd name="T8" fmla="*/ 171 w 179"/>
                  <a:gd name="T9" fmla="*/ 45 h 216"/>
                  <a:gd name="T10" fmla="*/ 171 w 179"/>
                  <a:gd name="T11" fmla="*/ 51 h 216"/>
                  <a:gd name="T12" fmla="*/ 171 w 179"/>
                  <a:gd name="T13" fmla="*/ 55 h 216"/>
                  <a:gd name="T14" fmla="*/ 169 w 179"/>
                  <a:gd name="T15" fmla="*/ 61 h 216"/>
                  <a:gd name="T16" fmla="*/ 169 w 179"/>
                  <a:gd name="T17" fmla="*/ 65 h 216"/>
                  <a:gd name="T18" fmla="*/ 163 w 179"/>
                  <a:gd name="T19" fmla="*/ 67 h 216"/>
                  <a:gd name="T20" fmla="*/ 156 w 179"/>
                  <a:gd name="T21" fmla="*/ 68 h 216"/>
                  <a:gd name="T22" fmla="*/ 150 w 179"/>
                  <a:gd name="T23" fmla="*/ 70 h 216"/>
                  <a:gd name="T24" fmla="*/ 144 w 179"/>
                  <a:gd name="T25" fmla="*/ 67 h 216"/>
                  <a:gd name="T26" fmla="*/ 140 w 179"/>
                  <a:gd name="T27" fmla="*/ 60 h 216"/>
                  <a:gd name="T28" fmla="*/ 131 w 179"/>
                  <a:gd name="T29" fmla="*/ 45 h 216"/>
                  <a:gd name="T30" fmla="*/ 120 w 179"/>
                  <a:gd name="T31" fmla="*/ 35 h 216"/>
                  <a:gd name="T32" fmla="*/ 105 w 179"/>
                  <a:gd name="T33" fmla="*/ 29 h 216"/>
                  <a:gd name="T34" fmla="*/ 88 w 179"/>
                  <a:gd name="T35" fmla="*/ 29 h 216"/>
                  <a:gd name="T36" fmla="*/ 71 w 179"/>
                  <a:gd name="T37" fmla="*/ 34 h 216"/>
                  <a:gd name="T38" fmla="*/ 56 w 179"/>
                  <a:gd name="T39" fmla="*/ 42 h 216"/>
                  <a:gd name="T40" fmla="*/ 46 w 179"/>
                  <a:gd name="T41" fmla="*/ 55 h 216"/>
                  <a:gd name="T42" fmla="*/ 40 w 179"/>
                  <a:gd name="T43" fmla="*/ 73 h 216"/>
                  <a:gd name="T44" fmla="*/ 37 w 179"/>
                  <a:gd name="T45" fmla="*/ 107 h 216"/>
                  <a:gd name="T46" fmla="*/ 40 w 179"/>
                  <a:gd name="T47" fmla="*/ 144 h 216"/>
                  <a:gd name="T48" fmla="*/ 46 w 179"/>
                  <a:gd name="T49" fmla="*/ 161 h 216"/>
                  <a:gd name="T50" fmla="*/ 56 w 179"/>
                  <a:gd name="T51" fmla="*/ 174 h 216"/>
                  <a:gd name="T52" fmla="*/ 71 w 179"/>
                  <a:gd name="T53" fmla="*/ 183 h 216"/>
                  <a:gd name="T54" fmla="*/ 89 w 179"/>
                  <a:gd name="T55" fmla="*/ 187 h 216"/>
                  <a:gd name="T56" fmla="*/ 107 w 179"/>
                  <a:gd name="T57" fmla="*/ 185 h 216"/>
                  <a:gd name="T58" fmla="*/ 121 w 179"/>
                  <a:gd name="T59" fmla="*/ 180 h 216"/>
                  <a:gd name="T60" fmla="*/ 133 w 179"/>
                  <a:gd name="T61" fmla="*/ 168 h 216"/>
                  <a:gd name="T62" fmla="*/ 142 w 179"/>
                  <a:gd name="T63" fmla="*/ 151 h 216"/>
                  <a:gd name="T64" fmla="*/ 147 w 179"/>
                  <a:gd name="T65" fmla="*/ 141 h 216"/>
                  <a:gd name="T66" fmla="*/ 155 w 179"/>
                  <a:gd name="T67" fmla="*/ 138 h 216"/>
                  <a:gd name="T68" fmla="*/ 162 w 179"/>
                  <a:gd name="T69" fmla="*/ 138 h 216"/>
                  <a:gd name="T70" fmla="*/ 171 w 179"/>
                  <a:gd name="T71" fmla="*/ 139 h 216"/>
                  <a:gd name="T72" fmla="*/ 179 w 179"/>
                  <a:gd name="T73" fmla="*/ 139 h 216"/>
                  <a:gd name="T74" fmla="*/ 172 w 179"/>
                  <a:gd name="T75" fmla="*/ 165 h 216"/>
                  <a:gd name="T76" fmla="*/ 159 w 179"/>
                  <a:gd name="T77" fmla="*/ 185 h 216"/>
                  <a:gd name="T78" fmla="*/ 143 w 179"/>
                  <a:gd name="T79" fmla="*/ 201 h 216"/>
                  <a:gd name="T80" fmla="*/ 123 w 179"/>
                  <a:gd name="T81" fmla="*/ 212 h 216"/>
                  <a:gd name="T82" fmla="*/ 100 w 179"/>
                  <a:gd name="T83" fmla="*/ 216 h 216"/>
                  <a:gd name="T84" fmla="*/ 75 w 179"/>
                  <a:gd name="T85" fmla="*/ 214 h 216"/>
                  <a:gd name="T86" fmla="*/ 52 w 179"/>
                  <a:gd name="T87" fmla="*/ 207 h 216"/>
                  <a:gd name="T88" fmla="*/ 33 w 179"/>
                  <a:gd name="T89" fmla="*/ 194 h 216"/>
                  <a:gd name="T90" fmla="*/ 17 w 179"/>
                  <a:gd name="T91" fmla="*/ 177 h 216"/>
                  <a:gd name="T92" fmla="*/ 7 w 179"/>
                  <a:gd name="T93" fmla="*/ 154 h 216"/>
                  <a:gd name="T94" fmla="*/ 0 w 179"/>
                  <a:gd name="T95" fmla="*/ 119 h 216"/>
                  <a:gd name="T96" fmla="*/ 1 w 179"/>
                  <a:gd name="T97" fmla="*/ 83 h 216"/>
                  <a:gd name="T98" fmla="*/ 13 w 179"/>
                  <a:gd name="T99" fmla="*/ 49 h 216"/>
                  <a:gd name="T100" fmla="*/ 23 w 179"/>
                  <a:gd name="T101" fmla="*/ 31 h 216"/>
                  <a:gd name="T102" fmla="*/ 37 w 179"/>
                  <a:gd name="T103" fmla="*/ 16 h 216"/>
                  <a:gd name="T104" fmla="*/ 55 w 179"/>
                  <a:gd name="T105" fmla="*/ 7 h 216"/>
                  <a:gd name="T106" fmla="*/ 75 w 179"/>
                  <a:gd name="T107" fmla="*/ 2 h 216"/>
                  <a:gd name="T108" fmla="*/ 97 w 179"/>
                  <a:gd name="T10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9" h="216">
                    <a:moveTo>
                      <a:pt x="97" y="0"/>
                    </a:moveTo>
                    <a:lnTo>
                      <a:pt x="120" y="3"/>
                    </a:lnTo>
                    <a:lnTo>
                      <a:pt x="140" y="12"/>
                    </a:lnTo>
                    <a:lnTo>
                      <a:pt x="158" y="25"/>
                    </a:lnTo>
                    <a:lnTo>
                      <a:pt x="171" y="45"/>
                    </a:lnTo>
                    <a:lnTo>
                      <a:pt x="171" y="51"/>
                    </a:lnTo>
                    <a:lnTo>
                      <a:pt x="171" y="55"/>
                    </a:lnTo>
                    <a:lnTo>
                      <a:pt x="169" y="61"/>
                    </a:lnTo>
                    <a:lnTo>
                      <a:pt x="169" y="65"/>
                    </a:lnTo>
                    <a:lnTo>
                      <a:pt x="163" y="67"/>
                    </a:lnTo>
                    <a:lnTo>
                      <a:pt x="156" y="68"/>
                    </a:lnTo>
                    <a:lnTo>
                      <a:pt x="150" y="70"/>
                    </a:lnTo>
                    <a:lnTo>
                      <a:pt x="144" y="67"/>
                    </a:lnTo>
                    <a:lnTo>
                      <a:pt x="140" y="60"/>
                    </a:lnTo>
                    <a:lnTo>
                      <a:pt x="131" y="45"/>
                    </a:lnTo>
                    <a:lnTo>
                      <a:pt x="120" y="35"/>
                    </a:lnTo>
                    <a:lnTo>
                      <a:pt x="105" y="29"/>
                    </a:lnTo>
                    <a:lnTo>
                      <a:pt x="88" y="29"/>
                    </a:lnTo>
                    <a:lnTo>
                      <a:pt x="71" y="34"/>
                    </a:lnTo>
                    <a:lnTo>
                      <a:pt x="56" y="42"/>
                    </a:lnTo>
                    <a:lnTo>
                      <a:pt x="46" y="55"/>
                    </a:lnTo>
                    <a:lnTo>
                      <a:pt x="40" y="73"/>
                    </a:lnTo>
                    <a:lnTo>
                      <a:pt x="37" y="107"/>
                    </a:lnTo>
                    <a:lnTo>
                      <a:pt x="40" y="144"/>
                    </a:lnTo>
                    <a:lnTo>
                      <a:pt x="46" y="161"/>
                    </a:lnTo>
                    <a:lnTo>
                      <a:pt x="56" y="174"/>
                    </a:lnTo>
                    <a:lnTo>
                      <a:pt x="71" y="183"/>
                    </a:lnTo>
                    <a:lnTo>
                      <a:pt x="89" y="187"/>
                    </a:lnTo>
                    <a:lnTo>
                      <a:pt x="107" y="185"/>
                    </a:lnTo>
                    <a:lnTo>
                      <a:pt x="121" y="180"/>
                    </a:lnTo>
                    <a:lnTo>
                      <a:pt x="133" y="168"/>
                    </a:lnTo>
                    <a:lnTo>
                      <a:pt x="142" y="151"/>
                    </a:lnTo>
                    <a:lnTo>
                      <a:pt x="147" y="141"/>
                    </a:lnTo>
                    <a:lnTo>
                      <a:pt x="155" y="138"/>
                    </a:lnTo>
                    <a:lnTo>
                      <a:pt x="162" y="138"/>
                    </a:lnTo>
                    <a:lnTo>
                      <a:pt x="171" y="139"/>
                    </a:lnTo>
                    <a:lnTo>
                      <a:pt x="179" y="139"/>
                    </a:lnTo>
                    <a:lnTo>
                      <a:pt x="172" y="165"/>
                    </a:lnTo>
                    <a:lnTo>
                      <a:pt x="159" y="185"/>
                    </a:lnTo>
                    <a:lnTo>
                      <a:pt x="143" y="201"/>
                    </a:lnTo>
                    <a:lnTo>
                      <a:pt x="123" y="212"/>
                    </a:lnTo>
                    <a:lnTo>
                      <a:pt x="100" y="216"/>
                    </a:lnTo>
                    <a:lnTo>
                      <a:pt x="75" y="214"/>
                    </a:lnTo>
                    <a:lnTo>
                      <a:pt x="52" y="207"/>
                    </a:lnTo>
                    <a:lnTo>
                      <a:pt x="33" y="194"/>
                    </a:lnTo>
                    <a:lnTo>
                      <a:pt x="17" y="177"/>
                    </a:lnTo>
                    <a:lnTo>
                      <a:pt x="7" y="154"/>
                    </a:lnTo>
                    <a:lnTo>
                      <a:pt x="0" y="119"/>
                    </a:lnTo>
                    <a:lnTo>
                      <a:pt x="1" y="83"/>
                    </a:lnTo>
                    <a:lnTo>
                      <a:pt x="13" y="49"/>
                    </a:lnTo>
                    <a:lnTo>
                      <a:pt x="23" y="31"/>
                    </a:lnTo>
                    <a:lnTo>
                      <a:pt x="37" y="16"/>
                    </a:lnTo>
                    <a:lnTo>
                      <a:pt x="55" y="7"/>
                    </a:lnTo>
                    <a:lnTo>
                      <a:pt x="75" y="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9" name="Rectangle 30"/>
              <p:cNvSpPr>
                <a:spLocks noChangeArrowheads="1"/>
              </p:cNvSpPr>
              <p:nvPr userDrawn="1"/>
            </p:nvSpPr>
            <p:spPr bwMode="auto">
              <a:xfrm>
                <a:off x="2068437" y="2843532"/>
                <a:ext cx="27500" cy="2289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31" name="Ovaal 20"/>
            <p:cNvSpPr/>
            <p:nvPr userDrawn="1"/>
          </p:nvSpPr>
          <p:spPr>
            <a:xfrm>
              <a:off x="6614429" y="537346"/>
              <a:ext cx="2350059" cy="2350056"/>
            </a:xfrm>
            <a:prstGeom prst="ellipse">
              <a:avLst/>
            </a:prstGeom>
            <a:noFill/>
            <a:ln w="444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nl-NL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4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32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5943600"/>
            <a:ext cx="1371600" cy="838200"/>
            <a:chOff x="5120523" y="537346"/>
            <a:chExt cx="3843965" cy="2350056"/>
          </a:xfrm>
        </p:grpSpPr>
        <p:sp>
          <p:nvSpPr>
            <p:cNvPr id="10" name="Freeform 18"/>
            <p:cNvSpPr>
              <a:spLocks noEditPoints="1"/>
            </p:cNvSpPr>
            <p:nvPr userDrawn="1"/>
          </p:nvSpPr>
          <p:spPr bwMode="auto">
            <a:xfrm>
              <a:off x="5120523" y="1397009"/>
              <a:ext cx="725522" cy="1085763"/>
            </a:xfrm>
            <a:custGeom>
              <a:avLst/>
              <a:gdLst>
                <a:gd name="T0" fmla="*/ 364 w 897"/>
                <a:gd name="T1" fmla="*/ 183 h 1347"/>
                <a:gd name="T2" fmla="*/ 308 w 897"/>
                <a:gd name="T3" fmla="*/ 205 h 1347"/>
                <a:gd name="T4" fmla="*/ 270 w 897"/>
                <a:gd name="T5" fmla="*/ 251 h 1347"/>
                <a:gd name="T6" fmla="*/ 241 w 897"/>
                <a:gd name="T7" fmla="*/ 343 h 1347"/>
                <a:gd name="T8" fmla="*/ 234 w 897"/>
                <a:gd name="T9" fmla="*/ 468 h 1347"/>
                <a:gd name="T10" fmla="*/ 241 w 897"/>
                <a:gd name="T11" fmla="*/ 582 h 1347"/>
                <a:gd name="T12" fmla="*/ 266 w 897"/>
                <a:gd name="T13" fmla="*/ 684 h 1347"/>
                <a:gd name="T14" fmla="*/ 292 w 897"/>
                <a:gd name="T15" fmla="*/ 730 h 1347"/>
                <a:gd name="T16" fmla="*/ 331 w 897"/>
                <a:gd name="T17" fmla="*/ 760 h 1347"/>
                <a:gd name="T18" fmla="*/ 385 w 897"/>
                <a:gd name="T19" fmla="*/ 773 h 1347"/>
                <a:gd name="T20" fmla="*/ 515 w 897"/>
                <a:gd name="T21" fmla="*/ 775 h 1347"/>
                <a:gd name="T22" fmla="*/ 571 w 897"/>
                <a:gd name="T23" fmla="*/ 756 h 1347"/>
                <a:gd name="T24" fmla="*/ 613 w 897"/>
                <a:gd name="T25" fmla="*/ 717 h 1347"/>
                <a:gd name="T26" fmla="*/ 641 w 897"/>
                <a:gd name="T27" fmla="*/ 658 h 1347"/>
                <a:gd name="T28" fmla="*/ 658 w 897"/>
                <a:gd name="T29" fmla="*/ 537 h 1347"/>
                <a:gd name="T30" fmla="*/ 658 w 897"/>
                <a:gd name="T31" fmla="*/ 426 h 1347"/>
                <a:gd name="T32" fmla="*/ 647 w 897"/>
                <a:gd name="T33" fmla="*/ 332 h 1347"/>
                <a:gd name="T34" fmla="*/ 618 w 897"/>
                <a:gd name="T35" fmla="*/ 258 h 1347"/>
                <a:gd name="T36" fmla="*/ 584 w 897"/>
                <a:gd name="T37" fmla="*/ 218 h 1347"/>
                <a:gd name="T38" fmla="*/ 540 w 897"/>
                <a:gd name="T39" fmla="*/ 193 h 1347"/>
                <a:gd name="T40" fmla="*/ 456 w 897"/>
                <a:gd name="T41" fmla="*/ 181 h 1347"/>
                <a:gd name="T42" fmla="*/ 513 w 897"/>
                <a:gd name="T43" fmla="*/ 0 h 1347"/>
                <a:gd name="T44" fmla="*/ 641 w 897"/>
                <a:gd name="T45" fmla="*/ 8 h 1347"/>
                <a:gd name="T46" fmla="*/ 718 w 897"/>
                <a:gd name="T47" fmla="*/ 28 h 1347"/>
                <a:gd name="T48" fmla="*/ 778 w 897"/>
                <a:gd name="T49" fmla="*/ 71 h 1347"/>
                <a:gd name="T50" fmla="*/ 826 w 897"/>
                <a:gd name="T51" fmla="*/ 132 h 1347"/>
                <a:gd name="T52" fmla="*/ 864 w 897"/>
                <a:gd name="T53" fmla="*/ 220 h 1347"/>
                <a:gd name="T54" fmla="*/ 887 w 897"/>
                <a:gd name="T55" fmla="*/ 329 h 1347"/>
                <a:gd name="T56" fmla="*/ 897 w 897"/>
                <a:gd name="T57" fmla="*/ 459 h 1347"/>
                <a:gd name="T58" fmla="*/ 891 w 897"/>
                <a:gd name="T59" fmla="*/ 611 h 1347"/>
                <a:gd name="T60" fmla="*/ 867 w 897"/>
                <a:gd name="T61" fmla="*/ 734 h 1347"/>
                <a:gd name="T62" fmla="*/ 828 w 897"/>
                <a:gd name="T63" fmla="*/ 827 h 1347"/>
                <a:gd name="T64" fmla="*/ 778 w 897"/>
                <a:gd name="T65" fmla="*/ 889 h 1347"/>
                <a:gd name="T66" fmla="*/ 716 w 897"/>
                <a:gd name="T67" fmla="*/ 933 h 1347"/>
                <a:gd name="T68" fmla="*/ 642 w 897"/>
                <a:gd name="T69" fmla="*/ 957 h 1347"/>
                <a:gd name="T70" fmla="*/ 527 w 897"/>
                <a:gd name="T71" fmla="*/ 967 h 1347"/>
                <a:gd name="T72" fmla="*/ 412 w 897"/>
                <a:gd name="T73" fmla="*/ 950 h 1347"/>
                <a:gd name="T74" fmla="*/ 341 w 897"/>
                <a:gd name="T75" fmla="*/ 920 h 1347"/>
                <a:gd name="T76" fmla="*/ 286 w 897"/>
                <a:gd name="T77" fmla="*/ 872 h 1347"/>
                <a:gd name="T78" fmla="*/ 244 w 897"/>
                <a:gd name="T79" fmla="*/ 807 h 1347"/>
                <a:gd name="T80" fmla="*/ 241 w 897"/>
                <a:gd name="T81" fmla="*/ 801 h 1347"/>
                <a:gd name="T82" fmla="*/ 237 w 897"/>
                <a:gd name="T83" fmla="*/ 794 h 1347"/>
                <a:gd name="T84" fmla="*/ 234 w 897"/>
                <a:gd name="T85" fmla="*/ 1347 h 1347"/>
                <a:gd name="T86" fmla="*/ 0 w 897"/>
                <a:gd name="T87" fmla="*/ 13 h 1347"/>
                <a:gd name="T88" fmla="*/ 233 w 897"/>
                <a:gd name="T89" fmla="*/ 154 h 1347"/>
                <a:gd name="T90" fmla="*/ 250 w 897"/>
                <a:gd name="T91" fmla="*/ 132 h 1347"/>
                <a:gd name="T92" fmla="*/ 302 w 897"/>
                <a:gd name="T93" fmla="*/ 66 h 1347"/>
                <a:gd name="T94" fmla="*/ 369 w 897"/>
                <a:gd name="T95" fmla="*/ 22 h 1347"/>
                <a:gd name="T96" fmla="*/ 450 w 897"/>
                <a:gd name="T97" fmla="*/ 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7" h="1347">
                  <a:moveTo>
                    <a:pt x="399" y="180"/>
                  </a:moveTo>
                  <a:lnTo>
                    <a:pt x="364" y="183"/>
                  </a:lnTo>
                  <a:lnTo>
                    <a:pt x="334" y="190"/>
                  </a:lnTo>
                  <a:lnTo>
                    <a:pt x="308" y="205"/>
                  </a:lnTo>
                  <a:lnTo>
                    <a:pt x="288" y="223"/>
                  </a:lnTo>
                  <a:lnTo>
                    <a:pt x="270" y="251"/>
                  </a:lnTo>
                  <a:lnTo>
                    <a:pt x="257" y="283"/>
                  </a:lnTo>
                  <a:lnTo>
                    <a:pt x="241" y="343"/>
                  </a:lnTo>
                  <a:lnTo>
                    <a:pt x="236" y="406"/>
                  </a:lnTo>
                  <a:lnTo>
                    <a:pt x="234" y="468"/>
                  </a:lnTo>
                  <a:lnTo>
                    <a:pt x="237" y="530"/>
                  </a:lnTo>
                  <a:lnTo>
                    <a:pt x="241" y="582"/>
                  </a:lnTo>
                  <a:lnTo>
                    <a:pt x="250" y="633"/>
                  </a:lnTo>
                  <a:lnTo>
                    <a:pt x="266" y="684"/>
                  </a:lnTo>
                  <a:lnTo>
                    <a:pt x="278" y="708"/>
                  </a:lnTo>
                  <a:lnTo>
                    <a:pt x="292" y="730"/>
                  </a:lnTo>
                  <a:lnTo>
                    <a:pt x="311" y="747"/>
                  </a:lnTo>
                  <a:lnTo>
                    <a:pt x="331" y="760"/>
                  </a:lnTo>
                  <a:lnTo>
                    <a:pt x="356" y="769"/>
                  </a:lnTo>
                  <a:lnTo>
                    <a:pt x="385" y="773"/>
                  </a:lnTo>
                  <a:lnTo>
                    <a:pt x="480" y="778"/>
                  </a:lnTo>
                  <a:lnTo>
                    <a:pt x="515" y="775"/>
                  </a:lnTo>
                  <a:lnTo>
                    <a:pt x="545" y="768"/>
                  </a:lnTo>
                  <a:lnTo>
                    <a:pt x="571" y="756"/>
                  </a:lnTo>
                  <a:lnTo>
                    <a:pt x="595" y="739"/>
                  </a:lnTo>
                  <a:lnTo>
                    <a:pt x="613" y="717"/>
                  </a:lnTo>
                  <a:lnTo>
                    <a:pt x="628" y="689"/>
                  </a:lnTo>
                  <a:lnTo>
                    <a:pt x="641" y="658"/>
                  </a:lnTo>
                  <a:lnTo>
                    <a:pt x="652" y="600"/>
                  </a:lnTo>
                  <a:lnTo>
                    <a:pt x="658" y="537"/>
                  </a:lnTo>
                  <a:lnTo>
                    <a:pt x="660" y="469"/>
                  </a:lnTo>
                  <a:lnTo>
                    <a:pt x="658" y="426"/>
                  </a:lnTo>
                  <a:lnTo>
                    <a:pt x="655" y="380"/>
                  </a:lnTo>
                  <a:lnTo>
                    <a:pt x="647" y="332"/>
                  </a:lnTo>
                  <a:lnTo>
                    <a:pt x="631" y="283"/>
                  </a:lnTo>
                  <a:lnTo>
                    <a:pt x="618" y="258"/>
                  </a:lnTo>
                  <a:lnTo>
                    <a:pt x="603" y="236"/>
                  </a:lnTo>
                  <a:lnTo>
                    <a:pt x="584" y="218"/>
                  </a:lnTo>
                  <a:lnTo>
                    <a:pt x="564" y="203"/>
                  </a:lnTo>
                  <a:lnTo>
                    <a:pt x="540" y="193"/>
                  </a:lnTo>
                  <a:lnTo>
                    <a:pt x="512" y="186"/>
                  </a:lnTo>
                  <a:lnTo>
                    <a:pt x="456" y="181"/>
                  </a:lnTo>
                  <a:lnTo>
                    <a:pt x="399" y="180"/>
                  </a:lnTo>
                  <a:close/>
                  <a:moveTo>
                    <a:pt x="513" y="0"/>
                  </a:moveTo>
                  <a:lnTo>
                    <a:pt x="577" y="2"/>
                  </a:lnTo>
                  <a:lnTo>
                    <a:pt x="641" y="8"/>
                  </a:lnTo>
                  <a:lnTo>
                    <a:pt x="681" y="15"/>
                  </a:lnTo>
                  <a:lnTo>
                    <a:pt x="718" y="28"/>
                  </a:lnTo>
                  <a:lnTo>
                    <a:pt x="749" y="47"/>
                  </a:lnTo>
                  <a:lnTo>
                    <a:pt x="778" y="71"/>
                  </a:lnTo>
                  <a:lnTo>
                    <a:pt x="804" y="99"/>
                  </a:lnTo>
                  <a:lnTo>
                    <a:pt x="826" y="132"/>
                  </a:lnTo>
                  <a:lnTo>
                    <a:pt x="844" y="168"/>
                  </a:lnTo>
                  <a:lnTo>
                    <a:pt x="864" y="220"/>
                  </a:lnTo>
                  <a:lnTo>
                    <a:pt x="878" y="274"/>
                  </a:lnTo>
                  <a:lnTo>
                    <a:pt x="887" y="329"/>
                  </a:lnTo>
                  <a:lnTo>
                    <a:pt x="893" y="383"/>
                  </a:lnTo>
                  <a:lnTo>
                    <a:pt x="897" y="459"/>
                  </a:lnTo>
                  <a:lnTo>
                    <a:pt x="897" y="535"/>
                  </a:lnTo>
                  <a:lnTo>
                    <a:pt x="891" y="611"/>
                  </a:lnTo>
                  <a:lnTo>
                    <a:pt x="880" y="685"/>
                  </a:lnTo>
                  <a:lnTo>
                    <a:pt x="867" y="734"/>
                  </a:lnTo>
                  <a:lnTo>
                    <a:pt x="849" y="782"/>
                  </a:lnTo>
                  <a:lnTo>
                    <a:pt x="828" y="827"/>
                  </a:lnTo>
                  <a:lnTo>
                    <a:pt x="804" y="860"/>
                  </a:lnTo>
                  <a:lnTo>
                    <a:pt x="778" y="889"/>
                  </a:lnTo>
                  <a:lnTo>
                    <a:pt x="749" y="914"/>
                  </a:lnTo>
                  <a:lnTo>
                    <a:pt x="716" y="933"/>
                  </a:lnTo>
                  <a:lnTo>
                    <a:pt x="681" y="949"/>
                  </a:lnTo>
                  <a:lnTo>
                    <a:pt x="642" y="957"/>
                  </a:lnTo>
                  <a:lnTo>
                    <a:pt x="584" y="966"/>
                  </a:lnTo>
                  <a:lnTo>
                    <a:pt x="527" y="967"/>
                  </a:lnTo>
                  <a:lnTo>
                    <a:pt x="469" y="962"/>
                  </a:lnTo>
                  <a:lnTo>
                    <a:pt x="412" y="950"/>
                  </a:lnTo>
                  <a:lnTo>
                    <a:pt x="375" y="937"/>
                  </a:lnTo>
                  <a:lnTo>
                    <a:pt x="341" y="920"/>
                  </a:lnTo>
                  <a:lnTo>
                    <a:pt x="312" y="898"/>
                  </a:lnTo>
                  <a:lnTo>
                    <a:pt x="286" y="872"/>
                  </a:lnTo>
                  <a:lnTo>
                    <a:pt x="263" y="841"/>
                  </a:lnTo>
                  <a:lnTo>
                    <a:pt x="244" y="807"/>
                  </a:lnTo>
                  <a:lnTo>
                    <a:pt x="243" y="804"/>
                  </a:lnTo>
                  <a:lnTo>
                    <a:pt x="241" y="801"/>
                  </a:lnTo>
                  <a:lnTo>
                    <a:pt x="238" y="798"/>
                  </a:lnTo>
                  <a:lnTo>
                    <a:pt x="237" y="794"/>
                  </a:lnTo>
                  <a:lnTo>
                    <a:pt x="234" y="789"/>
                  </a:lnTo>
                  <a:lnTo>
                    <a:pt x="234" y="1347"/>
                  </a:lnTo>
                  <a:lnTo>
                    <a:pt x="0" y="1347"/>
                  </a:lnTo>
                  <a:lnTo>
                    <a:pt x="0" y="13"/>
                  </a:lnTo>
                  <a:lnTo>
                    <a:pt x="233" y="13"/>
                  </a:lnTo>
                  <a:lnTo>
                    <a:pt x="233" y="154"/>
                  </a:lnTo>
                  <a:lnTo>
                    <a:pt x="237" y="155"/>
                  </a:lnTo>
                  <a:lnTo>
                    <a:pt x="250" y="132"/>
                  </a:lnTo>
                  <a:lnTo>
                    <a:pt x="273" y="96"/>
                  </a:lnTo>
                  <a:lnTo>
                    <a:pt x="302" y="66"/>
                  </a:lnTo>
                  <a:lnTo>
                    <a:pt x="334" y="41"/>
                  </a:lnTo>
                  <a:lnTo>
                    <a:pt x="369" y="22"/>
                  </a:lnTo>
                  <a:lnTo>
                    <a:pt x="408" y="11"/>
                  </a:lnTo>
                  <a:lnTo>
                    <a:pt x="450" y="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nl-NL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5947957" y="1397009"/>
              <a:ext cx="575888" cy="760115"/>
            </a:xfrm>
            <a:custGeom>
              <a:avLst/>
              <a:gdLst>
                <a:gd name="T0" fmla="*/ 434 w 712"/>
                <a:gd name="T1" fmla="*/ 0 h 943"/>
                <a:gd name="T2" fmla="*/ 484 w 712"/>
                <a:gd name="T3" fmla="*/ 0 h 943"/>
                <a:gd name="T4" fmla="*/ 531 w 712"/>
                <a:gd name="T5" fmla="*/ 3 h 943"/>
                <a:gd name="T6" fmla="*/ 565 w 712"/>
                <a:gd name="T7" fmla="*/ 12 h 943"/>
                <a:gd name="T8" fmla="*/ 594 w 712"/>
                <a:gd name="T9" fmla="*/ 24 h 943"/>
                <a:gd name="T10" fmla="*/ 618 w 712"/>
                <a:gd name="T11" fmla="*/ 41 h 943"/>
                <a:gd name="T12" fmla="*/ 639 w 712"/>
                <a:gd name="T13" fmla="*/ 63 h 943"/>
                <a:gd name="T14" fmla="*/ 657 w 712"/>
                <a:gd name="T15" fmla="*/ 89 h 943"/>
                <a:gd name="T16" fmla="*/ 672 w 712"/>
                <a:gd name="T17" fmla="*/ 118 h 943"/>
                <a:gd name="T18" fmla="*/ 689 w 712"/>
                <a:gd name="T19" fmla="*/ 168 h 943"/>
                <a:gd name="T20" fmla="*/ 699 w 712"/>
                <a:gd name="T21" fmla="*/ 219 h 943"/>
                <a:gd name="T22" fmla="*/ 707 w 712"/>
                <a:gd name="T23" fmla="*/ 270 h 943"/>
                <a:gd name="T24" fmla="*/ 711 w 712"/>
                <a:gd name="T25" fmla="*/ 323 h 943"/>
                <a:gd name="T26" fmla="*/ 712 w 712"/>
                <a:gd name="T27" fmla="*/ 377 h 943"/>
                <a:gd name="T28" fmla="*/ 494 w 712"/>
                <a:gd name="T29" fmla="*/ 377 h 943"/>
                <a:gd name="T30" fmla="*/ 495 w 712"/>
                <a:gd name="T31" fmla="*/ 325 h 943"/>
                <a:gd name="T32" fmla="*/ 494 w 712"/>
                <a:gd name="T33" fmla="*/ 273 h 943"/>
                <a:gd name="T34" fmla="*/ 488 w 712"/>
                <a:gd name="T35" fmla="*/ 246 h 943"/>
                <a:gd name="T36" fmla="*/ 478 w 712"/>
                <a:gd name="T37" fmla="*/ 223 h 943"/>
                <a:gd name="T38" fmla="*/ 463 w 712"/>
                <a:gd name="T39" fmla="*/ 206 h 943"/>
                <a:gd name="T40" fmla="*/ 445 w 712"/>
                <a:gd name="T41" fmla="*/ 193 h 943"/>
                <a:gd name="T42" fmla="*/ 421 w 712"/>
                <a:gd name="T43" fmla="*/ 183 h 943"/>
                <a:gd name="T44" fmla="*/ 394 w 712"/>
                <a:gd name="T45" fmla="*/ 180 h 943"/>
                <a:gd name="T46" fmla="*/ 361 w 712"/>
                <a:gd name="T47" fmla="*/ 180 h 943"/>
                <a:gd name="T48" fmla="*/ 329 w 712"/>
                <a:gd name="T49" fmla="*/ 187 h 943"/>
                <a:gd name="T50" fmla="*/ 301 w 712"/>
                <a:gd name="T51" fmla="*/ 202 h 943"/>
                <a:gd name="T52" fmla="*/ 277 w 712"/>
                <a:gd name="T53" fmla="*/ 220 h 943"/>
                <a:gd name="T54" fmla="*/ 258 w 712"/>
                <a:gd name="T55" fmla="*/ 246 h 943"/>
                <a:gd name="T56" fmla="*/ 242 w 712"/>
                <a:gd name="T57" fmla="*/ 277 h 943"/>
                <a:gd name="T58" fmla="*/ 227 w 712"/>
                <a:gd name="T59" fmla="*/ 320 h 943"/>
                <a:gd name="T60" fmla="*/ 219 w 712"/>
                <a:gd name="T61" fmla="*/ 365 h 943"/>
                <a:gd name="T62" fmla="*/ 216 w 712"/>
                <a:gd name="T63" fmla="*/ 410 h 943"/>
                <a:gd name="T64" fmla="*/ 224 w 712"/>
                <a:gd name="T65" fmla="*/ 920 h 943"/>
                <a:gd name="T66" fmla="*/ 224 w 712"/>
                <a:gd name="T67" fmla="*/ 927 h 943"/>
                <a:gd name="T68" fmla="*/ 224 w 712"/>
                <a:gd name="T69" fmla="*/ 934 h 943"/>
                <a:gd name="T70" fmla="*/ 224 w 712"/>
                <a:gd name="T71" fmla="*/ 943 h 943"/>
                <a:gd name="T72" fmla="*/ 0 w 712"/>
                <a:gd name="T73" fmla="*/ 935 h 943"/>
                <a:gd name="T74" fmla="*/ 0 w 712"/>
                <a:gd name="T75" fmla="*/ 11 h 943"/>
                <a:gd name="T76" fmla="*/ 224 w 712"/>
                <a:gd name="T77" fmla="*/ 11 h 943"/>
                <a:gd name="T78" fmla="*/ 210 w 712"/>
                <a:gd name="T79" fmla="*/ 132 h 943"/>
                <a:gd name="T80" fmla="*/ 213 w 712"/>
                <a:gd name="T81" fmla="*/ 134 h 943"/>
                <a:gd name="T82" fmla="*/ 220 w 712"/>
                <a:gd name="T83" fmla="*/ 123 h 943"/>
                <a:gd name="T84" fmla="*/ 229 w 712"/>
                <a:gd name="T85" fmla="*/ 112 h 943"/>
                <a:gd name="T86" fmla="*/ 255 w 712"/>
                <a:gd name="T87" fmla="*/ 77 h 943"/>
                <a:gd name="T88" fmla="*/ 284 w 712"/>
                <a:gd name="T89" fmla="*/ 50 h 943"/>
                <a:gd name="T90" fmla="*/ 316 w 712"/>
                <a:gd name="T91" fmla="*/ 28 h 943"/>
                <a:gd name="T92" fmla="*/ 352 w 712"/>
                <a:gd name="T93" fmla="*/ 12 h 943"/>
                <a:gd name="T94" fmla="*/ 391 w 712"/>
                <a:gd name="T95" fmla="*/ 3 h 943"/>
                <a:gd name="T96" fmla="*/ 434 w 712"/>
                <a:gd name="T9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2" h="943">
                  <a:moveTo>
                    <a:pt x="434" y="0"/>
                  </a:moveTo>
                  <a:lnTo>
                    <a:pt x="484" y="0"/>
                  </a:lnTo>
                  <a:lnTo>
                    <a:pt x="531" y="3"/>
                  </a:lnTo>
                  <a:lnTo>
                    <a:pt x="565" y="12"/>
                  </a:lnTo>
                  <a:lnTo>
                    <a:pt x="594" y="24"/>
                  </a:lnTo>
                  <a:lnTo>
                    <a:pt x="618" y="41"/>
                  </a:lnTo>
                  <a:lnTo>
                    <a:pt x="639" y="63"/>
                  </a:lnTo>
                  <a:lnTo>
                    <a:pt x="657" y="89"/>
                  </a:lnTo>
                  <a:lnTo>
                    <a:pt x="672" y="118"/>
                  </a:lnTo>
                  <a:lnTo>
                    <a:pt x="689" y="168"/>
                  </a:lnTo>
                  <a:lnTo>
                    <a:pt x="699" y="219"/>
                  </a:lnTo>
                  <a:lnTo>
                    <a:pt x="707" y="270"/>
                  </a:lnTo>
                  <a:lnTo>
                    <a:pt x="711" y="323"/>
                  </a:lnTo>
                  <a:lnTo>
                    <a:pt x="712" y="377"/>
                  </a:lnTo>
                  <a:lnTo>
                    <a:pt x="494" y="377"/>
                  </a:lnTo>
                  <a:lnTo>
                    <a:pt x="495" y="325"/>
                  </a:lnTo>
                  <a:lnTo>
                    <a:pt x="494" y="273"/>
                  </a:lnTo>
                  <a:lnTo>
                    <a:pt x="488" y="246"/>
                  </a:lnTo>
                  <a:lnTo>
                    <a:pt x="478" y="223"/>
                  </a:lnTo>
                  <a:lnTo>
                    <a:pt x="463" y="206"/>
                  </a:lnTo>
                  <a:lnTo>
                    <a:pt x="445" y="193"/>
                  </a:lnTo>
                  <a:lnTo>
                    <a:pt x="421" y="183"/>
                  </a:lnTo>
                  <a:lnTo>
                    <a:pt x="394" y="180"/>
                  </a:lnTo>
                  <a:lnTo>
                    <a:pt x="361" y="180"/>
                  </a:lnTo>
                  <a:lnTo>
                    <a:pt x="329" y="187"/>
                  </a:lnTo>
                  <a:lnTo>
                    <a:pt x="301" y="202"/>
                  </a:lnTo>
                  <a:lnTo>
                    <a:pt x="277" y="220"/>
                  </a:lnTo>
                  <a:lnTo>
                    <a:pt x="258" y="246"/>
                  </a:lnTo>
                  <a:lnTo>
                    <a:pt x="242" y="277"/>
                  </a:lnTo>
                  <a:lnTo>
                    <a:pt x="227" y="320"/>
                  </a:lnTo>
                  <a:lnTo>
                    <a:pt x="219" y="365"/>
                  </a:lnTo>
                  <a:lnTo>
                    <a:pt x="216" y="410"/>
                  </a:lnTo>
                  <a:lnTo>
                    <a:pt x="224" y="920"/>
                  </a:lnTo>
                  <a:lnTo>
                    <a:pt x="224" y="927"/>
                  </a:lnTo>
                  <a:lnTo>
                    <a:pt x="224" y="934"/>
                  </a:lnTo>
                  <a:lnTo>
                    <a:pt x="224" y="943"/>
                  </a:lnTo>
                  <a:lnTo>
                    <a:pt x="0" y="935"/>
                  </a:lnTo>
                  <a:lnTo>
                    <a:pt x="0" y="11"/>
                  </a:lnTo>
                  <a:lnTo>
                    <a:pt x="224" y="11"/>
                  </a:lnTo>
                  <a:lnTo>
                    <a:pt x="210" y="132"/>
                  </a:lnTo>
                  <a:lnTo>
                    <a:pt x="213" y="134"/>
                  </a:lnTo>
                  <a:lnTo>
                    <a:pt x="220" y="123"/>
                  </a:lnTo>
                  <a:lnTo>
                    <a:pt x="229" y="112"/>
                  </a:lnTo>
                  <a:lnTo>
                    <a:pt x="255" y="77"/>
                  </a:lnTo>
                  <a:lnTo>
                    <a:pt x="284" y="50"/>
                  </a:lnTo>
                  <a:lnTo>
                    <a:pt x="316" y="28"/>
                  </a:lnTo>
                  <a:lnTo>
                    <a:pt x="352" y="12"/>
                  </a:lnTo>
                  <a:lnTo>
                    <a:pt x="391" y="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nl-NL" kern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2" name="Groep 7"/>
            <p:cNvGrpSpPr/>
            <p:nvPr userDrawn="1"/>
          </p:nvGrpSpPr>
          <p:grpSpPr>
            <a:xfrm>
              <a:off x="6657303" y="1243052"/>
              <a:ext cx="2283331" cy="1072866"/>
              <a:chOff x="2630575" y="1844824"/>
              <a:chExt cx="2283331" cy="1072866"/>
            </a:xfrm>
          </p:grpSpPr>
          <p:sp>
            <p:nvSpPr>
              <p:cNvPr id="23" name="Freeform 19"/>
              <p:cNvSpPr>
                <a:spLocks/>
              </p:cNvSpPr>
              <p:nvPr userDrawn="1"/>
            </p:nvSpPr>
            <p:spPr bwMode="auto">
              <a:xfrm>
                <a:off x="2958960" y="1844824"/>
                <a:ext cx="1251263" cy="1072866"/>
              </a:xfrm>
              <a:custGeom>
                <a:avLst/>
                <a:gdLst>
                  <a:gd name="T0" fmla="*/ 396 w 1547"/>
                  <a:gd name="T1" fmla="*/ 0 h 1331"/>
                  <a:gd name="T2" fmla="*/ 409 w 1547"/>
                  <a:gd name="T3" fmla="*/ 3 h 1331"/>
                  <a:gd name="T4" fmla="*/ 418 w 1547"/>
                  <a:gd name="T5" fmla="*/ 9 h 1331"/>
                  <a:gd name="T6" fmla="*/ 424 w 1547"/>
                  <a:gd name="T7" fmla="*/ 21 h 1331"/>
                  <a:gd name="T8" fmla="*/ 767 w 1547"/>
                  <a:gd name="T9" fmla="*/ 959 h 1331"/>
                  <a:gd name="T10" fmla="*/ 771 w 1547"/>
                  <a:gd name="T11" fmla="*/ 969 h 1331"/>
                  <a:gd name="T12" fmla="*/ 777 w 1547"/>
                  <a:gd name="T13" fmla="*/ 982 h 1331"/>
                  <a:gd name="T14" fmla="*/ 957 w 1547"/>
                  <a:gd name="T15" fmla="*/ 491 h 1331"/>
                  <a:gd name="T16" fmla="*/ 1135 w 1547"/>
                  <a:gd name="T17" fmla="*/ 2 h 1331"/>
                  <a:gd name="T18" fmla="*/ 1547 w 1547"/>
                  <a:gd name="T19" fmla="*/ 2 h 1331"/>
                  <a:gd name="T20" fmla="*/ 1547 w 1547"/>
                  <a:gd name="T21" fmla="*/ 1325 h 1331"/>
                  <a:gd name="T22" fmla="*/ 1307 w 1547"/>
                  <a:gd name="T23" fmla="*/ 1325 h 1331"/>
                  <a:gd name="T24" fmla="*/ 1316 w 1547"/>
                  <a:gd name="T25" fmla="*/ 229 h 1331"/>
                  <a:gd name="T26" fmla="*/ 1310 w 1547"/>
                  <a:gd name="T27" fmla="*/ 228 h 1331"/>
                  <a:gd name="T28" fmla="*/ 1103 w 1547"/>
                  <a:gd name="T29" fmla="*/ 776 h 1331"/>
                  <a:gd name="T30" fmla="*/ 896 w 1547"/>
                  <a:gd name="T31" fmla="*/ 1326 h 1331"/>
                  <a:gd name="T32" fmla="*/ 777 w 1547"/>
                  <a:gd name="T33" fmla="*/ 1326 h 1331"/>
                  <a:gd name="T34" fmla="*/ 685 w 1547"/>
                  <a:gd name="T35" fmla="*/ 1326 h 1331"/>
                  <a:gd name="T36" fmla="*/ 677 w 1547"/>
                  <a:gd name="T37" fmla="*/ 1326 h 1331"/>
                  <a:gd name="T38" fmla="*/ 673 w 1547"/>
                  <a:gd name="T39" fmla="*/ 1325 h 1331"/>
                  <a:gd name="T40" fmla="*/ 669 w 1547"/>
                  <a:gd name="T41" fmla="*/ 1322 h 1331"/>
                  <a:gd name="T42" fmla="*/ 664 w 1547"/>
                  <a:gd name="T43" fmla="*/ 1318 h 1331"/>
                  <a:gd name="T44" fmla="*/ 661 w 1547"/>
                  <a:gd name="T45" fmla="*/ 1312 h 1331"/>
                  <a:gd name="T46" fmla="*/ 444 w 1547"/>
                  <a:gd name="T47" fmla="*/ 741 h 1331"/>
                  <a:gd name="T48" fmla="*/ 260 w 1547"/>
                  <a:gd name="T49" fmla="*/ 265 h 1331"/>
                  <a:gd name="T50" fmla="*/ 259 w 1547"/>
                  <a:gd name="T51" fmla="*/ 262 h 1331"/>
                  <a:gd name="T52" fmla="*/ 257 w 1547"/>
                  <a:gd name="T53" fmla="*/ 258 h 1331"/>
                  <a:gd name="T54" fmla="*/ 256 w 1547"/>
                  <a:gd name="T55" fmla="*/ 254 h 1331"/>
                  <a:gd name="T56" fmla="*/ 253 w 1547"/>
                  <a:gd name="T57" fmla="*/ 248 h 1331"/>
                  <a:gd name="T58" fmla="*/ 253 w 1547"/>
                  <a:gd name="T59" fmla="*/ 1322 h 1331"/>
                  <a:gd name="T60" fmla="*/ 0 w 1547"/>
                  <a:gd name="T61" fmla="*/ 1331 h 1331"/>
                  <a:gd name="T62" fmla="*/ 0 w 1547"/>
                  <a:gd name="T63" fmla="*/ 0 h 1331"/>
                  <a:gd name="T64" fmla="*/ 20 w 1547"/>
                  <a:gd name="T65" fmla="*/ 0 h 1331"/>
                  <a:gd name="T66" fmla="*/ 396 w 1547"/>
                  <a:gd name="T67" fmla="*/ 0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7" h="1331">
                    <a:moveTo>
                      <a:pt x="396" y="0"/>
                    </a:moveTo>
                    <a:lnTo>
                      <a:pt x="409" y="3"/>
                    </a:lnTo>
                    <a:lnTo>
                      <a:pt x="418" y="9"/>
                    </a:lnTo>
                    <a:lnTo>
                      <a:pt x="424" y="21"/>
                    </a:lnTo>
                    <a:lnTo>
                      <a:pt x="767" y="959"/>
                    </a:lnTo>
                    <a:lnTo>
                      <a:pt x="771" y="969"/>
                    </a:lnTo>
                    <a:lnTo>
                      <a:pt x="777" y="982"/>
                    </a:lnTo>
                    <a:lnTo>
                      <a:pt x="957" y="491"/>
                    </a:lnTo>
                    <a:lnTo>
                      <a:pt x="1135" y="2"/>
                    </a:lnTo>
                    <a:lnTo>
                      <a:pt x="1547" y="2"/>
                    </a:lnTo>
                    <a:lnTo>
                      <a:pt x="1547" y="1325"/>
                    </a:lnTo>
                    <a:lnTo>
                      <a:pt x="1307" y="1325"/>
                    </a:lnTo>
                    <a:lnTo>
                      <a:pt x="1316" y="229"/>
                    </a:lnTo>
                    <a:lnTo>
                      <a:pt x="1310" y="228"/>
                    </a:lnTo>
                    <a:lnTo>
                      <a:pt x="1103" y="776"/>
                    </a:lnTo>
                    <a:lnTo>
                      <a:pt x="896" y="1326"/>
                    </a:lnTo>
                    <a:lnTo>
                      <a:pt x="777" y="1326"/>
                    </a:lnTo>
                    <a:lnTo>
                      <a:pt x="685" y="1326"/>
                    </a:lnTo>
                    <a:lnTo>
                      <a:pt x="677" y="1326"/>
                    </a:lnTo>
                    <a:lnTo>
                      <a:pt x="673" y="1325"/>
                    </a:lnTo>
                    <a:lnTo>
                      <a:pt x="669" y="1322"/>
                    </a:lnTo>
                    <a:lnTo>
                      <a:pt x="664" y="1318"/>
                    </a:lnTo>
                    <a:lnTo>
                      <a:pt x="661" y="1312"/>
                    </a:lnTo>
                    <a:lnTo>
                      <a:pt x="444" y="741"/>
                    </a:lnTo>
                    <a:lnTo>
                      <a:pt x="260" y="265"/>
                    </a:lnTo>
                    <a:lnTo>
                      <a:pt x="259" y="262"/>
                    </a:lnTo>
                    <a:lnTo>
                      <a:pt x="257" y="258"/>
                    </a:lnTo>
                    <a:lnTo>
                      <a:pt x="256" y="254"/>
                    </a:lnTo>
                    <a:lnTo>
                      <a:pt x="253" y="248"/>
                    </a:lnTo>
                    <a:lnTo>
                      <a:pt x="253" y="1322"/>
                    </a:lnTo>
                    <a:lnTo>
                      <a:pt x="0" y="1331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4" name="Freeform 20"/>
              <p:cNvSpPr>
                <a:spLocks/>
              </p:cNvSpPr>
              <p:nvPr userDrawn="1"/>
            </p:nvSpPr>
            <p:spPr bwMode="auto">
              <a:xfrm>
                <a:off x="4338018" y="1848854"/>
                <a:ext cx="575888" cy="1061581"/>
              </a:xfrm>
              <a:custGeom>
                <a:avLst/>
                <a:gdLst>
                  <a:gd name="T0" fmla="*/ 576 w 712"/>
                  <a:gd name="T1" fmla="*/ 0 h 1317"/>
                  <a:gd name="T2" fmla="*/ 591 w 712"/>
                  <a:gd name="T3" fmla="*/ 3 h 1317"/>
                  <a:gd name="T4" fmla="*/ 600 w 712"/>
                  <a:gd name="T5" fmla="*/ 10 h 1317"/>
                  <a:gd name="T6" fmla="*/ 607 w 712"/>
                  <a:gd name="T7" fmla="*/ 23 h 1317"/>
                  <a:gd name="T8" fmla="*/ 634 w 712"/>
                  <a:gd name="T9" fmla="*/ 100 h 1317"/>
                  <a:gd name="T10" fmla="*/ 663 w 712"/>
                  <a:gd name="T11" fmla="*/ 178 h 1317"/>
                  <a:gd name="T12" fmla="*/ 666 w 712"/>
                  <a:gd name="T13" fmla="*/ 198 h 1317"/>
                  <a:gd name="T14" fmla="*/ 668 w 712"/>
                  <a:gd name="T15" fmla="*/ 220 h 1317"/>
                  <a:gd name="T16" fmla="*/ 644 w 712"/>
                  <a:gd name="T17" fmla="*/ 220 h 1317"/>
                  <a:gd name="T18" fmla="*/ 269 w 712"/>
                  <a:gd name="T19" fmla="*/ 220 h 1317"/>
                  <a:gd name="T20" fmla="*/ 264 w 712"/>
                  <a:gd name="T21" fmla="*/ 220 h 1317"/>
                  <a:gd name="T22" fmla="*/ 258 w 712"/>
                  <a:gd name="T23" fmla="*/ 221 h 1317"/>
                  <a:gd name="T24" fmla="*/ 255 w 712"/>
                  <a:gd name="T25" fmla="*/ 223 h 1317"/>
                  <a:gd name="T26" fmla="*/ 252 w 712"/>
                  <a:gd name="T27" fmla="*/ 226 h 1317"/>
                  <a:gd name="T28" fmla="*/ 249 w 712"/>
                  <a:gd name="T29" fmla="*/ 228 h 1317"/>
                  <a:gd name="T30" fmla="*/ 249 w 712"/>
                  <a:gd name="T31" fmla="*/ 234 h 1317"/>
                  <a:gd name="T32" fmla="*/ 248 w 712"/>
                  <a:gd name="T33" fmla="*/ 241 h 1317"/>
                  <a:gd name="T34" fmla="*/ 249 w 712"/>
                  <a:gd name="T35" fmla="*/ 532 h 1317"/>
                  <a:gd name="T36" fmla="*/ 249 w 712"/>
                  <a:gd name="T37" fmla="*/ 540 h 1317"/>
                  <a:gd name="T38" fmla="*/ 249 w 712"/>
                  <a:gd name="T39" fmla="*/ 545 h 1317"/>
                  <a:gd name="T40" fmla="*/ 249 w 712"/>
                  <a:gd name="T41" fmla="*/ 554 h 1317"/>
                  <a:gd name="T42" fmla="*/ 272 w 712"/>
                  <a:gd name="T43" fmla="*/ 554 h 1317"/>
                  <a:gd name="T44" fmla="*/ 692 w 712"/>
                  <a:gd name="T45" fmla="*/ 553 h 1317"/>
                  <a:gd name="T46" fmla="*/ 699 w 712"/>
                  <a:gd name="T47" fmla="*/ 554 h 1317"/>
                  <a:gd name="T48" fmla="*/ 704 w 712"/>
                  <a:gd name="T49" fmla="*/ 554 h 1317"/>
                  <a:gd name="T50" fmla="*/ 708 w 712"/>
                  <a:gd name="T51" fmla="*/ 557 h 1317"/>
                  <a:gd name="T52" fmla="*/ 711 w 712"/>
                  <a:gd name="T53" fmla="*/ 560 h 1317"/>
                  <a:gd name="T54" fmla="*/ 712 w 712"/>
                  <a:gd name="T55" fmla="*/ 563 h 1317"/>
                  <a:gd name="T56" fmla="*/ 712 w 712"/>
                  <a:gd name="T57" fmla="*/ 569 h 1317"/>
                  <a:gd name="T58" fmla="*/ 712 w 712"/>
                  <a:gd name="T59" fmla="*/ 574 h 1317"/>
                  <a:gd name="T60" fmla="*/ 712 w 712"/>
                  <a:gd name="T61" fmla="*/ 616 h 1317"/>
                  <a:gd name="T62" fmla="*/ 712 w 712"/>
                  <a:gd name="T63" fmla="*/ 657 h 1317"/>
                  <a:gd name="T64" fmla="*/ 710 w 712"/>
                  <a:gd name="T65" fmla="*/ 687 h 1317"/>
                  <a:gd name="T66" fmla="*/ 704 w 712"/>
                  <a:gd name="T67" fmla="*/ 718 h 1317"/>
                  <a:gd name="T68" fmla="*/ 702 w 712"/>
                  <a:gd name="T69" fmla="*/ 722 h 1317"/>
                  <a:gd name="T70" fmla="*/ 698 w 712"/>
                  <a:gd name="T71" fmla="*/ 725 h 1317"/>
                  <a:gd name="T72" fmla="*/ 694 w 712"/>
                  <a:gd name="T73" fmla="*/ 728 h 1317"/>
                  <a:gd name="T74" fmla="*/ 689 w 712"/>
                  <a:gd name="T75" fmla="*/ 729 h 1317"/>
                  <a:gd name="T76" fmla="*/ 675 w 712"/>
                  <a:gd name="T77" fmla="*/ 732 h 1317"/>
                  <a:gd name="T78" fmla="*/ 660 w 712"/>
                  <a:gd name="T79" fmla="*/ 731 h 1317"/>
                  <a:gd name="T80" fmla="*/ 271 w 712"/>
                  <a:gd name="T81" fmla="*/ 732 h 1317"/>
                  <a:gd name="T82" fmla="*/ 246 w 712"/>
                  <a:gd name="T83" fmla="*/ 732 h 1317"/>
                  <a:gd name="T84" fmla="*/ 246 w 712"/>
                  <a:gd name="T85" fmla="*/ 1108 h 1317"/>
                  <a:gd name="T86" fmla="*/ 614 w 712"/>
                  <a:gd name="T87" fmla="*/ 1108 h 1317"/>
                  <a:gd name="T88" fmla="*/ 602 w 712"/>
                  <a:gd name="T89" fmla="*/ 1133 h 1317"/>
                  <a:gd name="T90" fmla="*/ 592 w 712"/>
                  <a:gd name="T91" fmla="*/ 1156 h 1317"/>
                  <a:gd name="T92" fmla="*/ 553 w 712"/>
                  <a:gd name="T93" fmla="*/ 1226 h 1317"/>
                  <a:gd name="T94" fmla="*/ 514 w 712"/>
                  <a:gd name="T95" fmla="*/ 1295 h 1317"/>
                  <a:gd name="T96" fmla="*/ 507 w 712"/>
                  <a:gd name="T97" fmla="*/ 1304 h 1317"/>
                  <a:gd name="T98" fmla="*/ 495 w 712"/>
                  <a:gd name="T99" fmla="*/ 1310 h 1317"/>
                  <a:gd name="T100" fmla="*/ 485 w 712"/>
                  <a:gd name="T101" fmla="*/ 1315 h 1317"/>
                  <a:gd name="T102" fmla="*/ 479 w 712"/>
                  <a:gd name="T103" fmla="*/ 1317 h 1317"/>
                  <a:gd name="T104" fmla="*/ 474 w 712"/>
                  <a:gd name="T105" fmla="*/ 1317 h 1317"/>
                  <a:gd name="T106" fmla="*/ 468 w 712"/>
                  <a:gd name="T107" fmla="*/ 1317 h 1317"/>
                  <a:gd name="T108" fmla="*/ 462 w 712"/>
                  <a:gd name="T109" fmla="*/ 1317 h 1317"/>
                  <a:gd name="T110" fmla="*/ 15 w 712"/>
                  <a:gd name="T111" fmla="*/ 1317 h 1317"/>
                  <a:gd name="T112" fmla="*/ 10 w 712"/>
                  <a:gd name="T113" fmla="*/ 1317 h 1317"/>
                  <a:gd name="T114" fmla="*/ 6 w 712"/>
                  <a:gd name="T115" fmla="*/ 1317 h 1317"/>
                  <a:gd name="T116" fmla="*/ 0 w 712"/>
                  <a:gd name="T117" fmla="*/ 1317 h 1317"/>
                  <a:gd name="T118" fmla="*/ 0 w 712"/>
                  <a:gd name="T119" fmla="*/ 1 h 1317"/>
                  <a:gd name="T120" fmla="*/ 9 w 712"/>
                  <a:gd name="T121" fmla="*/ 1 h 1317"/>
                  <a:gd name="T122" fmla="*/ 19 w 712"/>
                  <a:gd name="T123" fmla="*/ 1 h 1317"/>
                  <a:gd name="T124" fmla="*/ 576 w 712"/>
                  <a:gd name="T125" fmla="*/ 0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2" h="1317">
                    <a:moveTo>
                      <a:pt x="576" y="0"/>
                    </a:moveTo>
                    <a:lnTo>
                      <a:pt x="591" y="3"/>
                    </a:lnTo>
                    <a:lnTo>
                      <a:pt x="600" y="10"/>
                    </a:lnTo>
                    <a:lnTo>
                      <a:pt x="607" y="23"/>
                    </a:lnTo>
                    <a:lnTo>
                      <a:pt x="634" y="100"/>
                    </a:lnTo>
                    <a:lnTo>
                      <a:pt x="663" y="178"/>
                    </a:lnTo>
                    <a:lnTo>
                      <a:pt x="666" y="198"/>
                    </a:lnTo>
                    <a:lnTo>
                      <a:pt x="668" y="220"/>
                    </a:lnTo>
                    <a:lnTo>
                      <a:pt x="644" y="220"/>
                    </a:lnTo>
                    <a:lnTo>
                      <a:pt x="269" y="220"/>
                    </a:lnTo>
                    <a:lnTo>
                      <a:pt x="264" y="220"/>
                    </a:lnTo>
                    <a:lnTo>
                      <a:pt x="258" y="221"/>
                    </a:lnTo>
                    <a:lnTo>
                      <a:pt x="255" y="223"/>
                    </a:lnTo>
                    <a:lnTo>
                      <a:pt x="252" y="226"/>
                    </a:lnTo>
                    <a:lnTo>
                      <a:pt x="249" y="228"/>
                    </a:lnTo>
                    <a:lnTo>
                      <a:pt x="249" y="234"/>
                    </a:lnTo>
                    <a:lnTo>
                      <a:pt x="248" y="241"/>
                    </a:lnTo>
                    <a:lnTo>
                      <a:pt x="249" y="532"/>
                    </a:lnTo>
                    <a:lnTo>
                      <a:pt x="249" y="540"/>
                    </a:lnTo>
                    <a:lnTo>
                      <a:pt x="249" y="545"/>
                    </a:lnTo>
                    <a:lnTo>
                      <a:pt x="249" y="554"/>
                    </a:lnTo>
                    <a:lnTo>
                      <a:pt x="272" y="554"/>
                    </a:lnTo>
                    <a:lnTo>
                      <a:pt x="692" y="553"/>
                    </a:lnTo>
                    <a:lnTo>
                      <a:pt x="699" y="554"/>
                    </a:lnTo>
                    <a:lnTo>
                      <a:pt x="704" y="554"/>
                    </a:lnTo>
                    <a:lnTo>
                      <a:pt x="708" y="557"/>
                    </a:lnTo>
                    <a:lnTo>
                      <a:pt x="711" y="560"/>
                    </a:lnTo>
                    <a:lnTo>
                      <a:pt x="712" y="563"/>
                    </a:lnTo>
                    <a:lnTo>
                      <a:pt x="712" y="569"/>
                    </a:lnTo>
                    <a:lnTo>
                      <a:pt x="712" y="574"/>
                    </a:lnTo>
                    <a:lnTo>
                      <a:pt x="712" y="616"/>
                    </a:lnTo>
                    <a:lnTo>
                      <a:pt x="712" y="657"/>
                    </a:lnTo>
                    <a:lnTo>
                      <a:pt x="710" y="687"/>
                    </a:lnTo>
                    <a:lnTo>
                      <a:pt x="704" y="718"/>
                    </a:lnTo>
                    <a:lnTo>
                      <a:pt x="702" y="722"/>
                    </a:lnTo>
                    <a:lnTo>
                      <a:pt x="698" y="725"/>
                    </a:lnTo>
                    <a:lnTo>
                      <a:pt x="694" y="728"/>
                    </a:lnTo>
                    <a:lnTo>
                      <a:pt x="689" y="729"/>
                    </a:lnTo>
                    <a:lnTo>
                      <a:pt x="675" y="732"/>
                    </a:lnTo>
                    <a:lnTo>
                      <a:pt x="660" y="731"/>
                    </a:lnTo>
                    <a:lnTo>
                      <a:pt x="271" y="732"/>
                    </a:lnTo>
                    <a:lnTo>
                      <a:pt x="246" y="732"/>
                    </a:lnTo>
                    <a:lnTo>
                      <a:pt x="246" y="1108"/>
                    </a:lnTo>
                    <a:lnTo>
                      <a:pt x="614" y="1108"/>
                    </a:lnTo>
                    <a:lnTo>
                      <a:pt x="602" y="1133"/>
                    </a:lnTo>
                    <a:lnTo>
                      <a:pt x="592" y="1156"/>
                    </a:lnTo>
                    <a:lnTo>
                      <a:pt x="553" y="1226"/>
                    </a:lnTo>
                    <a:lnTo>
                      <a:pt x="514" y="1295"/>
                    </a:lnTo>
                    <a:lnTo>
                      <a:pt x="507" y="1304"/>
                    </a:lnTo>
                    <a:lnTo>
                      <a:pt x="495" y="1310"/>
                    </a:lnTo>
                    <a:lnTo>
                      <a:pt x="485" y="1315"/>
                    </a:lnTo>
                    <a:lnTo>
                      <a:pt x="479" y="1317"/>
                    </a:lnTo>
                    <a:lnTo>
                      <a:pt x="474" y="1317"/>
                    </a:lnTo>
                    <a:lnTo>
                      <a:pt x="468" y="1317"/>
                    </a:lnTo>
                    <a:lnTo>
                      <a:pt x="462" y="1317"/>
                    </a:lnTo>
                    <a:lnTo>
                      <a:pt x="15" y="1317"/>
                    </a:lnTo>
                    <a:lnTo>
                      <a:pt x="10" y="1317"/>
                    </a:lnTo>
                    <a:lnTo>
                      <a:pt x="6" y="1317"/>
                    </a:lnTo>
                    <a:lnTo>
                      <a:pt x="0" y="1317"/>
                    </a:lnTo>
                    <a:lnTo>
                      <a:pt x="0" y="1"/>
                    </a:lnTo>
                    <a:lnTo>
                      <a:pt x="9" y="1"/>
                    </a:lnTo>
                    <a:lnTo>
                      <a:pt x="19" y="1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 userDrawn="1"/>
            </p:nvSpPr>
            <p:spPr bwMode="auto">
              <a:xfrm>
                <a:off x="2630575" y="1848854"/>
                <a:ext cx="205443" cy="1063999"/>
              </a:xfrm>
              <a:custGeom>
                <a:avLst/>
                <a:gdLst>
                  <a:gd name="T0" fmla="*/ 171 w 254"/>
                  <a:gd name="T1" fmla="*/ 0 h 1320"/>
                  <a:gd name="T2" fmla="*/ 254 w 254"/>
                  <a:gd name="T3" fmla="*/ 1 h 1320"/>
                  <a:gd name="T4" fmla="*/ 254 w 254"/>
                  <a:gd name="T5" fmla="*/ 1320 h 1320"/>
                  <a:gd name="T6" fmla="*/ 177 w 254"/>
                  <a:gd name="T7" fmla="*/ 1320 h 1320"/>
                  <a:gd name="T8" fmla="*/ 174 w 254"/>
                  <a:gd name="T9" fmla="*/ 1318 h 1320"/>
                  <a:gd name="T10" fmla="*/ 170 w 254"/>
                  <a:gd name="T11" fmla="*/ 1315 h 1320"/>
                  <a:gd name="T12" fmla="*/ 165 w 254"/>
                  <a:gd name="T13" fmla="*/ 1313 h 1320"/>
                  <a:gd name="T14" fmla="*/ 163 w 254"/>
                  <a:gd name="T15" fmla="*/ 1308 h 1320"/>
                  <a:gd name="T16" fmla="*/ 135 w 254"/>
                  <a:gd name="T17" fmla="*/ 1259 h 1320"/>
                  <a:gd name="T18" fmla="*/ 108 w 254"/>
                  <a:gd name="T19" fmla="*/ 1210 h 1320"/>
                  <a:gd name="T20" fmla="*/ 83 w 254"/>
                  <a:gd name="T21" fmla="*/ 1159 h 1320"/>
                  <a:gd name="T22" fmla="*/ 48 w 254"/>
                  <a:gd name="T23" fmla="*/ 1066 h 1320"/>
                  <a:gd name="T24" fmla="*/ 18 w 254"/>
                  <a:gd name="T25" fmla="*/ 972 h 1320"/>
                  <a:gd name="T26" fmla="*/ 6 w 254"/>
                  <a:gd name="T27" fmla="*/ 920 h 1320"/>
                  <a:gd name="T28" fmla="*/ 2 w 254"/>
                  <a:gd name="T29" fmla="*/ 868 h 1320"/>
                  <a:gd name="T30" fmla="*/ 0 w 254"/>
                  <a:gd name="T31" fmla="*/ 570 h 1320"/>
                  <a:gd name="T32" fmla="*/ 2 w 254"/>
                  <a:gd name="T33" fmla="*/ 273 h 1320"/>
                  <a:gd name="T34" fmla="*/ 6 w 254"/>
                  <a:gd name="T35" fmla="*/ 210 h 1320"/>
                  <a:gd name="T36" fmla="*/ 21 w 254"/>
                  <a:gd name="T37" fmla="*/ 147 h 1320"/>
                  <a:gd name="T38" fmla="*/ 44 w 254"/>
                  <a:gd name="T39" fmla="*/ 88 h 1320"/>
                  <a:gd name="T40" fmla="*/ 57 w 254"/>
                  <a:gd name="T41" fmla="*/ 53 h 1320"/>
                  <a:gd name="T42" fmla="*/ 70 w 254"/>
                  <a:gd name="T43" fmla="*/ 19 h 1320"/>
                  <a:gd name="T44" fmla="*/ 73 w 254"/>
                  <a:gd name="T45" fmla="*/ 13 h 1320"/>
                  <a:gd name="T46" fmla="*/ 77 w 254"/>
                  <a:gd name="T47" fmla="*/ 8 h 1320"/>
                  <a:gd name="T48" fmla="*/ 81 w 254"/>
                  <a:gd name="T49" fmla="*/ 5 h 1320"/>
                  <a:gd name="T50" fmla="*/ 87 w 254"/>
                  <a:gd name="T51" fmla="*/ 3 h 1320"/>
                  <a:gd name="T52" fmla="*/ 92 w 254"/>
                  <a:gd name="T53" fmla="*/ 1 h 1320"/>
                  <a:gd name="T54" fmla="*/ 171 w 254"/>
                  <a:gd name="T55" fmla="*/ 0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20">
                    <a:moveTo>
                      <a:pt x="171" y="0"/>
                    </a:moveTo>
                    <a:lnTo>
                      <a:pt x="254" y="1"/>
                    </a:lnTo>
                    <a:lnTo>
                      <a:pt x="254" y="1320"/>
                    </a:lnTo>
                    <a:lnTo>
                      <a:pt x="177" y="1320"/>
                    </a:lnTo>
                    <a:lnTo>
                      <a:pt x="174" y="1318"/>
                    </a:lnTo>
                    <a:lnTo>
                      <a:pt x="170" y="1315"/>
                    </a:lnTo>
                    <a:lnTo>
                      <a:pt x="165" y="1313"/>
                    </a:lnTo>
                    <a:lnTo>
                      <a:pt x="163" y="1308"/>
                    </a:lnTo>
                    <a:lnTo>
                      <a:pt x="135" y="1259"/>
                    </a:lnTo>
                    <a:lnTo>
                      <a:pt x="108" y="1210"/>
                    </a:lnTo>
                    <a:lnTo>
                      <a:pt x="83" y="1159"/>
                    </a:lnTo>
                    <a:lnTo>
                      <a:pt x="48" y="1066"/>
                    </a:lnTo>
                    <a:lnTo>
                      <a:pt x="18" y="972"/>
                    </a:lnTo>
                    <a:lnTo>
                      <a:pt x="6" y="920"/>
                    </a:lnTo>
                    <a:lnTo>
                      <a:pt x="2" y="868"/>
                    </a:lnTo>
                    <a:lnTo>
                      <a:pt x="0" y="570"/>
                    </a:lnTo>
                    <a:lnTo>
                      <a:pt x="2" y="273"/>
                    </a:lnTo>
                    <a:lnTo>
                      <a:pt x="6" y="210"/>
                    </a:lnTo>
                    <a:lnTo>
                      <a:pt x="21" y="147"/>
                    </a:lnTo>
                    <a:lnTo>
                      <a:pt x="44" y="88"/>
                    </a:lnTo>
                    <a:lnTo>
                      <a:pt x="57" y="53"/>
                    </a:lnTo>
                    <a:lnTo>
                      <a:pt x="70" y="19"/>
                    </a:lnTo>
                    <a:lnTo>
                      <a:pt x="73" y="13"/>
                    </a:lnTo>
                    <a:lnTo>
                      <a:pt x="77" y="8"/>
                    </a:lnTo>
                    <a:lnTo>
                      <a:pt x="81" y="5"/>
                    </a:lnTo>
                    <a:lnTo>
                      <a:pt x="87" y="3"/>
                    </a:lnTo>
                    <a:lnTo>
                      <a:pt x="92" y="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13" name="Groep 11"/>
            <p:cNvGrpSpPr/>
            <p:nvPr userDrawn="1"/>
          </p:nvGrpSpPr>
          <p:grpSpPr>
            <a:xfrm>
              <a:off x="5359128" y="2241760"/>
              <a:ext cx="1323249" cy="297436"/>
              <a:chOff x="1332400" y="2843532"/>
              <a:chExt cx="1323249" cy="297436"/>
            </a:xfrm>
          </p:grpSpPr>
          <p:sp>
            <p:nvSpPr>
              <p:cNvPr id="15" name="Freeform 23"/>
              <p:cNvSpPr>
                <a:spLocks noEditPoints="1"/>
              </p:cNvSpPr>
              <p:nvPr userDrawn="1"/>
            </p:nvSpPr>
            <p:spPr bwMode="auto">
              <a:xfrm>
                <a:off x="2321601" y="2903180"/>
                <a:ext cx="148016" cy="237788"/>
              </a:xfrm>
              <a:custGeom>
                <a:avLst/>
                <a:gdLst>
                  <a:gd name="T0" fmla="*/ 80 w 183"/>
                  <a:gd name="T1" fmla="*/ 31 h 295"/>
                  <a:gd name="T2" fmla="*/ 54 w 183"/>
                  <a:gd name="T3" fmla="*/ 45 h 295"/>
                  <a:gd name="T4" fmla="*/ 39 w 183"/>
                  <a:gd name="T5" fmla="*/ 81 h 295"/>
                  <a:gd name="T6" fmla="*/ 38 w 183"/>
                  <a:gd name="T7" fmla="*/ 123 h 295"/>
                  <a:gd name="T8" fmla="*/ 48 w 183"/>
                  <a:gd name="T9" fmla="*/ 158 h 295"/>
                  <a:gd name="T10" fmla="*/ 74 w 183"/>
                  <a:gd name="T11" fmla="*/ 180 h 295"/>
                  <a:gd name="T12" fmla="*/ 110 w 183"/>
                  <a:gd name="T13" fmla="*/ 180 h 295"/>
                  <a:gd name="T14" fmla="*/ 136 w 183"/>
                  <a:gd name="T15" fmla="*/ 159 h 295"/>
                  <a:gd name="T16" fmla="*/ 151 w 183"/>
                  <a:gd name="T17" fmla="*/ 115 h 295"/>
                  <a:gd name="T18" fmla="*/ 142 w 183"/>
                  <a:gd name="T19" fmla="*/ 62 h 295"/>
                  <a:gd name="T20" fmla="*/ 116 w 183"/>
                  <a:gd name="T21" fmla="*/ 34 h 295"/>
                  <a:gd name="T22" fmla="*/ 93 w 183"/>
                  <a:gd name="T23" fmla="*/ 0 h 295"/>
                  <a:gd name="T24" fmla="*/ 133 w 183"/>
                  <a:gd name="T25" fmla="*/ 15 h 295"/>
                  <a:gd name="T26" fmla="*/ 148 w 183"/>
                  <a:gd name="T27" fmla="*/ 25 h 295"/>
                  <a:gd name="T28" fmla="*/ 152 w 183"/>
                  <a:gd name="T29" fmla="*/ 6 h 295"/>
                  <a:gd name="T30" fmla="*/ 183 w 183"/>
                  <a:gd name="T31" fmla="*/ 13 h 295"/>
                  <a:gd name="T32" fmla="*/ 183 w 183"/>
                  <a:gd name="T33" fmla="*/ 112 h 295"/>
                  <a:gd name="T34" fmla="*/ 180 w 183"/>
                  <a:gd name="T35" fmla="*/ 229 h 295"/>
                  <a:gd name="T36" fmla="*/ 161 w 183"/>
                  <a:gd name="T37" fmla="*/ 269 h 295"/>
                  <a:gd name="T38" fmla="*/ 122 w 183"/>
                  <a:gd name="T39" fmla="*/ 291 h 295"/>
                  <a:gd name="T40" fmla="*/ 70 w 183"/>
                  <a:gd name="T41" fmla="*/ 294 h 295"/>
                  <a:gd name="T42" fmla="*/ 28 w 183"/>
                  <a:gd name="T43" fmla="*/ 277 h 295"/>
                  <a:gd name="T44" fmla="*/ 10 w 183"/>
                  <a:gd name="T45" fmla="*/ 249 h 295"/>
                  <a:gd name="T46" fmla="*/ 20 w 183"/>
                  <a:gd name="T47" fmla="*/ 232 h 295"/>
                  <a:gd name="T48" fmla="*/ 41 w 183"/>
                  <a:gd name="T49" fmla="*/ 238 h 295"/>
                  <a:gd name="T50" fmla="*/ 55 w 183"/>
                  <a:gd name="T51" fmla="*/ 258 h 295"/>
                  <a:gd name="T52" fmla="*/ 77 w 183"/>
                  <a:gd name="T53" fmla="*/ 267 h 295"/>
                  <a:gd name="T54" fmla="*/ 102 w 183"/>
                  <a:gd name="T55" fmla="*/ 265 h 295"/>
                  <a:gd name="T56" fmla="*/ 129 w 183"/>
                  <a:gd name="T57" fmla="*/ 255 h 295"/>
                  <a:gd name="T58" fmla="*/ 144 w 183"/>
                  <a:gd name="T59" fmla="*/ 230 h 295"/>
                  <a:gd name="T60" fmla="*/ 148 w 183"/>
                  <a:gd name="T61" fmla="*/ 191 h 295"/>
                  <a:gd name="T62" fmla="*/ 100 w 183"/>
                  <a:gd name="T63" fmla="*/ 209 h 295"/>
                  <a:gd name="T64" fmla="*/ 60 w 183"/>
                  <a:gd name="T65" fmla="*/ 207 h 295"/>
                  <a:gd name="T66" fmla="*/ 28 w 183"/>
                  <a:gd name="T67" fmla="*/ 184 h 295"/>
                  <a:gd name="T68" fmla="*/ 3 w 183"/>
                  <a:gd name="T69" fmla="*/ 133 h 295"/>
                  <a:gd name="T70" fmla="*/ 6 w 183"/>
                  <a:gd name="T71" fmla="*/ 67 h 295"/>
                  <a:gd name="T72" fmla="*/ 36 w 183"/>
                  <a:gd name="T73" fmla="*/ 19 h 295"/>
                  <a:gd name="T74" fmla="*/ 73 w 183"/>
                  <a:gd name="T75" fmla="*/ 2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3" h="295">
                    <a:moveTo>
                      <a:pt x="96" y="29"/>
                    </a:moveTo>
                    <a:lnTo>
                      <a:pt x="80" y="31"/>
                    </a:lnTo>
                    <a:lnTo>
                      <a:pt x="65" y="36"/>
                    </a:lnTo>
                    <a:lnTo>
                      <a:pt x="54" y="45"/>
                    </a:lnTo>
                    <a:lnTo>
                      <a:pt x="47" y="58"/>
                    </a:lnTo>
                    <a:lnTo>
                      <a:pt x="39" y="81"/>
                    </a:lnTo>
                    <a:lnTo>
                      <a:pt x="35" y="102"/>
                    </a:lnTo>
                    <a:lnTo>
                      <a:pt x="38" y="123"/>
                    </a:lnTo>
                    <a:lnTo>
                      <a:pt x="41" y="141"/>
                    </a:lnTo>
                    <a:lnTo>
                      <a:pt x="48" y="158"/>
                    </a:lnTo>
                    <a:lnTo>
                      <a:pt x="60" y="171"/>
                    </a:lnTo>
                    <a:lnTo>
                      <a:pt x="74" y="180"/>
                    </a:lnTo>
                    <a:lnTo>
                      <a:pt x="91" y="183"/>
                    </a:lnTo>
                    <a:lnTo>
                      <a:pt x="110" y="180"/>
                    </a:lnTo>
                    <a:lnTo>
                      <a:pt x="125" y="172"/>
                    </a:lnTo>
                    <a:lnTo>
                      <a:pt x="136" y="159"/>
                    </a:lnTo>
                    <a:lnTo>
                      <a:pt x="145" y="142"/>
                    </a:lnTo>
                    <a:lnTo>
                      <a:pt x="151" y="115"/>
                    </a:lnTo>
                    <a:lnTo>
                      <a:pt x="149" y="89"/>
                    </a:lnTo>
                    <a:lnTo>
                      <a:pt x="142" y="62"/>
                    </a:lnTo>
                    <a:lnTo>
                      <a:pt x="132" y="45"/>
                    </a:lnTo>
                    <a:lnTo>
                      <a:pt x="116" y="34"/>
                    </a:lnTo>
                    <a:lnTo>
                      <a:pt x="96" y="29"/>
                    </a:lnTo>
                    <a:close/>
                    <a:moveTo>
                      <a:pt x="93" y="0"/>
                    </a:moveTo>
                    <a:lnTo>
                      <a:pt x="115" y="5"/>
                    </a:lnTo>
                    <a:lnTo>
                      <a:pt x="133" y="15"/>
                    </a:lnTo>
                    <a:lnTo>
                      <a:pt x="141" y="19"/>
                    </a:lnTo>
                    <a:lnTo>
                      <a:pt x="148" y="25"/>
                    </a:lnTo>
                    <a:lnTo>
                      <a:pt x="151" y="15"/>
                    </a:lnTo>
                    <a:lnTo>
                      <a:pt x="152" y="6"/>
                    </a:lnTo>
                    <a:lnTo>
                      <a:pt x="181" y="6"/>
                    </a:lnTo>
                    <a:lnTo>
                      <a:pt x="183" y="13"/>
                    </a:lnTo>
                    <a:lnTo>
                      <a:pt x="183" y="20"/>
                    </a:lnTo>
                    <a:lnTo>
                      <a:pt x="183" y="112"/>
                    </a:lnTo>
                    <a:lnTo>
                      <a:pt x="183" y="201"/>
                    </a:lnTo>
                    <a:lnTo>
                      <a:pt x="180" y="229"/>
                    </a:lnTo>
                    <a:lnTo>
                      <a:pt x="172" y="252"/>
                    </a:lnTo>
                    <a:lnTo>
                      <a:pt x="161" y="269"/>
                    </a:lnTo>
                    <a:lnTo>
                      <a:pt x="144" y="282"/>
                    </a:lnTo>
                    <a:lnTo>
                      <a:pt x="122" y="291"/>
                    </a:lnTo>
                    <a:lnTo>
                      <a:pt x="96" y="295"/>
                    </a:lnTo>
                    <a:lnTo>
                      <a:pt x="70" y="294"/>
                    </a:lnTo>
                    <a:lnTo>
                      <a:pt x="44" y="287"/>
                    </a:lnTo>
                    <a:lnTo>
                      <a:pt x="28" y="277"/>
                    </a:lnTo>
                    <a:lnTo>
                      <a:pt x="18" y="265"/>
                    </a:lnTo>
                    <a:lnTo>
                      <a:pt x="10" y="249"/>
                    </a:lnTo>
                    <a:lnTo>
                      <a:pt x="9" y="232"/>
                    </a:lnTo>
                    <a:lnTo>
                      <a:pt x="20" y="232"/>
                    </a:lnTo>
                    <a:lnTo>
                      <a:pt x="31" y="233"/>
                    </a:lnTo>
                    <a:lnTo>
                      <a:pt x="41" y="238"/>
                    </a:lnTo>
                    <a:lnTo>
                      <a:pt x="48" y="249"/>
                    </a:lnTo>
                    <a:lnTo>
                      <a:pt x="55" y="258"/>
                    </a:lnTo>
                    <a:lnTo>
                      <a:pt x="65" y="264"/>
                    </a:lnTo>
                    <a:lnTo>
                      <a:pt x="77" y="267"/>
                    </a:lnTo>
                    <a:lnTo>
                      <a:pt x="89" y="267"/>
                    </a:lnTo>
                    <a:lnTo>
                      <a:pt x="102" y="265"/>
                    </a:lnTo>
                    <a:lnTo>
                      <a:pt x="116" y="262"/>
                    </a:lnTo>
                    <a:lnTo>
                      <a:pt x="129" y="255"/>
                    </a:lnTo>
                    <a:lnTo>
                      <a:pt x="138" y="245"/>
                    </a:lnTo>
                    <a:lnTo>
                      <a:pt x="144" y="230"/>
                    </a:lnTo>
                    <a:lnTo>
                      <a:pt x="146" y="210"/>
                    </a:lnTo>
                    <a:lnTo>
                      <a:pt x="148" y="191"/>
                    </a:lnTo>
                    <a:lnTo>
                      <a:pt x="123" y="201"/>
                    </a:lnTo>
                    <a:lnTo>
                      <a:pt x="100" y="209"/>
                    </a:lnTo>
                    <a:lnTo>
                      <a:pt x="78" y="210"/>
                    </a:lnTo>
                    <a:lnTo>
                      <a:pt x="60" y="207"/>
                    </a:lnTo>
                    <a:lnTo>
                      <a:pt x="42" y="197"/>
                    </a:lnTo>
                    <a:lnTo>
                      <a:pt x="28" y="184"/>
                    </a:lnTo>
                    <a:lnTo>
                      <a:pt x="16" y="167"/>
                    </a:lnTo>
                    <a:lnTo>
                      <a:pt x="3" y="133"/>
                    </a:lnTo>
                    <a:lnTo>
                      <a:pt x="0" y="100"/>
                    </a:lnTo>
                    <a:lnTo>
                      <a:pt x="6" y="67"/>
                    </a:lnTo>
                    <a:lnTo>
                      <a:pt x="22" y="35"/>
                    </a:lnTo>
                    <a:lnTo>
                      <a:pt x="36" y="19"/>
                    </a:lnTo>
                    <a:lnTo>
                      <a:pt x="54" y="7"/>
                    </a:lnTo>
                    <a:lnTo>
                      <a:pt x="73" y="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white">
                      <a:lumMod val="50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 userDrawn="1"/>
            </p:nvSpPr>
            <p:spPr bwMode="auto">
              <a:xfrm>
                <a:off x="1871891" y="2903180"/>
                <a:ext cx="156913" cy="174109"/>
              </a:xfrm>
              <a:custGeom>
                <a:avLst/>
                <a:gdLst>
                  <a:gd name="T0" fmla="*/ 94 w 194"/>
                  <a:gd name="T1" fmla="*/ 29 h 216"/>
                  <a:gd name="T2" fmla="*/ 80 w 194"/>
                  <a:gd name="T3" fmla="*/ 31 h 216"/>
                  <a:gd name="T4" fmla="*/ 67 w 194"/>
                  <a:gd name="T5" fmla="*/ 36 h 216"/>
                  <a:gd name="T6" fmla="*/ 55 w 194"/>
                  <a:gd name="T7" fmla="*/ 47 h 216"/>
                  <a:gd name="T8" fmla="*/ 45 w 194"/>
                  <a:gd name="T9" fmla="*/ 65 h 216"/>
                  <a:gd name="T10" fmla="*/ 38 w 194"/>
                  <a:gd name="T11" fmla="*/ 86 h 216"/>
                  <a:gd name="T12" fmla="*/ 31 w 194"/>
                  <a:gd name="T13" fmla="*/ 106 h 216"/>
                  <a:gd name="T14" fmla="*/ 35 w 194"/>
                  <a:gd name="T15" fmla="*/ 107 h 216"/>
                  <a:gd name="T16" fmla="*/ 39 w 194"/>
                  <a:gd name="T17" fmla="*/ 139 h 216"/>
                  <a:gd name="T18" fmla="*/ 48 w 194"/>
                  <a:gd name="T19" fmla="*/ 159 h 216"/>
                  <a:gd name="T20" fmla="*/ 60 w 194"/>
                  <a:gd name="T21" fmla="*/ 174 h 216"/>
                  <a:gd name="T22" fmla="*/ 77 w 194"/>
                  <a:gd name="T23" fmla="*/ 184 h 216"/>
                  <a:gd name="T24" fmla="*/ 97 w 194"/>
                  <a:gd name="T25" fmla="*/ 187 h 216"/>
                  <a:gd name="T26" fmla="*/ 116 w 194"/>
                  <a:gd name="T27" fmla="*/ 184 h 216"/>
                  <a:gd name="T28" fmla="*/ 133 w 194"/>
                  <a:gd name="T29" fmla="*/ 174 h 216"/>
                  <a:gd name="T30" fmla="*/ 146 w 194"/>
                  <a:gd name="T31" fmla="*/ 159 h 216"/>
                  <a:gd name="T32" fmla="*/ 154 w 194"/>
                  <a:gd name="T33" fmla="*/ 141 h 216"/>
                  <a:gd name="T34" fmla="*/ 157 w 194"/>
                  <a:gd name="T35" fmla="*/ 109 h 216"/>
                  <a:gd name="T36" fmla="*/ 154 w 194"/>
                  <a:gd name="T37" fmla="*/ 77 h 216"/>
                  <a:gd name="T38" fmla="*/ 149 w 194"/>
                  <a:gd name="T39" fmla="*/ 61 h 216"/>
                  <a:gd name="T40" fmla="*/ 141 w 194"/>
                  <a:gd name="T41" fmla="*/ 48 h 216"/>
                  <a:gd name="T42" fmla="*/ 128 w 194"/>
                  <a:gd name="T43" fmla="*/ 38 h 216"/>
                  <a:gd name="T44" fmla="*/ 110 w 194"/>
                  <a:gd name="T45" fmla="*/ 31 h 216"/>
                  <a:gd name="T46" fmla="*/ 94 w 194"/>
                  <a:gd name="T47" fmla="*/ 29 h 216"/>
                  <a:gd name="T48" fmla="*/ 87 w 194"/>
                  <a:gd name="T49" fmla="*/ 0 h 216"/>
                  <a:gd name="T50" fmla="*/ 112 w 194"/>
                  <a:gd name="T51" fmla="*/ 0 h 216"/>
                  <a:gd name="T52" fmla="*/ 133 w 194"/>
                  <a:gd name="T53" fmla="*/ 6 h 216"/>
                  <a:gd name="T54" fmla="*/ 154 w 194"/>
                  <a:gd name="T55" fmla="*/ 18 h 216"/>
                  <a:gd name="T56" fmla="*/ 171 w 194"/>
                  <a:gd name="T57" fmla="*/ 34 h 216"/>
                  <a:gd name="T58" fmla="*/ 183 w 194"/>
                  <a:gd name="T59" fmla="*/ 55 h 216"/>
                  <a:gd name="T60" fmla="*/ 191 w 194"/>
                  <a:gd name="T61" fmla="*/ 80 h 216"/>
                  <a:gd name="T62" fmla="*/ 194 w 194"/>
                  <a:gd name="T63" fmla="*/ 104 h 216"/>
                  <a:gd name="T64" fmla="*/ 194 w 194"/>
                  <a:gd name="T65" fmla="*/ 129 h 216"/>
                  <a:gd name="T66" fmla="*/ 188 w 194"/>
                  <a:gd name="T67" fmla="*/ 152 h 216"/>
                  <a:gd name="T68" fmla="*/ 177 w 194"/>
                  <a:gd name="T69" fmla="*/ 174 h 216"/>
                  <a:gd name="T70" fmla="*/ 160 w 194"/>
                  <a:gd name="T71" fmla="*/ 193 h 216"/>
                  <a:gd name="T72" fmla="*/ 136 w 194"/>
                  <a:gd name="T73" fmla="*/ 209 h 216"/>
                  <a:gd name="T74" fmla="*/ 110 w 194"/>
                  <a:gd name="T75" fmla="*/ 216 h 216"/>
                  <a:gd name="T76" fmla="*/ 83 w 194"/>
                  <a:gd name="T77" fmla="*/ 216 h 216"/>
                  <a:gd name="T78" fmla="*/ 55 w 194"/>
                  <a:gd name="T79" fmla="*/ 207 h 216"/>
                  <a:gd name="T80" fmla="*/ 36 w 194"/>
                  <a:gd name="T81" fmla="*/ 196 h 216"/>
                  <a:gd name="T82" fmla="*/ 22 w 194"/>
                  <a:gd name="T83" fmla="*/ 181 h 216"/>
                  <a:gd name="T84" fmla="*/ 10 w 194"/>
                  <a:gd name="T85" fmla="*/ 164 h 216"/>
                  <a:gd name="T86" fmla="*/ 5 w 194"/>
                  <a:gd name="T87" fmla="*/ 145 h 216"/>
                  <a:gd name="T88" fmla="*/ 2 w 194"/>
                  <a:gd name="T89" fmla="*/ 122 h 216"/>
                  <a:gd name="T90" fmla="*/ 0 w 194"/>
                  <a:gd name="T91" fmla="*/ 109 h 216"/>
                  <a:gd name="T92" fmla="*/ 3 w 194"/>
                  <a:gd name="T93" fmla="*/ 78 h 216"/>
                  <a:gd name="T94" fmla="*/ 10 w 194"/>
                  <a:gd name="T95" fmla="*/ 54 h 216"/>
                  <a:gd name="T96" fmla="*/ 23 w 194"/>
                  <a:gd name="T97" fmla="*/ 34 h 216"/>
                  <a:gd name="T98" fmla="*/ 39 w 194"/>
                  <a:gd name="T99" fmla="*/ 18 h 216"/>
                  <a:gd name="T100" fmla="*/ 61 w 194"/>
                  <a:gd name="T101" fmla="*/ 6 h 216"/>
                  <a:gd name="T102" fmla="*/ 87 w 194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16">
                    <a:moveTo>
                      <a:pt x="94" y="29"/>
                    </a:moveTo>
                    <a:lnTo>
                      <a:pt x="80" y="31"/>
                    </a:lnTo>
                    <a:lnTo>
                      <a:pt x="67" y="36"/>
                    </a:lnTo>
                    <a:lnTo>
                      <a:pt x="55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1" y="106"/>
                    </a:lnTo>
                    <a:lnTo>
                      <a:pt x="35" y="107"/>
                    </a:lnTo>
                    <a:lnTo>
                      <a:pt x="39" y="139"/>
                    </a:lnTo>
                    <a:lnTo>
                      <a:pt x="48" y="159"/>
                    </a:lnTo>
                    <a:lnTo>
                      <a:pt x="60" y="174"/>
                    </a:lnTo>
                    <a:lnTo>
                      <a:pt x="77" y="184"/>
                    </a:lnTo>
                    <a:lnTo>
                      <a:pt x="97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4" y="141"/>
                    </a:lnTo>
                    <a:lnTo>
                      <a:pt x="157" y="109"/>
                    </a:lnTo>
                    <a:lnTo>
                      <a:pt x="154" y="77"/>
                    </a:lnTo>
                    <a:lnTo>
                      <a:pt x="149" y="61"/>
                    </a:lnTo>
                    <a:lnTo>
                      <a:pt x="141" y="48"/>
                    </a:lnTo>
                    <a:lnTo>
                      <a:pt x="128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7" y="0"/>
                    </a:moveTo>
                    <a:lnTo>
                      <a:pt x="112" y="0"/>
                    </a:lnTo>
                    <a:lnTo>
                      <a:pt x="133" y="6"/>
                    </a:lnTo>
                    <a:lnTo>
                      <a:pt x="154" y="18"/>
                    </a:lnTo>
                    <a:lnTo>
                      <a:pt x="171" y="34"/>
                    </a:lnTo>
                    <a:lnTo>
                      <a:pt x="183" y="55"/>
                    </a:lnTo>
                    <a:lnTo>
                      <a:pt x="191" y="80"/>
                    </a:lnTo>
                    <a:lnTo>
                      <a:pt x="194" y="104"/>
                    </a:lnTo>
                    <a:lnTo>
                      <a:pt x="194" y="129"/>
                    </a:lnTo>
                    <a:lnTo>
                      <a:pt x="188" y="152"/>
                    </a:lnTo>
                    <a:lnTo>
                      <a:pt x="177" y="174"/>
                    </a:lnTo>
                    <a:lnTo>
                      <a:pt x="160" y="193"/>
                    </a:lnTo>
                    <a:lnTo>
                      <a:pt x="136" y="209"/>
                    </a:lnTo>
                    <a:lnTo>
                      <a:pt x="110" y="216"/>
                    </a:lnTo>
                    <a:lnTo>
                      <a:pt x="83" y="216"/>
                    </a:lnTo>
                    <a:lnTo>
                      <a:pt x="55" y="207"/>
                    </a:lnTo>
                    <a:lnTo>
                      <a:pt x="36" y="196"/>
                    </a:lnTo>
                    <a:lnTo>
                      <a:pt x="22" y="181"/>
                    </a:lnTo>
                    <a:lnTo>
                      <a:pt x="10" y="164"/>
                    </a:lnTo>
                    <a:lnTo>
                      <a:pt x="5" y="145"/>
                    </a:lnTo>
                    <a:lnTo>
                      <a:pt x="2" y="122"/>
                    </a:lnTo>
                    <a:lnTo>
                      <a:pt x="0" y="109"/>
                    </a:lnTo>
                    <a:lnTo>
                      <a:pt x="3" y="78"/>
                    </a:lnTo>
                    <a:lnTo>
                      <a:pt x="10" y="54"/>
                    </a:lnTo>
                    <a:lnTo>
                      <a:pt x="23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7" name="Freeform 25"/>
              <p:cNvSpPr>
                <a:spLocks noEditPoints="1"/>
              </p:cNvSpPr>
              <p:nvPr userDrawn="1"/>
            </p:nvSpPr>
            <p:spPr bwMode="auto">
              <a:xfrm>
                <a:off x="1332400" y="2903180"/>
                <a:ext cx="155296" cy="174109"/>
              </a:xfrm>
              <a:custGeom>
                <a:avLst/>
                <a:gdLst>
                  <a:gd name="T0" fmla="*/ 94 w 192"/>
                  <a:gd name="T1" fmla="*/ 29 h 216"/>
                  <a:gd name="T2" fmla="*/ 78 w 192"/>
                  <a:gd name="T3" fmla="*/ 31 h 216"/>
                  <a:gd name="T4" fmla="*/ 65 w 192"/>
                  <a:gd name="T5" fmla="*/ 36 h 216"/>
                  <a:gd name="T6" fmla="*/ 53 w 192"/>
                  <a:gd name="T7" fmla="*/ 47 h 216"/>
                  <a:gd name="T8" fmla="*/ 45 w 192"/>
                  <a:gd name="T9" fmla="*/ 65 h 216"/>
                  <a:gd name="T10" fmla="*/ 38 w 192"/>
                  <a:gd name="T11" fmla="*/ 86 h 216"/>
                  <a:gd name="T12" fmla="*/ 30 w 192"/>
                  <a:gd name="T13" fmla="*/ 106 h 216"/>
                  <a:gd name="T14" fmla="*/ 33 w 192"/>
                  <a:gd name="T15" fmla="*/ 107 h 216"/>
                  <a:gd name="T16" fmla="*/ 39 w 192"/>
                  <a:gd name="T17" fmla="*/ 139 h 216"/>
                  <a:gd name="T18" fmla="*/ 46 w 192"/>
                  <a:gd name="T19" fmla="*/ 159 h 216"/>
                  <a:gd name="T20" fmla="*/ 59 w 192"/>
                  <a:gd name="T21" fmla="*/ 174 h 216"/>
                  <a:gd name="T22" fmla="*/ 75 w 192"/>
                  <a:gd name="T23" fmla="*/ 184 h 216"/>
                  <a:gd name="T24" fmla="*/ 95 w 192"/>
                  <a:gd name="T25" fmla="*/ 187 h 216"/>
                  <a:gd name="T26" fmla="*/ 116 w 192"/>
                  <a:gd name="T27" fmla="*/ 184 h 216"/>
                  <a:gd name="T28" fmla="*/ 133 w 192"/>
                  <a:gd name="T29" fmla="*/ 174 h 216"/>
                  <a:gd name="T30" fmla="*/ 146 w 192"/>
                  <a:gd name="T31" fmla="*/ 159 h 216"/>
                  <a:gd name="T32" fmla="*/ 152 w 192"/>
                  <a:gd name="T33" fmla="*/ 139 h 216"/>
                  <a:gd name="T34" fmla="*/ 155 w 192"/>
                  <a:gd name="T35" fmla="*/ 109 h 216"/>
                  <a:gd name="T36" fmla="*/ 152 w 192"/>
                  <a:gd name="T37" fmla="*/ 77 h 216"/>
                  <a:gd name="T38" fmla="*/ 148 w 192"/>
                  <a:gd name="T39" fmla="*/ 61 h 216"/>
                  <a:gd name="T40" fmla="*/ 139 w 192"/>
                  <a:gd name="T41" fmla="*/ 48 h 216"/>
                  <a:gd name="T42" fmla="*/ 126 w 192"/>
                  <a:gd name="T43" fmla="*/ 38 h 216"/>
                  <a:gd name="T44" fmla="*/ 110 w 192"/>
                  <a:gd name="T45" fmla="*/ 31 h 216"/>
                  <a:gd name="T46" fmla="*/ 94 w 192"/>
                  <a:gd name="T47" fmla="*/ 29 h 216"/>
                  <a:gd name="T48" fmla="*/ 85 w 192"/>
                  <a:gd name="T49" fmla="*/ 0 h 216"/>
                  <a:gd name="T50" fmla="*/ 110 w 192"/>
                  <a:gd name="T51" fmla="*/ 0 h 216"/>
                  <a:gd name="T52" fmla="*/ 133 w 192"/>
                  <a:gd name="T53" fmla="*/ 6 h 216"/>
                  <a:gd name="T54" fmla="*/ 152 w 192"/>
                  <a:gd name="T55" fmla="*/ 18 h 216"/>
                  <a:gd name="T56" fmla="*/ 169 w 192"/>
                  <a:gd name="T57" fmla="*/ 34 h 216"/>
                  <a:gd name="T58" fmla="*/ 182 w 192"/>
                  <a:gd name="T59" fmla="*/ 55 h 216"/>
                  <a:gd name="T60" fmla="*/ 190 w 192"/>
                  <a:gd name="T61" fmla="*/ 80 h 216"/>
                  <a:gd name="T62" fmla="*/ 192 w 192"/>
                  <a:gd name="T63" fmla="*/ 104 h 216"/>
                  <a:gd name="T64" fmla="*/ 192 w 192"/>
                  <a:gd name="T65" fmla="*/ 129 h 216"/>
                  <a:gd name="T66" fmla="*/ 187 w 192"/>
                  <a:gd name="T67" fmla="*/ 152 h 216"/>
                  <a:gd name="T68" fmla="*/ 177 w 192"/>
                  <a:gd name="T69" fmla="*/ 174 h 216"/>
                  <a:gd name="T70" fmla="*/ 159 w 192"/>
                  <a:gd name="T71" fmla="*/ 193 h 216"/>
                  <a:gd name="T72" fmla="*/ 135 w 192"/>
                  <a:gd name="T73" fmla="*/ 209 h 216"/>
                  <a:gd name="T74" fmla="*/ 108 w 192"/>
                  <a:gd name="T75" fmla="*/ 216 h 216"/>
                  <a:gd name="T76" fmla="*/ 82 w 192"/>
                  <a:gd name="T77" fmla="*/ 216 h 216"/>
                  <a:gd name="T78" fmla="*/ 55 w 192"/>
                  <a:gd name="T79" fmla="*/ 207 h 216"/>
                  <a:gd name="T80" fmla="*/ 35 w 192"/>
                  <a:gd name="T81" fmla="*/ 196 h 216"/>
                  <a:gd name="T82" fmla="*/ 20 w 192"/>
                  <a:gd name="T83" fmla="*/ 181 h 216"/>
                  <a:gd name="T84" fmla="*/ 10 w 192"/>
                  <a:gd name="T85" fmla="*/ 164 h 216"/>
                  <a:gd name="T86" fmla="*/ 3 w 192"/>
                  <a:gd name="T87" fmla="*/ 145 h 216"/>
                  <a:gd name="T88" fmla="*/ 0 w 192"/>
                  <a:gd name="T89" fmla="*/ 122 h 216"/>
                  <a:gd name="T90" fmla="*/ 0 w 192"/>
                  <a:gd name="T91" fmla="*/ 109 h 216"/>
                  <a:gd name="T92" fmla="*/ 1 w 192"/>
                  <a:gd name="T93" fmla="*/ 78 h 216"/>
                  <a:gd name="T94" fmla="*/ 9 w 192"/>
                  <a:gd name="T95" fmla="*/ 54 h 216"/>
                  <a:gd name="T96" fmla="*/ 22 w 192"/>
                  <a:gd name="T97" fmla="*/ 34 h 216"/>
                  <a:gd name="T98" fmla="*/ 39 w 192"/>
                  <a:gd name="T99" fmla="*/ 18 h 216"/>
                  <a:gd name="T100" fmla="*/ 61 w 192"/>
                  <a:gd name="T101" fmla="*/ 6 h 216"/>
                  <a:gd name="T102" fmla="*/ 85 w 192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2" h="216">
                    <a:moveTo>
                      <a:pt x="94" y="29"/>
                    </a:moveTo>
                    <a:lnTo>
                      <a:pt x="78" y="31"/>
                    </a:lnTo>
                    <a:lnTo>
                      <a:pt x="65" y="36"/>
                    </a:lnTo>
                    <a:lnTo>
                      <a:pt x="53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0" y="106"/>
                    </a:lnTo>
                    <a:lnTo>
                      <a:pt x="33" y="107"/>
                    </a:lnTo>
                    <a:lnTo>
                      <a:pt x="39" y="139"/>
                    </a:lnTo>
                    <a:lnTo>
                      <a:pt x="46" y="159"/>
                    </a:lnTo>
                    <a:lnTo>
                      <a:pt x="59" y="174"/>
                    </a:lnTo>
                    <a:lnTo>
                      <a:pt x="75" y="184"/>
                    </a:lnTo>
                    <a:lnTo>
                      <a:pt x="95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2" y="139"/>
                    </a:lnTo>
                    <a:lnTo>
                      <a:pt x="155" y="109"/>
                    </a:lnTo>
                    <a:lnTo>
                      <a:pt x="152" y="77"/>
                    </a:lnTo>
                    <a:lnTo>
                      <a:pt x="148" y="61"/>
                    </a:lnTo>
                    <a:lnTo>
                      <a:pt x="139" y="48"/>
                    </a:lnTo>
                    <a:lnTo>
                      <a:pt x="126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5" y="0"/>
                    </a:moveTo>
                    <a:lnTo>
                      <a:pt x="110" y="0"/>
                    </a:lnTo>
                    <a:lnTo>
                      <a:pt x="133" y="6"/>
                    </a:lnTo>
                    <a:lnTo>
                      <a:pt x="152" y="18"/>
                    </a:lnTo>
                    <a:lnTo>
                      <a:pt x="169" y="34"/>
                    </a:lnTo>
                    <a:lnTo>
                      <a:pt x="182" y="55"/>
                    </a:lnTo>
                    <a:lnTo>
                      <a:pt x="190" y="80"/>
                    </a:lnTo>
                    <a:lnTo>
                      <a:pt x="192" y="104"/>
                    </a:lnTo>
                    <a:lnTo>
                      <a:pt x="192" y="129"/>
                    </a:lnTo>
                    <a:lnTo>
                      <a:pt x="187" y="152"/>
                    </a:lnTo>
                    <a:lnTo>
                      <a:pt x="177" y="174"/>
                    </a:lnTo>
                    <a:lnTo>
                      <a:pt x="159" y="193"/>
                    </a:lnTo>
                    <a:lnTo>
                      <a:pt x="135" y="209"/>
                    </a:lnTo>
                    <a:lnTo>
                      <a:pt x="108" y="216"/>
                    </a:lnTo>
                    <a:lnTo>
                      <a:pt x="82" y="216"/>
                    </a:lnTo>
                    <a:lnTo>
                      <a:pt x="55" y="207"/>
                    </a:lnTo>
                    <a:lnTo>
                      <a:pt x="35" y="196"/>
                    </a:lnTo>
                    <a:lnTo>
                      <a:pt x="20" y="181"/>
                    </a:lnTo>
                    <a:lnTo>
                      <a:pt x="10" y="164"/>
                    </a:lnTo>
                    <a:lnTo>
                      <a:pt x="3" y="145"/>
                    </a:lnTo>
                    <a:lnTo>
                      <a:pt x="0" y="122"/>
                    </a:lnTo>
                    <a:lnTo>
                      <a:pt x="0" y="109"/>
                    </a:lnTo>
                    <a:lnTo>
                      <a:pt x="1" y="78"/>
                    </a:lnTo>
                    <a:lnTo>
                      <a:pt x="9" y="54"/>
                    </a:lnTo>
                    <a:lnTo>
                      <a:pt x="22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8" name="Freeform 26"/>
              <p:cNvSpPr>
                <a:spLocks noEditPoints="1"/>
              </p:cNvSpPr>
              <p:nvPr userDrawn="1"/>
            </p:nvSpPr>
            <p:spPr bwMode="auto">
              <a:xfrm>
                <a:off x="2136379" y="2903180"/>
                <a:ext cx="156105" cy="174109"/>
              </a:xfrm>
              <a:custGeom>
                <a:avLst/>
                <a:gdLst>
                  <a:gd name="T0" fmla="*/ 87 w 193"/>
                  <a:gd name="T1" fmla="*/ 29 h 216"/>
                  <a:gd name="T2" fmla="*/ 69 w 193"/>
                  <a:gd name="T3" fmla="*/ 36 h 216"/>
                  <a:gd name="T4" fmla="*/ 54 w 193"/>
                  <a:gd name="T5" fmla="*/ 47 h 216"/>
                  <a:gd name="T6" fmla="*/ 45 w 193"/>
                  <a:gd name="T7" fmla="*/ 60 h 216"/>
                  <a:gd name="T8" fmla="*/ 38 w 193"/>
                  <a:gd name="T9" fmla="*/ 74 h 216"/>
                  <a:gd name="T10" fmla="*/ 35 w 193"/>
                  <a:gd name="T11" fmla="*/ 90 h 216"/>
                  <a:gd name="T12" fmla="*/ 34 w 193"/>
                  <a:gd name="T13" fmla="*/ 107 h 216"/>
                  <a:gd name="T14" fmla="*/ 38 w 193"/>
                  <a:gd name="T15" fmla="*/ 129 h 216"/>
                  <a:gd name="T16" fmla="*/ 42 w 193"/>
                  <a:gd name="T17" fmla="*/ 149 h 216"/>
                  <a:gd name="T18" fmla="*/ 51 w 193"/>
                  <a:gd name="T19" fmla="*/ 165 h 216"/>
                  <a:gd name="T20" fmla="*/ 64 w 193"/>
                  <a:gd name="T21" fmla="*/ 178 h 216"/>
                  <a:gd name="T22" fmla="*/ 79 w 193"/>
                  <a:gd name="T23" fmla="*/ 184 h 216"/>
                  <a:gd name="T24" fmla="*/ 97 w 193"/>
                  <a:gd name="T25" fmla="*/ 187 h 216"/>
                  <a:gd name="T26" fmla="*/ 115 w 193"/>
                  <a:gd name="T27" fmla="*/ 184 h 216"/>
                  <a:gd name="T28" fmla="*/ 129 w 193"/>
                  <a:gd name="T29" fmla="*/ 177 h 216"/>
                  <a:gd name="T30" fmla="*/ 141 w 193"/>
                  <a:gd name="T31" fmla="*/ 165 h 216"/>
                  <a:gd name="T32" fmla="*/ 150 w 193"/>
                  <a:gd name="T33" fmla="*/ 151 h 216"/>
                  <a:gd name="T34" fmla="*/ 157 w 193"/>
                  <a:gd name="T35" fmla="*/ 123 h 216"/>
                  <a:gd name="T36" fmla="*/ 157 w 193"/>
                  <a:gd name="T37" fmla="*/ 96 h 216"/>
                  <a:gd name="T38" fmla="*/ 151 w 193"/>
                  <a:gd name="T39" fmla="*/ 68 h 216"/>
                  <a:gd name="T40" fmla="*/ 141 w 193"/>
                  <a:gd name="T41" fmla="*/ 49 h 216"/>
                  <a:gd name="T42" fmla="*/ 125 w 193"/>
                  <a:gd name="T43" fmla="*/ 36 h 216"/>
                  <a:gd name="T44" fmla="*/ 108 w 193"/>
                  <a:gd name="T45" fmla="*/ 29 h 216"/>
                  <a:gd name="T46" fmla="*/ 87 w 193"/>
                  <a:gd name="T47" fmla="*/ 29 h 216"/>
                  <a:gd name="T48" fmla="*/ 102 w 193"/>
                  <a:gd name="T49" fmla="*/ 0 h 216"/>
                  <a:gd name="T50" fmla="*/ 129 w 193"/>
                  <a:gd name="T51" fmla="*/ 6 h 216"/>
                  <a:gd name="T52" fmla="*/ 152 w 193"/>
                  <a:gd name="T53" fmla="*/ 16 h 216"/>
                  <a:gd name="T54" fmla="*/ 171 w 193"/>
                  <a:gd name="T55" fmla="*/ 35 h 216"/>
                  <a:gd name="T56" fmla="*/ 184 w 193"/>
                  <a:gd name="T57" fmla="*/ 57 h 216"/>
                  <a:gd name="T58" fmla="*/ 192 w 193"/>
                  <a:gd name="T59" fmla="*/ 84 h 216"/>
                  <a:gd name="T60" fmla="*/ 192 w 193"/>
                  <a:gd name="T61" fmla="*/ 90 h 216"/>
                  <a:gd name="T62" fmla="*/ 192 w 193"/>
                  <a:gd name="T63" fmla="*/ 96 h 216"/>
                  <a:gd name="T64" fmla="*/ 193 w 193"/>
                  <a:gd name="T65" fmla="*/ 100 h 216"/>
                  <a:gd name="T66" fmla="*/ 193 w 193"/>
                  <a:gd name="T67" fmla="*/ 103 h 216"/>
                  <a:gd name="T68" fmla="*/ 190 w 193"/>
                  <a:gd name="T69" fmla="*/ 132 h 216"/>
                  <a:gd name="T70" fmla="*/ 184 w 193"/>
                  <a:gd name="T71" fmla="*/ 157 h 216"/>
                  <a:gd name="T72" fmla="*/ 174 w 193"/>
                  <a:gd name="T73" fmla="*/ 177 h 216"/>
                  <a:gd name="T74" fmla="*/ 160 w 193"/>
                  <a:gd name="T75" fmla="*/ 194 h 216"/>
                  <a:gd name="T76" fmla="*/ 141 w 193"/>
                  <a:gd name="T77" fmla="*/ 206 h 216"/>
                  <a:gd name="T78" fmla="*/ 119 w 193"/>
                  <a:gd name="T79" fmla="*/ 213 h 216"/>
                  <a:gd name="T80" fmla="*/ 92 w 193"/>
                  <a:gd name="T81" fmla="*/ 216 h 216"/>
                  <a:gd name="T82" fmla="*/ 66 w 193"/>
                  <a:gd name="T83" fmla="*/ 212 h 216"/>
                  <a:gd name="T84" fmla="*/ 44 w 193"/>
                  <a:gd name="T85" fmla="*/ 201 h 216"/>
                  <a:gd name="T86" fmla="*/ 25 w 193"/>
                  <a:gd name="T87" fmla="*/ 185 h 216"/>
                  <a:gd name="T88" fmla="*/ 12 w 193"/>
                  <a:gd name="T89" fmla="*/ 165 h 216"/>
                  <a:gd name="T90" fmla="*/ 3 w 193"/>
                  <a:gd name="T91" fmla="*/ 139 h 216"/>
                  <a:gd name="T92" fmla="*/ 0 w 193"/>
                  <a:gd name="T93" fmla="*/ 109 h 216"/>
                  <a:gd name="T94" fmla="*/ 2 w 193"/>
                  <a:gd name="T95" fmla="*/ 78 h 216"/>
                  <a:gd name="T96" fmla="*/ 9 w 193"/>
                  <a:gd name="T97" fmla="*/ 55 h 216"/>
                  <a:gd name="T98" fmla="*/ 21 w 193"/>
                  <a:gd name="T99" fmla="*/ 35 h 216"/>
                  <a:gd name="T100" fmla="*/ 35 w 193"/>
                  <a:gd name="T101" fmla="*/ 20 h 216"/>
                  <a:gd name="T102" fmla="*/ 55 w 193"/>
                  <a:gd name="T103" fmla="*/ 9 h 216"/>
                  <a:gd name="T104" fmla="*/ 77 w 193"/>
                  <a:gd name="T105" fmla="*/ 2 h 216"/>
                  <a:gd name="T106" fmla="*/ 102 w 193"/>
                  <a:gd name="T10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3" h="216">
                    <a:moveTo>
                      <a:pt x="87" y="29"/>
                    </a:moveTo>
                    <a:lnTo>
                      <a:pt x="69" y="36"/>
                    </a:lnTo>
                    <a:lnTo>
                      <a:pt x="54" y="47"/>
                    </a:lnTo>
                    <a:lnTo>
                      <a:pt x="45" y="60"/>
                    </a:lnTo>
                    <a:lnTo>
                      <a:pt x="38" y="74"/>
                    </a:lnTo>
                    <a:lnTo>
                      <a:pt x="35" y="90"/>
                    </a:lnTo>
                    <a:lnTo>
                      <a:pt x="34" y="107"/>
                    </a:lnTo>
                    <a:lnTo>
                      <a:pt x="38" y="129"/>
                    </a:lnTo>
                    <a:lnTo>
                      <a:pt x="42" y="149"/>
                    </a:lnTo>
                    <a:lnTo>
                      <a:pt x="51" y="165"/>
                    </a:lnTo>
                    <a:lnTo>
                      <a:pt x="64" y="178"/>
                    </a:lnTo>
                    <a:lnTo>
                      <a:pt x="79" y="184"/>
                    </a:lnTo>
                    <a:lnTo>
                      <a:pt x="97" y="187"/>
                    </a:lnTo>
                    <a:lnTo>
                      <a:pt x="115" y="184"/>
                    </a:lnTo>
                    <a:lnTo>
                      <a:pt x="129" y="177"/>
                    </a:lnTo>
                    <a:lnTo>
                      <a:pt x="141" y="165"/>
                    </a:lnTo>
                    <a:lnTo>
                      <a:pt x="150" y="151"/>
                    </a:lnTo>
                    <a:lnTo>
                      <a:pt x="157" y="123"/>
                    </a:lnTo>
                    <a:lnTo>
                      <a:pt x="157" y="96"/>
                    </a:lnTo>
                    <a:lnTo>
                      <a:pt x="151" y="68"/>
                    </a:lnTo>
                    <a:lnTo>
                      <a:pt x="141" y="49"/>
                    </a:lnTo>
                    <a:lnTo>
                      <a:pt x="125" y="36"/>
                    </a:lnTo>
                    <a:lnTo>
                      <a:pt x="108" y="29"/>
                    </a:lnTo>
                    <a:lnTo>
                      <a:pt x="87" y="29"/>
                    </a:lnTo>
                    <a:close/>
                    <a:moveTo>
                      <a:pt x="102" y="0"/>
                    </a:moveTo>
                    <a:lnTo>
                      <a:pt x="129" y="6"/>
                    </a:lnTo>
                    <a:lnTo>
                      <a:pt x="152" y="16"/>
                    </a:lnTo>
                    <a:lnTo>
                      <a:pt x="171" y="35"/>
                    </a:lnTo>
                    <a:lnTo>
                      <a:pt x="184" y="57"/>
                    </a:lnTo>
                    <a:lnTo>
                      <a:pt x="192" y="84"/>
                    </a:lnTo>
                    <a:lnTo>
                      <a:pt x="192" y="90"/>
                    </a:lnTo>
                    <a:lnTo>
                      <a:pt x="192" y="96"/>
                    </a:lnTo>
                    <a:lnTo>
                      <a:pt x="193" y="100"/>
                    </a:lnTo>
                    <a:lnTo>
                      <a:pt x="193" y="103"/>
                    </a:lnTo>
                    <a:lnTo>
                      <a:pt x="190" y="132"/>
                    </a:lnTo>
                    <a:lnTo>
                      <a:pt x="184" y="157"/>
                    </a:lnTo>
                    <a:lnTo>
                      <a:pt x="174" y="177"/>
                    </a:lnTo>
                    <a:lnTo>
                      <a:pt x="160" y="194"/>
                    </a:lnTo>
                    <a:lnTo>
                      <a:pt x="141" y="206"/>
                    </a:lnTo>
                    <a:lnTo>
                      <a:pt x="119" y="213"/>
                    </a:lnTo>
                    <a:lnTo>
                      <a:pt x="92" y="216"/>
                    </a:lnTo>
                    <a:lnTo>
                      <a:pt x="66" y="212"/>
                    </a:lnTo>
                    <a:lnTo>
                      <a:pt x="44" y="201"/>
                    </a:lnTo>
                    <a:lnTo>
                      <a:pt x="25" y="185"/>
                    </a:lnTo>
                    <a:lnTo>
                      <a:pt x="12" y="165"/>
                    </a:lnTo>
                    <a:lnTo>
                      <a:pt x="3" y="139"/>
                    </a:lnTo>
                    <a:lnTo>
                      <a:pt x="0" y="109"/>
                    </a:lnTo>
                    <a:lnTo>
                      <a:pt x="2" y="78"/>
                    </a:lnTo>
                    <a:lnTo>
                      <a:pt x="9" y="55"/>
                    </a:lnTo>
                    <a:lnTo>
                      <a:pt x="21" y="35"/>
                    </a:lnTo>
                    <a:lnTo>
                      <a:pt x="35" y="20"/>
                    </a:lnTo>
                    <a:lnTo>
                      <a:pt x="55" y="9"/>
                    </a:lnTo>
                    <a:lnTo>
                      <a:pt x="77" y="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9" name="Freeform 27"/>
              <p:cNvSpPr>
                <a:spLocks/>
              </p:cNvSpPr>
              <p:nvPr userDrawn="1"/>
            </p:nvSpPr>
            <p:spPr bwMode="auto">
              <a:xfrm>
                <a:off x="2504397" y="2907211"/>
                <a:ext cx="151252" cy="233757"/>
              </a:xfrm>
              <a:custGeom>
                <a:avLst/>
                <a:gdLst>
                  <a:gd name="T0" fmla="*/ 26 w 187"/>
                  <a:gd name="T1" fmla="*/ 0 h 290"/>
                  <a:gd name="T2" fmla="*/ 33 w 187"/>
                  <a:gd name="T3" fmla="*/ 2 h 290"/>
                  <a:gd name="T4" fmla="*/ 39 w 187"/>
                  <a:gd name="T5" fmla="*/ 11 h 290"/>
                  <a:gd name="T6" fmla="*/ 45 w 187"/>
                  <a:gd name="T7" fmla="*/ 26 h 290"/>
                  <a:gd name="T8" fmla="*/ 70 w 187"/>
                  <a:gd name="T9" fmla="*/ 94 h 290"/>
                  <a:gd name="T10" fmla="*/ 94 w 187"/>
                  <a:gd name="T11" fmla="*/ 162 h 290"/>
                  <a:gd name="T12" fmla="*/ 97 w 187"/>
                  <a:gd name="T13" fmla="*/ 156 h 290"/>
                  <a:gd name="T14" fmla="*/ 98 w 187"/>
                  <a:gd name="T15" fmla="*/ 152 h 290"/>
                  <a:gd name="T16" fmla="*/ 143 w 187"/>
                  <a:gd name="T17" fmla="*/ 27 h 290"/>
                  <a:gd name="T18" fmla="*/ 149 w 187"/>
                  <a:gd name="T19" fmla="*/ 13 h 290"/>
                  <a:gd name="T20" fmla="*/ 154 w 187"/>
                  <a:gd name="T21" fmla="*/ 4 h 290"/>
                  <a:gd name="T22" fmla="*/ 161 w 187"/>
                  <a:gd name="T23" fmla="*/ 1 h 290"/>
                  <a:gd name="T24" fmla="*/ 171 w 187"/>
                  <a:gd name="T25" fmla="*/ 0 h 290"/>
                  <a:gd name="T26" fmla="*/ 187 w 187"/>
                  <a:gd name="T27" fmla="*/ 1 h 290"/>
                  <a:gd name="T28" fmla="*/ 167 w 187"/>
                  <a:gd name="T29" fmla="*/ 56 h 290"/>
                  <a:gd name="T30" fmla="*/ 98 w 187"/>
                  <a:gd name="T31" fmla="*/ 234 h 290"/>
                  <a:gd name="T32" fmla="*/ 90 w 187"/>
                  <a:gd name="T33" fmla="*/ 253 h 290"/>
                  <a:gd name="T34" fmla="*/ 78 w 187"/>
                  <a:gd name="T35" fmla="*/ 272 h 290"/>
                  <a:gd name="T36" fmla="*/ 68 w 187"/>
                  <a:gd name="T37" fmla="*/ 282 h 290"/>
                  <a:gd name="T38" fmla="*/ 55 w 187"/>
                  <a:gd name="T39" fmla="*/ 288 h 290"/>
                  <a:gd name="T40" fmla="*/ 42 w 187"/>
                  <a:gd name="T41" fmla="*/ 290 h 290"/>
                  <a:gd name="T42" fmla="*/ 28 w 187"/>
                  <a:gd name="T43" fmla="*/ 289 h 290"/>
                  <a:gd name="T44" fmla="*/ 19 w 187"/>
                  <a:gd name="T45" fmla="*/ 285 h 290"/>
                  <a:gd name="T46" fmla="*/ 16 w 187"/>
                  <a:gd name="T47" fmla="*/ 279 h 290"/>
                  <a:gd name="T48" fmla="*/ 15 w 187"/>
                  <a:gd name="T49" fmla="*/ 272 h 290"/>
                  <a:gd name="T50" fmla="*/ 15 w 187"/>
                  <a:gd name="T51" fmla="*/ 263 h 290"/>
                  <a:gd name="T52" fmla="*/ 15 w 187"/>
                  <a:gd name="T53" fmla="*/ 256 h 290"/>
                  <a:gd name="T54" fmla="*/ 36 w 187"/>
                  <a:gd name="T55" fmla="*/ 254 h 290"/>
                  <a:gd name="T56" fmla="*/ 54 w 187"/>
                  <a:gd name="T57" fmla="*/ 249 h 290"/>
                  <a:gd name="T58" fmla="*/ 65 w 187"/>
                  <a:gd name="T59" fmla="*/ 238 h 290"/>
                  <a:gd name="T60" fmla="*/ 72 w 187"/>
                  <a:gd name="T61" fmla="*/ 224 h 290"/>
                  <a:gd name="T62" fmla="*/ 74 w 187"/>
                  <a:gd name="T63" fmla="*/ 205 h 290"/>
                  <a:gd name="T64" fmla="*/ 70 w 187"/>
                  <a:gd name="T65" fmla="*/ 185 h 290"/>
                  <a:gd name="T66" fmla="*/ 0 w 187"/>
                  <a:gd name="T67" fmla="*/ 2 h 290"/>
                  <a:gd name="T68" fmla="*/ 16 w 187"/>
                  <a:gd name="T69" fmla="*/ 0 h 290"/>
                  <a:gd name="T70" fmla="*/ 26 w 187"/>
                  <a:gd name="T7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7" h="290">
                    <a:moveTo>
                      <a:pt x="26" y="0"/>
                    </a:moveTo>
                    <a:lnTo>
                      <a:pt x="33" y="2"/>
                    </a:lnTo>
                    <a:lnTo>
                      <a:pt x="39" y="11"/>
                    </a:lnTo>
                    <a:lnTo>
                      <a:pt x="45" y="26"/>
                    </a:lnTo>
                    <a:lnTo>
                      <a:pt x="70" y="94"/>
                    </a:lnTo>
                    <a:lnTo>
                      <a:pt x="94" y="162"/>
                    </a:lnTo>
                    <a:lnTo>
                      <a:pt x="97" y="156"/>
                    </a:lnTo>
                    <a:lnTo>
                      <a:pt x="98" y="152"/>
                    </a:lnTo>
                    <a:lnTo>
                      <a:pt x="143" y="27"/>
                    </a:lnTo>
                    <a:lnTo>
                      <a:pt x="149" y="13"/>
                    </a:lnTo>
                    <a:lnTo>
                      <a:pt x="154" y="4"/>
                    </a:lnTo>
                    <a:lnTo>
                      <a:pt x="161" y="1"/>
                    </a:lnTo>
                    <a:lnTo>
                      <a:pt x="171" y="0"/>
                    </a:lnTo>
                    <a:lnTo>
                      <a:pt x="187" y="1"/>
                    </a:lnTo>
                    <a:lnTo>
                      <a:pt x="167" y="56"/>
                    </a:lnTo>
                    <a:lnTo>
                      <a:pt x="98" y="234"/>
                    </a:lnTo>
                    <a:lnTo>
                      <a:pt x="90" y="253"/>
                    </a:lnTo>
                    <a:lnTo>
                      <a:pt x="78" y="272"/>
                    </a:lnTo>
                    <a:lnTo>
                      <a:pt x="68" y="282"/>
                    </a:lnTo>
                    <a:lnTo>
                      <a:pt x="55" y="288"/>
                    </a:lnTo>
                    <a:lnTo>
                      <a:pt x="42" y="290"/>
                    </a:lnTo>
                    <a:lnTo>
                      <a:pt x="28" y="289"/>
                    </a:lnTo>
                    <a:lnTo>
                      <a:pt x="19" y="285"/>
                    </a:lnTo>
                    <a:lnTo>
                      <a:pt x="16" y="279"/>
                    </a:lnTo>
                    <a:lnTo>
                      <a:pt x="15" y="272"/>
                    </a:lnTo>
                    <a:lnTo>
                      <a:pt x="15" y="263"/>
                    </a:lnTo>
                    <a:lnTo>
                      <a:pt x="15" y="256"/>
                    </a:lnTo>
                    <a:lnTo>
                      <a:pt x="36" y="254"/>
                    </a:lnTo>
                    <a:lnTo>
                      <a:pt x="54" y="249"/>
                    </a:lnTo>
                    <a:lnTo>
                      <a:pt x="65" y="238"/>
                    </a:lnTo>
                    <a:lnTo>
                      <a:pt x="72" y="224"/>
                    </a:lnTo>
                    <a:lnTo>
                      <a:pt x="74" y="205"/>
                    </a:lnTo>
                    <a:lnTo>
                      <a:pt x="70" y="185"/>
                    </a:lnTo>
                    <a:lnTo>
                      <a:pt x="0" y="2"/>
                    </a:lnTo>
                    <a:lnTo>
                      <a:pt x="1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0" name="Freeform 28"/>
              <p:cNvSpPr>
                <a:spLocks/>
              </p:cNvSpPr>
              <p:nvPr userDrawn="1"/>
            </p:nvSpPr>
            <p:spPr bwMode="auto">
              <a:xfrm>
                <a:off x="1528946" y="2904792"/>
                <a:ext cx="135075" cy="167660"/>
              </a:xfrm>
              <a:custGeom>
                <a:avLst/>
                <a:gdLst>
                  <a:gd name="T0" fmla="*/ 87 w 167"/>
                  <a:gd name="T1" fmla="*/ 0 h 208"/>
                  <a:gd name="T2" fmla="*/ 109 w 167"/>
                  <a:gd name="T3" fmla="*/ 0 h 208"/>
                  <a:gd name="T4" fmla="*/ 130 w 167"/>
                  <a:gd name="T5" fmla="*/ 4 h 208"/>
                  <a:gd name="T6" fmla="*/ 146 w 167"/>
                  <a:gd name="T7" fmla="*/ 16 h 208"/>
                  <a:gd name="T8" fmla="*/ 159 w 167"/>
                  <a:gd name="T9" fmla="*/ 32 h 208"/>
                  <a:gd name="T10" fmla="*/ 165 w 167"/>
                  <a:gd name="T11" fmla="*/ 50 h 208"/>
                  <a:gd name="T12" fmla="*/ 167 w 167"/>
                  <a:gd name="T13" fmla="*/ 85 h 208"/>
                  <a:gd name="T14" fmla="*/ 167 w 167"/>
                  <a:gd name="T15" fmla="*/ 208 h 208"/>
                  <a:gd name="T16" fmla="*/ 133 w 167"/>
                  <a:gd name="T17" fmla="*/ 208 h 208"/>
                  <a:gd name="T18" fmla="*/ 133 w 167"/>
                  <a:gd name="T19" fmla="*/ 130 h 208"/>
                  <a:gd name="T20" fmla="*/ 133 w 167"/>
                  <a:gd name="T21" fmla="*/ 100 h 208"/>
                  <a:gd name="T22" fmla="*/ 132 w 167"/>
                  <a:gd name="T23" fmla="*/ 71 h 208"/>
                  <a:gd name="T24" fmla="*/ 127 w 167"/>
                  <a:gd name="T25" fmla="*/ 52 h 208"/>
                  <a:gd name="T26" fmla="*/ 120 w 167"/>
                  <a:gd name="T27" fmla="*/ 40 h 208"/>
                  <a:gd name="T28" fmla="*/ 109 w 167"/>
                  <a:gd name="T29" fmla="*/ 33 h 208"/>
                  <a:gd name="T30" fmla="*/ 93 w 167"/>
                  <a:gd name="T31" fmla="*/ 29 h 208"/>
                  <a:gd name="T32" fmla="*/ 74 w 167"/>
                  <a:gd name="T33" fmla="*/ 30 h 208"/>
                  <a:gd name="T34" fmla="*/ 57 w 167"/>
                  <a:gd name="T35" fmla="*/ 37 h 208"/>
                  <a:gd name="T36" fmla="*/ 45 w 167"/>
                  <a:gd name="T37" fmla="*/ 47 h 208"/>
                  <a:gd name="T38" fmla="*/ 38 w 167"/>
                  <a:gd name="T39" fmla="*/ 63 h 208"/>
                  <a:gd name="T40" fmla="*/ 35 w 167"/>
                  <a:gd name="T41" fmla="*/ 89 h 208"/>
                  <a:gd name="T42" fmla="*/ 33 w 167"/>
                  <a:gd name="T43" fmla="*/ 115 h 208"/>
                  <a:gd name="T44" fmla="*/ 33 w 167"/>
                  <a:gd name="T45" fmla="*/ 208 h 208"/>
                  <a:gd name="T46" fmla="*/ 0 w 167"/>
                  <a:gd name="T47" fmla="*/ 208 h 208"/>
                  <a:gd name="T48" fmla="*/ 0 w 167"/>
                  <a:gd name="T49" fmla="*/ 4 h 208"/>
                  <a:gd name="T50" fmla="*/ 29 w 167"/>
                  <a:gd name="T51" fmla="*/ 4 h 208"/>
                  <a:gd name="T52" fmla="*/ 31 w 167"/>
                  <a:gd name="T53" fmla="*/ 16 h 208"/>
                  <a:gd name="T54" fmla="*/ 31 w 167"/>
                  <a:gd name="T55" fmla="*/ 30 h 208"/>
                  <a:gd name="T56" fmla="*/ 48 w 167"/>
                  <a:gd name="T57" fmla="*/ 14 h 208"/>
                  <a:gd name="T58" fmla="*/ 67 w 167"/>
                  <a:gd name="T59" fmla="*/ 4 h 208"/>
                  <a:gd name="T60" fmla="*/ 87 w 167"/>
                  <a:gd name="T6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7" h="208">
                    <a:moveTo>
                      <a:pt x="87" y="0"/>
                    </a:moveTo>
                    <a:lnTo>
                      <a:pt x="109" y="0"/>
                    </a:lnTo>
                    <a:lnTo>
                      <a:pt x="130" y="4"/>
                    </a:lnTo>
                    <a:lnTo>
                      <a:pt x="146" y="16"/>
                    </a:lnTo>
                    <a:lnTo>
                      <a:pt x="159" y="32"/>
                    </a:lnTo>
                    <a:lnTo>
                      <a:pt x="165" y="50"/>
                    </a:lnTo>
                    <a:lnTo>
                      <a:pt x="167" y="85"/>
                    </a:lnTo>
                    <a:lnTo>
                      <a:pt x="167" y="208"/>
                    </a:lnTo>
                    <a:lnTo>
                      <a:pt x="133" y="208"/>
                    </a:lnTo>
                    <a:lnTo>
                      <a:pt x="133" y="130"/>
                    </a:lnTo>
                    <a:lnTo>
                      <a:pt x="133" y="100"/>
                    </a:lnTo>
                    <a:lnTo>
                      <a:pt x="132" y="71"/>
                    </a:lnTo>
                    <a:lnTo>
                      <a:pt x="127" y="52"/>
                    </a:lnTo>
                    <a:lnTo>
                      <a:pt x="120" y="40"/>
                    </a:lnTo>
                    <a:lnTo>
                      <a:pt x="109" y="33"/>
                    </a:lnTo>
                    <a:lnTo>
                      <a:pt x="93" y="29"/>
                    </a:lnTo>
                    <a:lnTo>
                      <a:pt x="74" y="30"/>
                    </a:lnTo>
                    <a:lnTo>
                      <a:pt x="57" y="37"/>
                    </a:lnTo>
                    <a:lnTo>
                      <a:pt x="45" y="47"/>
                    </a:lnTo>
                    <a:lnTo>
                      <a:pt x="38" y="63"/>
                    </a:lnTo>
                    <a:lnTo>
                      <a:pt x="35" y="89"/>
                    </a:lnTo>
                    <a:lnTo>
                      <a:pt x="33" y="115"/>
                    </a:lnTo>
                    <a:lnTo>
                      <a:pt x="33" y="208"/>
                    </a:lnTo>
                    <a:lnTo>
                      <a:pt x="0" y="208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1" y="16"/>
                    </a:lnTo>
                    <a:lnTo>
                      <a:pt x="31" y="30"/>
                    </a:lnTo>
                    <a:lnTo>
                      <a:pt x="48" y="14"/>
                    </a:lnTo>
                    <a:lnTo>
                      <a:pt x="67" y="4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1" name="Freeform 29"/>
              <p:cNvSpPr>
                <a:spLocks/>
              </p:cNvSpPr>
              <p:nvPr userDrawn="1"/>
            </p:nvSpPr>
            <p:spPr bwMode="auto">
              <a:xfrm>
                <a:off x="1706080" y="2903180"/>
                <a:ext cx="144781" cy="174109"/>
              </a:xfrm>
              <a:custGeom>
                <a:avLst/>
                <a:gdLst>
                  <a:gd name="T0" fmla="*/ 97 w 179"/>
                  <a:gd name="T1" fmla="*/ 0 h 216"/>
                  <a:gd name="T2" fmla="*/ 120 w 179"/>
                  <a:gd name="T3" fmla="*/ 3 h 216"/>
                  <a:gd name="T4" fmla="*/ 140 w 179"/>
                  <a:gd name="T5" fmla="*/ 12 h 216"/>
                  <a:gd name="T6" fmla="*/ 158 w 179"/>
                  <a:gd name="T7" fmla="*/ 25 h 216"/>
                  <a:gd name="T8" fmla="*/ 171 w 179"/>
                  <a:gd name="T9" fmla="*/ 45 h 216"/>
                  <a:gd name="T10" fmla="*/ 171 w 179"/>
                  <a:gd name="T11" fmla="*/ 51 h 216"/>
                  <a:gd name="T12" fmla="*/ 171 w 179"/>
                  <a:gd name="T13" fmla="*/ 55 h 216"/>
                  <a:gd name="T14" fmla="*/ 169 w 179"/>
                  <a:gd name="T15" fmla="*/ 61 h 216"/>
                  <a:gd name="T16" fmla="*/ 169 w 179"/>
                  <a:gd name="T17" fmla="*/ 65 h 216"/>
                  <a:gd name="T18" fmla="*/ 163 w 179"/>
                  <a:gd name="T19" fmla="*/ 67 h 216"/>
                  <a:gd name="T20" fmla="*/ 156 w 179"/>
                  <a:gd name="T21" fmla="*/ 68 h 216"/>
                  <a:gd name="T22" fmla="*/ 150 w 179"/>
                  <a:gd name="T23" fmla="*/ 70 h 216"/>
                  <a:gd name="T24" fmla="*/ 144 w 179"/>
                  <a:gd name="T25" fmla="*/ 67 h 216"/>
                  <a:gd name="T26" fmla="*/ 140 w 179"/>
                  <a:gd name="T27" fmla="*/ 60 h 216"/>
                  <a:gd name="T28" fmla="*/ 131 w 179"/>
                  <a:gd name="T29" fmla="*/ 45 h 216"/>
                  <a:gd name="T30" fmla="*/ 120 w 179"/>
                  <a:gd name="T31" fmla="*/ 35 h 216"/>
                  <a:gd name="T32" fmla="*/ 105 w 179"/>
                  <a:gd name="T33" fmla="*/ 29 h 216"/>
                  <a:gd name="T34" fmla="*/ 88 w 179"/>
                  <a:gd name="T35" fmla="*/ 29 h 216"/>
                  <a:gd name="T36" fmla="*/ 71 w 179"/>
                  <a:gd name="T37" fmla="*/ 34 h 216"/>
                  <a:gd name="T38" fmla="*/ 56 w 179"/>
                  <a:gd name="T39" fmla="*/ 42 h 216"/>
                  <a:gd name="T40" fmla="*/ 46 w 179"/>
                  <a:gd name="T41" fmla="*/ 55 h 216"/>
                  <a:gd name="T42" fmla="*/ 40 w 179"/>
                  <a:gd name="T43" fmla="*/ 73 h 216"/>
                  <a:gd name="T44" fmla="*/ 37 w 179"/>
                  <a:gd name="T45" fmla="*/ 107 h 216"/>
                  <a:gd name="T46" fmla="*/ 40 w 179"/>
                  <a:gd name="T47" fmla="*/ 144 h 216"/>
                  <a:gd name="T48" fmla="*/ 46 w 179"/>
                  <a:gd name="T49" fmla="*/ 161 h 216"/>
                  <a:gd name="T50" fmla="*/ 56 w 179"/>
                  <a:gd name="T51" fmla="*/ 174 h 216"/>
                  <a:gd name="T52" fmla="*/ 71 w 179"/>
                  <a:gd name="T53" fmla="*/ 183 h 216"/>
                  <a:gd name="T54" fmla="*/ 89 w 179"/>
                  <a:gd name="T55" fmla="*/ 187 h 216"/>
                  <a:gd name="T56" fmla="*/ 107 w 179"/>
                  <a:gd name="T57" fmla="*/ 185 h 216"/>
                  <a:gd name="T58" fmla="*/ 121 w 179"/>
                  <a:gd name="T59" fmla="*/ 180 h 216"/>
                  <a:gd name="T60" fmla="*/ 133 w 179"/>
                  <a:gd name="T61" fmla="*/ 168 h 216"/>
                  <a:gd name="T62" fmla="*/ 142 w 179"/>
                  <a:gd name="T63" fmla="*/ 151 h 216"/>
                  <a:gd name="T64" fmla="*/ 147 w 179"/>
                  <a:gd name="T65" fmla="*/ 141 h 216"/>
                  <a:gd name="T66" fmla="*/ 155 w 179"/>
                  <a:gd name="T67" fmla="*/ 138 h 216"/>
                  <a:gd name="T68" fmla="*/ 162 w 179"/>
                  <a:gd name="T69" fmla="*/ 138 h 216"/>
                  <a:gd name="T70" fmla="*/ 171 w 179"/>
                  <a:gd name="T71" fmla="*/ 139 h 216"/>
                  <a:gd name="T72" fmla="*/ 179 w 179"/>
                  <a:gd name="T73" fmla="*/ 139 h 216"/>
                  <a:gd name="T74" fmla="*/ 172 w 179"/>
                  <a:gd name="T75" fmla="*/ 165 h 216"/>
                  <a:gd name="T76" fmla="*/ 159 w 179"/>
                  <a:gd name="T77" fmla="*/ 185 h 216"/>
                  <a:gd name="T78" fmla="*/ 143 w 179"/>
                  <a:gd name="T79" fmla="*/ 201 h 216"/>
                  <a:gd name="T80" fmla="*/ 123 w 179"/>
                  <a:gd name="T81" fmla="*/ 212 h 216"/>
                  <a:gd name="T82" fmla="*/ 100 w 179"/>
                  <a:gd name="T83" fmla="*/ 216 h 216"/>
                  <a:gd name="T84" fmla="*/ 75 w 179"/>
                  <a:gd name="T85" fmla="*/ 214 h 216"/>
                  <a:gd name="T86" fmla="*/ 52 w 179"/>
                  <a:gd name="T87" fmla="*/ 207 h 216"/>
                  <a:gd name="T88" fmla="*/ 33 w 179"/>
                  <a:gd name="T89" fmla="*/ 194 h 216"/>
                  <a:gd name="T90" fmla="*/ 17 w 179"/>
                  <a:gd name="T91" fmla="*/ 177 h 216"/>
                  <a:gd name="T92" fmla="*/ 7 w 179"/>
                  <a:gd name="T93" fmla="*/ 154 h 216"/>
                  <a:gd name="T94" fmla="*/ 0 w 179"/>
                  <a:gd name="T95" fmla="*/ 119 h 216"/>
                  <a:gd name="T96" fmla="*/ 1 w 179"/>
                  <a:gd name="T97" fmla="*/ 83 h 216"/>
                  <a:gd name="T98" fmla="*/ 13 w 179"/>
                  <a:gd name="T99" fmla="*/ 49 h 216"/>
                  <a:gd name="T100" fmla="*/ 23 w 179"/>
                  <a:gd name="T101" fmla="*/ 31 h 216"/>
                  <a:gd name="T102" fmla="*/ 37 w 179"/>
                  <a:gd name="T103" fmla="*/ 16 h 216"/>
                  <a:gd name="T104" fmla="*/ 55 w 179"/>
                  <a:gd name="T105" fmla="*/ 7 h 216"/>
                  <a:gd name="T106" fmla="*/ 75 w 179"/>
                  <a:gd name="T107" fmla="*/ 2 h 216"/>
                  <a:gd name="T108" fmla="*/ 97 w 179"/>
                  <a:gd name="T10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9" h="216">
                    <a:moveTo>
                      <a:pt x="97" y="0"/>
                    </a:moveTo>
                    <a:lnTo>
                      <a:pt x="120" y="3"/>
                    </a:lnTo>
                    <a:lnTo>
                      <a:pt x="140" y="12"/>
                    </a:lnTo>
                    <a:lnTo>
                      <a:pt x="158" y="25"/>
                    </a:lnTo>
                    <a:lnTo>
                      <a:pt x="171" y="45"/>
                    </a:lnTo>
                    <a:lnTo>
                      <a:pt x="171" y="51"/>
                    </a:lnTo>
                    <a:lnTo>
                      <a:pt x="171" y="55"/>
                    </a:lnTo>
                    <a:lnTo>
                      <a:pt x="169" y="61"/>
                    </a:lnTo>
                    <a:lnTo>
                      <a:pt x="169" y="65"/>
                    </a:lnTo>
                    <a:lnTo>
                      <a:pt x="163" y="67"/>
                    </a:lnTo>
                    <a:lnTo>
                      <a:pt x="156" y="68"/>
                    </a:lnTo>
                    <a:lnTo>
                      <a:pt x="150" y="70"/>
                    </a:lnTo>
                    <a:lnTo>
                      <a:pt x="144" y="67"/>
                    </a:lnTo>
                    <a:lnTo>
                      <a:pt x="140" y="60"/>
                    </a:lnTo>
                    <a:lnTo>
                      <a:pt x="131" y="45"/>
                    </a:lnTo>
                    <a:lnTo>
                      <a:pt x="120" y="35"/>
                    </a:lnTo>
                    <a:lnTo>
                      <a:pt x="105" y="29"/>
                    </a:lnTo>
                    <a:lnTo>
                      <a:pt x="88" y="29"/>
                    </a:lnTo>
                    <a:lnTo>
                      <a:pt x="71" y="34"/>
                    </a:lnTo>
                    <a:lnTo>
                      <a:pt x="56" y="42"/>
                    </a:lnTo>
                    <a:lnTo>
                      <a:pt x="46" y="55"/>
                    </a:lnTo>
                    <a:lnTo>
                      <a:pt x="40" y="73"/>
                    </a:lnTo>
                    <a:lnTo>
                      <a:pt x="37" y="107"/>
                    </a:lnTo>
                    <a:lnTo>
                      <a:pt x="40" y="144"/>
                    </a:lnTo>
                    <a:lnTo>
                      <a:pt x="46" y="161"/>
                    </a:lnTo>
                    <a:lnTo>
                      <a:pt x="56" y="174"/>
                    </a:lnTo>
                    <a:lnTo>
                      <a:pt x="71" y="183"/>
                    </a:lnTo>
                    <a:lnTo>
                      <a:pt x="89" y="187"/>
                    </a:lnTo>
                    <a:lnTo>
                      <a:pt x="107" y="185"/>
                    </a:lnTo>
                    <a:lnTo>
                      <a:pt x="121" y="180"/>
                    </a:lnTo>
                    <a:lnTo>
                      <a:pt x="133" y="168"/>
                    </a:lnTo>
                    <a:lnTo>
                      <a:pt x="142" y="151"/>
                    </a:lnTo>
                    <a:lnTo>
                      <a:pt x="147" y="141"/>
                    </a:lnTo>
                    <a:lnTo>
                      <a:pt x="155" y="138"/>
                    </a:lnTo>
                    <a:lnTo>
                      <a:pt x="162" y="138"/>
                    </a:lnTo>
                    <a:lnTo>
                      <a:pt x="171" y="139"/>
                    </a:lnTo>
                    <a:lnTo>
                      <a:pt x="179" y="139"/>
                    </a:lnTo>
                    <a:lnTo>
                      <a:pt x="172" y="165"/>
                    </a:lnTo>
                    <a:lnTo>
                      <a:pt x="159" y="185"/>
                    </a:lnTo>
                    <a:lnTo>
                      <a:pt x="143" y="201"/>
                    </a:lnTo>
                    <a:lnTo>
                      <a:pt x="123" y="212"/>
                    </a:lnTo>
                    <a:lnTo>
                      <a:pt x="100" y="216"/>
                    </a:lnTo>
                    <a:lnTo>
                      <a:pt x="75" y="214"/>
                    </a:lnTo>
                    <a:lnTo>
                      <a:pt x="52" y="207"/>
                    </a:lnTo>
                    <a:lnTo>
                      <a:pt x="33" y="194"/>
                    </a:lnTo>
                    <a:lnTo>
                      <a:pt x="17" y="177"/>
                    </a:lnTo>
                    <a:lnTo>
                      <a:pt x="7" y="154"/>
                    </a:lnTo>
                    <a:lnTo>
                      <a:pt x="0" y="119"/>
                    </a:lnTo>
                    <a:lnTo>
                      <a:pt x="1" y="83"/>
                    </a:lnTo>
                    <a:lnTo>
                      <a:pt x="13" y="49"/>
                    </a:lnTo>
                    <a:lnTo>
                      <a:pt x="23" y="31"/>
                    </a:lnTo>
                    <a:lnTo>
                      <a:pt x="37" y="16"/>
                    </a:lnTo>
                    <a:lnTo>
                      <a:pt x="55" y="7"/>
                    </a:lnTo>
                    <a:lnTo>
                      <a:pt x="75" y="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 userDrawn="1"/>
            </p:nvSpPr>
            <p:spPr bwMode="auto">
              <a:xfrm>
                <a:off x="2068437" y="2843532"/>
                <a:ext cx="27500" cy="2289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14" name="Ovaal 20"/>
            <p:cNvSpPr/>
            <p:nvPr userDrawn="1"/>
          </p:nvSpPr>
          <p:spPr>
            <a:xfrm>
              <a:off x="6614429" y="537346"/>
              <a:ext cx="2350059" cy="2350056"/>
            </a:xfrm>
            <a:prstGeom prst="ellipse">
              <a:avLst/>
            </a:prstGeom>
            <a:noFill/>
            <a:ln w="444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nl-NL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69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z="2000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z="20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5139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27" name="Picture 7" descr="CCO_ONC_ForPPT.gi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92075"/>
            <a:ext cx="1308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666750"/>
            <a:ext cx="846455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828800"/>
            <a:ext cx="845502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38" y="307975"/>
            <a:ext cx="21256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CDCDCF"/>
                </a:solidFill>
                <a:cs typeface="Arial" pitchFamily="34" charset="0"/>
              </a:rPr>
              <a:t>clinicaloptions.com/oncology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84163" y="69850"/>
            <a:ext cx="7164387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500" dirty="0">
                <a:solidFill>
                  <a:srgbClr val="FFFFFF"/>
                </a:solidFill>
                <a:cs typeface="Arial" pitchFamily="34" charset="0"/>
              </a:rPr>
              <a:t>Targeted Therapy for Second-line Treatment of Metastatic Gastric Cancer</a:t>
            </a:r>
          </a:p>
        </p:txBody>
      </p:sp>
    </p:spTree>
    <p:extLst>
      <p:ext uri="{BB962C8B-B14F-4D97-AF65-F5344CB8AC3E}">
        <p14:creationId xmlns:p14="http://schemas.microsoft.com/office/powerpoint/2010/main" val="25427658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Wingdings" pitchFamily="2" charset="2"/>
        <a:buChar char="§"/>
        <a:defRPr sz="2400">
          <a:solidFill>
            <a:srgbClr val="FEFDD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 sz="2200">
          <a:solidFill>
            <a:srgbClr val="FEFDDE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 sz="2000">
          <a:solidFill>
            <a:srgbClr val="FEFDDE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>
          <a:solidFill>
            <a:srgbClr val="FEFDDE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 sz="1600">
          <a:solidFill>
            <a:srgbClr val="FEFDDE"/>
          </a:solidFill>
          <a:latin typeface="+mn-lt"/>
        </a:defRPr>
      </a:lvl5pPr>
      <a:lvl6pPr marL="25146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27" name="Picture 7" descr="CCO_ONC_ForPPT.gi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92075"/>
            <a:ext cx="1308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666750"/>
            <a:ext cx="846455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828800"/>
            <a:ext cx="845502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38" y="307975"/>
            <a:ext cx="21256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CDCDCF"/>
                </a:solidFill>
                <a:cs typeface="Arial" pitchFamily="34" charset="0"/>
              </a:rPr>
              <a:t>clinicaloptions.com/oncology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84163" y="69850"/>
            <a:ext cx="7164387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500" dirty="0">
                <a:solidFill>
                  <a:srgbClr val="FFFFFF"/>
                </a:solidFill>
                <a:cs typeface="Arial" pitchFamily="34" charset="0"/>
              </a:rPr>
              <a:t>Targeted Therapy for Second-line Treatment of Metastatic Gastric Cancer</a:t>
            </a:r>
          </a:p>
        </p:txBody>
      </p:sp>
    </p:spTree>
    <p:extLst>
      <p:ext uri="{BB962C8B-B14F-4D97-AF65-F5344CB8AC3E}">
        <p14:creationId xmlns:p14="http://schemas.microsoft.com/office/powerpoint/2010/main" val="212870277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Wingdings" pitchFamily="2" charset="2"/>
        <a:buChar char="§"/>
        <a:defRPr sz="2400">
          <a:solidFill>
            <a:srgbClr val="FEFDD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 sz="2200">
          <a:solidFill>
            <a:srgbClr val="FEFDDE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 sz="2000">
          <a:solidFill>
            <a:srgbClr val="FEFDDE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>
          <a:solidFill>
            <a:srgbClr val="FEFDDE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 sz="1600">
          <a:solidFill>
            <a:srgbClr val="FEFDDE"/>
          </a:solidFill>
          <a:latin typeface="+mn-lt"/>
        </a:defRPr>
      </a:lvl5pPr>
      <a:lvl6pPr marL="25146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27" name="Picture 7" descr="CCO_ONC_ForPPT.gi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92075"/>
            <a:ext cx="1308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666750"/>
            <a:ext cx="846455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828800"/>
            <a:ext cx="845502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38" y="307975"/>
            <a:ext cx="21256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CDCDCF"/>
                </a:solidFill>
                <a:cs typeface="Arial" pitchFamily="34" charset="0"/>
              </a:rPr>
              <a:t>clinicaloptions.com/oncology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84163" y="69850"/>
            <a:ext cx="7164387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500" dirty="0">
                <a:solidFill>
                  <a:srgbClr val="FFFFFF"/>
                </a:solidFill>
                <a:cs typeface="Arial" pitchFamily="34" charset="0"/>
              </a:rPr>
              <a:t>Targeted Therapy for Second-line Treatment of Metastatic Gastric Cancer</a:t>
            </a:r>
          </a:p>
        </p:txBody>
      </p:sp>
    </p:spTree>
    <p:extLst>
      <p:ext uri="{BB962C8B-B14F-4D97-AF65-F5344CB8AC3E}">
        <p14:creationId xmlns:p14="http://schemas.microsoft.com/office/powerpoint/2010/main" val="11215539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Wingdings" pitchFamily="2" charset="2"/>
        <a:buChar char="§"/>
        <a:defRPr sz="2400">
          <a:solidFill>
            <a:srgbClr val="FEFDD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 sz="2200">
          <a:solidFill>
            <a:srgbClr val="FEFDDE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 sz="2000">
          <a:solidFill>
            <a:srgbClr val="FEFDDE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>
          <a:solidFill>
            <a:srgbClr val="FEFDDE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ts val="1000"/>
        </a:spcBef>
        <a:spcAft>
          <a:spcPts val="700"/>
        </a:spcAft>
        <a:buClr>
          <a:srgbClr val="8B3D9A"/>
        </a:buClr>
        <a:buFont typeface="Arial" pitchFamily="34" charset="0"/>
        <a:buChar char="–"/>
        <a:defRPr sz="1600">
          <a:solidFill>
            <a:srgbClr val="FEFDDE"/>
          </a:solidFill>
          <a:latin typeface="+mn-lt"/>
        </a:defRPr>
      </a:lvl5pPr>
      <a:lvl6pPr marL="25146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0000"/>
        </a:lnSpc>
        <a:spcBef>
          <a:spcPct val="35000"/>
        </a:spcBef>
        <a:spcAft>
          <a:spcPct val="25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2055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2056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2054" name="Picture 16" descr="prime band white onc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3110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FF"/>
                </a:solidFill>
                <a:latin typeface="Times New Roman" charset="0"/>
                <a:ea typeface="MS PGothic" pitchFamily="34" charset="-128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FF"/>
                </a:solidFill>
                <a:latin typeface="Times New Roman" charset="0"/>
                <a:ea typeface="MS PGothic" pitchFamily="34" charset="-128"/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charset="0"/>
              <a:ea typeface="MS PGothic" pitchFamily="34" charset="-128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493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11E9-6BEC-416B-B371-1B6D343FE1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696200" y="5943600"/>
            <a:ext cx="1371600" cy="838200"/>
            <a:chOff x="5120523" y="537346"/>
            <a:chExt cx="3843965" cy="2350056"/>
          </a:xfrm>
        </p:grpSpPr>
        <p:sp>
          <p:nvSpPr>
            <p:cNvPr id="27" name="Freeform 18"/>
            <p:cNvSpPr>
              <a:spLocks noEditPoints="1"/>
            </p:cNvSpPr>
            <p:nvPr userDrawn="1"/>
          </p:nvSpPr>
          <p:spPr bwMode="auto">
            <a:xfrm>
              <a:off x="5120523" y="1397009"/>
              <a:ext cx="725522" cy="1085763"/>
            </a:xfrm>
            <a:custGeom>
              <a:avLst/>
              <a:gdLst>
                <a:gd name="T0" fmla="*/ 364 w 897"/>
                <a:gd name="T1" fmla="*/ 183 h 1347"/>
                <a:gd name="T2" fmla="*/ 308 w 897"/>
                <a:gd name="T3" fmla="*/ 205 h 1347"/>
                <a:gd name="T4" fmla="*/ 270 w 897"/>
                <a:gd name="T5" fmla="*/ 251 h 1347"/>
                <a:gd name="T6" fmla="*/ 241 w 897"/>
                <a:gd name="T7" fmla="*/ 343 h 1347"/>
                <a:gd name="T8" fmla="*/ 234 w 897"/>
                <a:gd name="T9" fmla="*/ 468 h 1347"/>
                <a:gd name="T10" fmla="*/ 241 w 897"/>
                <a:gd name="T11" fmla="*/ 582 h 1347"/>
                <a:gd name="T12" fmla="*/ 266 w 897"/>
                <a:gd name="T13" fmla="*/ 684 h 1347"/>
                <a:gd name="T14" fmla="*/ 292 w 897"/>
                <a:gd name="T15" fmla="*/ 730 h 1347"/>
                <a:gd name="T16" fmla="*/ 331 w 897"/>
                <a:gd name="T17" fmla="*/ 760 h 1347"/>
                <a:gd name="T18" fmla="*/ 385 w 897"/>
                <a:gd name="T19" fmla="*/ 773 h 1347"/>
                <a:gd name="T20" fmla="*/ 515 w 897"/>
                <a:gd name="T21" fmla="*/ 775 h 1347"/>
                <a:gd name="T22" fmla="*/ 571 w 897"/>
                <a:gd name="T23" fmla="*/ 756 h 1347"/>
                <a:gd name="T24" fmla="*/ 613 w 897"/>
                <a:gd name="T25" fmla="*/ 717 h 1347"/>
                <a:gd name="T26" fmla="*/ 641 w 897"/>
                <a:gd name="T27" fmla="*/ 658 h 1347"/>
                <a:gd name="T28" fmla="*/ 658 w 897"/>
                <a:gd name="T29" fmla="*/ 537 h 1347"/>
                <a:gd name="T30" fmla="*/ 658 w 897"/>
                <a:gd name="T31" fmla="*/ 426 h 1347"/>
                <a:gd name="T32" fmla="*/ 647 w 897"/>
                <a:gd name="T33" fmla="*/ 332 h 1347"/>
                <a:gd name="T34" fmla="*/ 618 w 897"/>
                <a:gd name="T35" fmla="*/ 258 h 1347"/>
                <a:gd name="T36" fmla="*/ 584 w 897"/>
                <a:gd name="T37" fmla="*/ 218 h 1347"/>
                <a:gd name="T38" fmla="*/ 540 w 897"/>
                <a:gd name="T39" fmla="*/ 193 h 1347"/>
                <a:gd name="T40" fmla="*/ 456 w 897"/>
                <a:gd name="T41" fmla="*/ 181 h 1347"/>
                <a:gd name="T42" fmla="*/ 513 w 897"/>
                <a:gd name="T43" fmla="*/ 0 h 1347"/>
                <a:gd name="T44" fmla="*/ 641 w 897"/>
                <a:gd name="T45" fmla="*/ 8 h 1347"/>
                <a:gd name="T46" fmla="*/ 718 w 897"/>
                <a:gd name="T47" fmla="*/ 28 h 1347"/>
                <a:gd name="T48" fmla="*/ 778 w 897"/>
                <a:gd name="T49" fmla="*/ 71 h 1347"/>
                <a:gd name="T50" fmla="*/ 826 w 897"/>
                <a:gd name="T51" fmla="*/ 132 h 1347"/>
                <a:gd name="T52" fmla="*/ 864 w 897"/>
                <a:gd name="T53" fmla="*/ 220 h 1347"/>
                <a:gd name="T54" fmla="*/ 887 w 897"/>
                <a:gd name="T55" fmla="*/ 329 h 1347"/>
                <a:gd name="T56" fmla="*/ 897 w 897"/>
                <a:gd name="T57" fmla="*/ 459 h 1347"/>
                <a:gd name="T58" fmla="*/ 891 w 897"/>
                <a:gd name="T59" fmla="*/ 611 h 1347"/>
                <a:gd name="T60" fmla="*/ 867 w 897"/>
                <a:gd name="T61" fmla="*/ 734 h 1347"/>
                <a:gd name="T62" fmla="*/ 828 w 897"/>
                <a:gd name="T63" fmla="*/ 827 h 1347"/>
                <a:gd name="T64" fmla="*/ 778 w 897"/>
                <a:gd name="T65" fmla="*/ 889 h 1347"/>
                <a:gd name="T66" fmla="*/ 716 w 897"/>
                <a:gd name="T67" fmla="*/ 933 h 1347"/>
                <a:gd name="T68" fmla="*/ 642 w 897"/>
                <a:gd name="T69" fmla="*/ 957 h 1347"/>
                <a:gd name="T70" fmla="*/ 527 w 897"/>
                <a:gd name="T71" fmla="*/ 967 h 1347"/>
                <a:gd name="T72" fmla="*/ 412 w 897"/>
                <a:gd name="T73" fmla="*/ 950 h 1347"/>
                <a:gd name="T74" fmla="*/ 341 w 897"/>
                <a:gd name="T75" fmla="*/ 920 h 1347"/>
                <a:gd name="T76" fmla="*/ 286 w 897"/>
                <a:gd name="T77" fmla="*/ 872 h 1347"/>
                <a:gd name="T78" fmla="*/ 244 w 897"/>
                <a:gd name="T79" fmla="*/ 807 h 1347"/>
                <a:gd name="T80" fmla="*/ 241 w 897"/>
                <a:gd name="T81" fmla="*/ 801 h 1347"/>
                <a:gd name="T82" fmla="*/ 237 w 897"/>
                <a:gd name="T83" fmla="*/ 794 h 1347"/>
                <a:gd name="T84" fmla="*/ 234 w 897"/>
                <a:gd name="T85" fmla="*/ 1347 h 1347"/>
                <a:gd name="T86" fmla="*/ 0 w 897"/>
                <a:gd name="T87" fmla="*/ 13 h 1347"/>
                <a:gd name="T88" fmla="*/ 233 w 897"/>
                <a:gd name="T89" fmla="*/ 154 h 1347"/>
                <a:gd name="T90" fmla="*/ 250 w 897"/>
                <a:gd name="T91" fmla="*/ 132 h 1347"/>
                <a:gd name="T92" fmla="*/ 302 w 897"/>
                <a:gd name="T93" fmla="*/ 66 h 1347"/>
                <a:gd name="T94" fmla="*/ 369 w 897"/>
                <a:gd name="T95" fmla="*/ 22 h 1347"/>
                <a:gd name="T96" fmla="*/ 450 w 897"/>
                <a:gd name="T97" fmla="*/ 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7" h="1347">
                  <a:moveTo>
                    <a:pt x="399" y="180"/>
                  </a:moveTo>
                  <a:lnTo>
                    <a:pt x="364" y="183"/>
                  </a:lnTo>
                  <a:lnTo>
                    <a:pt x="334" y="190"/>
                  </a:lnTo>
                  <a:lnTo>
                    <a:pt x="308" y="205"/>
                  </a:lnTo>
                  <a:lnTo>
                    <a:pt x="288" y="223"/>
                  </a:lnTo>
                  <a:lnTo>
                    <a:pt x="270" y="251"/>
                  </a:lnTo>
                  <a:lnTo>
                    <a:pt x="257" y="283"/>
                  </a:lnTo>
                  <a:lnTo>
                    <a:pt x="241" y="343"/>
                  </a:lnTo>
                  <a:lnTo>
                    <a:pt x="236" y="406"/>
                  </a:lnTo>
                  <a:lnTo>
                    <a:pt x="234" y="468"/>
                  </a:lnTo>
                  <a:lnTo>
                    <a:pt x="237" y="530"/>
                  </a:lnTo>
                  <a:lnTo>
                    <a:pt x="241" y="582"/>
                  </a:lnTo>
                  <a:lnTo>
                    <a:pt x="250" y="633"/>
                  </a:lnTo>
                  <a:lnTo>
                    <a:pt x="266" y="684"/>
                  </a:lnTo>
                  <a:lnTo>
                    <a:pt x="278" y="708"/>
                  </a:lnTo>
                  <a:lnTo>
                    <a:pt x="292" y="730"/>
                  </a:lnTo>
                  <a:lnTo>
                    <a:pt x="311" y="747"/>
                  </a:lnTo>
                  <a:lnTo>
                    <a:pt x="331" y="760"/>
                  </a:lnTo>
                  <a:lnTo>
                    <a:pt x="356" y="769"/>
                  </a:lnTo>
                  <a:lnTo>
                    <a:pt x="385" y="773"/>
                  </a:lnTo>
                  <a:lnTo>
                    <a:pt x="480" y="778"/>
                  </a:lnTo>
                  <a:lnTo>
                    <a:pt x="515" y="775"/>
                  </a:lnTo>
                  <a:lnTo>
                    <a:pt x="545" y="768"/>
                  </a:lnTo>
                  <a:lnTo>
                    <a:pt x="571" y="756"/>
                  </a:lnTo>
                  <a:lnTo>
                    <a:pt x="595" y="739"/>
                  </a:lnTo>
                  <a:lnTo>
                    <a:pt x="613" y="717"/>
                  </a:lnTo>
                  <a:lnTo>
                    <a:pt x="628" y="689"/>
                  </a:lnTo>
                  <a:lnTo>
                    <a:pt x="641" y="658"/>
                  </a:lnTo>
                  <a:lnTo>
                    <a:pt x="652" y="600"/>
                  </a:lnTo>
                  <a:lnTo>
                    <a:pt x="658" y="537"/>
                  </a:lnTo>
                  <a:lnTo>
                    <a:pt x="660" y="469"/>
                  </a:lnTo>
                  <a:lnTo>
                    <a:pt x="658" y="426"/>
                  </a:lnTo>
                  <a:lnTo>
                    <a:pt x="655" y="380"/>
                  </a:lnTo>
                  <a:lnTo>
                    <a:pt x="647" y="332"/>
                  </a:lnTo>
                  <a:lnTo>
                    <a:pt x="631" y="283"/>
                  </a:lnTo>
                  <a:lnTo>
                    <a:pt x="618" y="258"/>
                  </a:lnTo>
                  <a:lnTo>
                    <a:pt x="603" y="236"/>
                  </a:lnTo>
                  <a:lnTo>
                    <a:pt x="584" y="218"/>
                  </a:lnTo>
                  <a:lnTo>
                    <a:pt x="564" y="203"/>
                  </a:lnTo>
                  <a:lnTo>
                    <a:pt x="540" y="193"/>
                  </a:lnTo>
                  <a:lnTo>
                    <a:pt x="512" y="186"/>
                  </a:lnTo>
                  <a:lnTo>
                    <a:pt x="456" y="181"/>
                  </a:lnTo>
                  <a:lnTo>
                    <a:pt x="399" y="180"/>
                  </a:lnTo>
                  <a:close/>
                  <a:moveTo>
                    <a:pt x="513" y="0"/>
                  </a:moveTo>
                  <a:lnTo>
                    <a:pt x="577" y="2"/>
                  </a:lnTo>
                  <a:lnTo>
                    <a:pt x="641" y="8"/>
                  </a:lnTo>
                  <a:lnTo>
                    <a:pt x="681" y="15"/>
                  </a:lnTo>
                  <a:lnTo>
                    <a:pt x="718" y="28"/>
                  </a:lnTo>
                  <a:lnTo>
                    <a:pt x="749" y="47"/>
                  </a:lnTo>
                  <a:lnTo>
                    <a:pt x="778" y="71"/>
                  </a:lnTo>
                  <a:lnTo>
                    <a:pt x="804" y="99"/>
                  </a:lnTo>
                  <a:lnTo>
                    <a:pt x="826" y="132"/>
                  </a:lnTo>
                  <a:lnTo>
                    <a:pt x="844" y="168"/>
                  </a:lnTo>
                  <a:lnTo>
                    <a:pt x="864" y="220"/>
                  </a:lnTo>
                  <a:lnTo>
                    <a:pt x="878" y="274"/>
                  </a:lnTo>
                  <a:lnTo>
                    <a:pt x="887" y="329"/>
                  </a:lnTo>
                  <a:lnTo>
                    <a:pt x="893" y="383"/>
                  </a:lnTo>
                  <a:lnTo>
                    <a:pt x="897" y="459"/>
                  </a:lnTo>
                  <a:lnTo>
                    <a:pt x="897" y="535"/>
                  </a:lnTo>
                  <a:lnTo>
                    <a:pt x="891" y="611"/>
                  </a:lnTo>
                  <a:lnTo>
                    <a:pt x="880" y="685"/>
                  </a:lnTo>
                  <a:lnTo>
                    <a:pt x="867" y="734"/>
                  </a:lnTo>
                  <a:lnTo>
                    <a:pt x="849" y="782"/>
                  </a:lnTo>
                  <a:lnTo>
                    <a:pt x="828" y="827"/>
                  </a:lnTo>
                  <a:lnTo>
                    <a:pt x="804" y="860"/>
                  </a:lnTo>
                  <a:lnTo>
                    <a:pt x="778" y="889"/>
                  </a:lnTo>
                  <a:lnTo>
                    <a:pt x="749" y="914"/>
                  </a:lnTo>
                  <a:lnTo>
                    <a:pt x="716" y="933"/>
                  </a:lnTo>
                  <a:lnTo>
                    <a:pt x="681" y="949"/>
                  </a:lnTo>
                  <a:lnTo>
                    <a:pt x="642" y="957"/>
                  </a:lnTo>
                  <a:lnTo>
                    <a:pt x="584" y="966"/>
                  </a:lnTo>
                  <a:lnTo>
                    <a:pt x="527" y="967"/>
                  </a:lnTo>
                  <a:lnTo>
                    <a:pt x="469" y="962"/>
                  </a:lnTo>
                  <a:lnTo>
                    <a:pt x="412" y="950"/>
                  </a:lnTo>
                  <a:lnTo>
                    <a:pt x="375" y="937"/>
                  </a:lnTo>
                  <a:lnTo>
                    <a:pt x="341" y="920"/>
                  </a:lnTo>
                  <a:lnTo>
                    <a:pt x="312" y="898"/>
                  </a:lnTo>
                  <a:lnTo>
                    <a:pt x="286" y="872"/>
                  </a:lnTo>
                  <a:lnTo>
                    <a:pt x="263" y="841"/>
                  </a:lnTo>
                  <a:lnTo>
                    <a:pt x="244" y="807"/>
                  </a:lnTo>
                  <a:lnTo>
                    <a:pt x="243" y="804"/>
                  </a:lnTo>
                  <a:lnTo>
                    <a:pt x="241" y="801"/>
                  </a:lnTo>
                  <a:lnTo>
                    <a:pt x="238" y="798"/>
                  </a:lnTo>
                  <a:lnTo>
                    <a:pt x="237" y="794"/>
                  </a:lnTo>
                  <a:lnTo>
                    <a:pt x="234" y="789"/>
                  </a:lnTo>
                  <a:lnTo>
                    <a:pt x="234" y="1347"/>
                  </a:lnTo>
                  <a:lnTo>
                    <a:pt x="0" y="1347"/>
                  </a:lnTo>
                  <a:lnTo>
                    <a:pt x="0" y="13"/>
                  </a:lnTo>
                  <a:lnTo>
                    <a:pt x="233" y="13"/>
                  </a:lnTo>
                  <a:lnTo>
                    <a:pt x="233" y="154"/>
                  </a:lnTo>
                  <a:lnTo>
                    <a:pt x="237" y="155"/>
                  </a:lnTo>
                  <a:lnTo>
                    <a:pt x="250" y="132"/>
                  </a:lnTo>
                  <a:lnTo>
                    <a:pt x="273" y="96"/>
                  </a:lnTo>
                  <a:lnTo>
                    <a:pt x="302" y="66"/>
                  </a:lnTo>
                  <a:lnTo>
                    <a:pt x="334" y="41"/>
                  </a:lnTo>
                  <a:lnTo>
                    <a:pt x="369" y="22"/>
                  </a:lnTo>
                  <a:lnTo>
                    <a:pt x="408" y="11"/>
                  </a:lnTo>
                  <a:lnTo>
                    <a:pt x="450" y="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nl-NL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5947957" y="1397009"/>
              <a:ext cx="575888" cy="760115"/>
            </a:xfrm>
            <a:custGeom>
              <a:avLst/>
              <a:gdLst>
                <a:gd name="T0" fmla="*/ 434 w 712"/>
                <a:gd name="T1" fmla="*/ 0 h 943"/>
                <a:gd name="T2" fmla="*/ 484 w 712"/>
                <a:gd name="T3" fmla="*/ 0 h 943"/>
                <a:gd name="T4" fmla="*/ 531 w 712"/>
                <a:gd name="T5" fmla="*/ 3 h 943"/>
                <a:gd name="T6" fmla="*/ 565 w 712"/>
                <a:gd name="T7" fmla="*/ 12 h 943"/>
                <a:gd name="T8" fmla="*/ 594 w 712"/>
                <a:gd name="T9" fmla="*/ 24 h 943"/>
                <a:gd name="T10" fmla="*/ 618 w 712"/>
                <a:gd name="T11" fmla="*/ 41 h 943"/>
                <a:gd name="T12" fmla="*/ 639 w 712"/>
                <a:gd name="T13" fmla="*/ 63 h 943"/>
                <a:gd name="T14" fmla="*/ 657 w 712"/>
                <a:gd name="T15" fmla="*/ 89 h 943"/>
                <a:gd name="T16" fmla="*/ 672 w 712"/>
                <a:gd name="T17" fmla="*/ 118 h 943"/>
                <a:gd name="T18" fmla="*/ 689 w 712"/>
                <a:gd name="T19" fmla="*/ 168 h 943"/>
                <a:gd name="T20" fmla="*/ 699 w 712"/>
                <a:gd name="T21" fmla="*/ 219 h 943"/>
                <a:gd name="T22" fmla="*/ 707 w 712"/>
                <a:gd name="T23" fmla="*/ 270 h 943"/>
                <a:gd name="T24" fmla="*/ 711 w 712"/>
                <a:gd name="T25" fmla="*/ 323 h 943"/>
                <a:gd name="T26" fmla="*/ 712 w 712"/>
                <a:gd name="T27" fmla="*/ 377 h 943"/>
                <a:gd name="T28" fmla="*/ 494 w 712"/>
                <a:gd name="T29" fmla="*/ 377 h 943"/>
                <a:gd name="T30" fmla="*/ 495 w 712"/>
                <a:gd name="T31" fmla="*/ 325 h 943"/>
                <a:gd name="T32" fmla="*/ 494 w 712"/>
                <a:gd name="T33" fmla="*/ 273 h 943"/>
                <a:gd name="T34" fmla="*/ 488 w 712"/>
                <a:gd name="T35" fmla="*/ 246 h 943"/>
                <a:gd name="T36" fmla="*/ 478 w 712"/>
                <a:gd name="T37" fmla="*/ 223 h 943"/>
                <a:gd name="T38" fmla="*/ 463 w 712"/>
                <a:gd name="T39" fmla="*/ 206 h 943"/>
                <a:gd name="T40" fmla="*/ 445 w 712"/>
                <a:gd name="T41" fmla="*/ 193 h 943"/>
                <a:gd name="T42" fmla="*/ 421 w 712"/>
                <a:gd name="T43" fmla="*/ 183 h 943"/>
                <a:gd name="T44" fmla="*/ 394 w 712"/>
                <a:gd name="T45" fmla="*/ 180 h 943"/>
                <a:gd name="T46" fmla="*/ 361 w 712"/>
                <a:gd name="T47" fmla="*/ 180 h 943"/>
                <a:gd name="T48" fmla="*/ 329 w 712"/>
                <a:gd name="T49" fmla="*/ 187 h 943"/>
                <a:gd name="T50" fmla="*/ 301 w 712"/>
                <a:gd name="T51" fmla="*/ 202 h 943"/>
                <a:gd name="T52" fmla="*/ 277 w 712"/>
                <a:gd name="T53" fmla="*/ 220 h 943"/>
                <a:gd name="T54" fmla="*/ 258 w 712"/>
                <a:gd name="T55" fmla="*/ 246 h 943"/>
                <a:gd name="T56" fmla="*/ 242 w 712"/>
                <a:gd name="T57" fmla="*/ 277 h 943"/>
                <a:gd name="T58" fmla="*/ 227 w 712"/>
                <a:gd name="T59" fmla="*/ 320 h 943"/>
                <a:gd name="T60" fmla="*/ 219 w 712"/>
                <a:gd name="T61" fmla="*/ 365 h 943"/>
                <a:gd name="T62" fmla="*/ 216 w 712"/>
                <a:gd name="T63" fmla="*/ 410 h 943"/>
                <a:gd name="T64" fmla="*/ 224 w 712"/>
                <a:gd name="T65" fmla="*/ 920 h 943"/>
                <a:gd name="T66" fmla="*/ 224 w 712"/>
                <a:gd name="T67" fmla="*/ 927 h 943"/>
                <a:gd name="T68" fmla="*/ 224 w 712"/>
                <a:gd name="T69" fmla="*/ 934 h 943"/>
                <a:gd name="T70" fmla="*/ 224 w 712"/>
                <a:gd name="T71" fmla="*/ 943 h 943"/>
                <a:gd name="T72" fmla="*/ 0 w 712"/>
                <a:gd name="T73" fmla="*/ 935 h 943"/>
                <a:gd name="T74" fmla="*/ 0 w 712"/>
                <a:gd name="T75" fmla="*/ 11 h 943"/>
                <a:gd name="T76" fmla="*/ 224 w 712"/>
                <a:gd name="T77" fmla="*/ 11 h 943"/>
                <a:gd name="T78" fmla="*/ 210 w 712"/>
                <a:gd name="T79" fmla="*/ 132 h 943"/>
                <a:gd name="T80" fmla="*/ 213 w 712"/>
                <a:gd name="T81" fmla="*/ 134 h 943"/>
                <a:gd name="T82" fmla="*/ 220 w 712"/>
                <a:gd name="T83" fmla="*/ 123 h 943"/>
                <a:gd name="T84" fmla="*/ 229 w 712"/>
                <a:gd name="T85" fmla="*/ 112 h 943"/>
                <a:gd name="T86" fmla="*/ 255 w 712"/>
                <a:gd name="T87" fmla="*/ 77 h 943"/>
                <a:gd name="T88" fmla="*/ 284 w 712"/>
                <a:gd name="T89" fmla="*/ 50 h 943"/>
                <a:gd name="T90" fmla="*/ 316 w 712"/>
                <a:gd name="T91" fmla="*/ 28 h 943"/>
                <a:gd name="T92" fmla="*/ 352 w 712"/>
                <a:gd name="T93" fmla="*/ 12 h 943"/>
                <a:gd name="T94" fmla="*/ 391 w 712"/>
                <a:gd name="T95" fmla="*/ 3 h 943"/>
                <a:gd name="T96" fmla="*/ 434 w 712"/>
                <a:gd name="T97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2" h="943">
                  <a:moveTo>
                    <a:pt x="434" y="0"/>
                  </a:moveTo>
                  <a:lnTo>
                    <a:pt x="484" y="0"/>
                  </a:lnTo>
                  <a:lnTo>
                    <a:pt x="531" y="3"/>
                  </a:lnTo>
                  <a:lnTo>
                    <a:pt x="565" y="12"/>
                  </a:lnTo>
                  <a:lnTo>
                    <a:pt x="594" y="24"/>
                  </a:lnTo>
                  <a:lnTo>
                    <a:pt x="618" y="41"/>
                  </a:lnTo>
                  <a:lnTo>
                    <a:pt x="639" y="63"/>
                  </a:lnTo>
                  <a:lnTo>
                    <a:pt x="657" y="89"/>
                  </a:lnTo>
                  <a:lnTo>
                    <a:pt x="672" y="118"/>
                  </a:lnTo>
                  <a:lnTo>
                    <a:pt x="689" y="168"/>
                  </a:lnTo>
                  <a:lnTo>
                    <a:pt x="699" y="219"/>
                  </a:lnTo>
                  <a:lnTo>
                    <a:pt x="707" y="270"/>
                  </a:lnTo>
                  <a:lnTo>
                    <a:pt x="711" y="323"/>
                  </a:lnTo>
                  <a:lnTo>
                    <a:pt x="712" y="377"/>
                  </a:lnTo>
                  <a:lnTo>
                    <a:pt x="494" y="377"/>
                  </a:lnTo>
                  <a:lnTo>
                    <a:pt x="495" y="325"/>
                  </a:lnTo>
                  <a:lnTo>
                    <a:pt x="494" y="273"/>
                  </a:lnTo>
                  <a:lnTo>
                    <a:pt x="488" y="246"/>
                  </a:lnTo>
                  <a:lnTo>
                    <a:pt x="478" y="223"/>
                  </a:lnTo>
                  <a:lnTo>
                    <a:pt x="463" y="206"/>
                  </a:lnTo>
                  <a:lnTo>
                    <a:pt x="445" y="193"/>
                  </a:lnTo>
                  <a:lnTo>
                    <a:pt x="421" y="183"/>
                  </a:lnTo>
                  <a:lnTo>
                    <a:pt x="394" y="180"/>
                  </a:lnTo>
                  <a:lnTo>
                    <a:pt x="361" y="180"/>
                  </a:lnTo>
                  <a:lnTo>
                    <a:pt x="329" y="187"/>
                  </a:lnTo>
                  <a:lnTo>
                    <a:pt x="301" y="202"/>
                  </a:lnTo>
                  <a:lnTo>
                    <a:pt x="277" y="220"/>
                  </a:lnTo>
                  <a:lnTo>
                    <a:pt x="258" y="246"/>
                  </a:lnTo>
                  <a:lnTo>
                    <a:pt x="242" y="277"/>
                  </a:lnTo>
                  <a:lnTo>
                    <a:pt x="227" y="320"/>
                  </a:lnTo>
                  <a:lnTo>
                    <a:pt x="219" y="365"/>
                  </a:lnTo>
                  <a:lnTo>
                    <a:pt x="216" y="410"/>
                  </a:lnTo>
                  <a:lnTo>
                    <a:pt x="224" y="920"/>
                  </a:lnTo>
                  <a:lnTo>
                    <a:pt x="224" y="927"/>
                  </a:lnTo>
                  <a:lnTo>
                    <a:pt x="224" y="934"/>
                  </a:lnTo>
                  <a:lnTo>
                    <a:pt x="224" y="943"/>
                  </a:lnTo>
                  <a:lnTo>
                    <a:pt x="0" y="935"/>
                  </a:lnTo>
                  <a:lnTo>
                    <a:pt x="0" y="11"/>
                  </a:lnTo>
                  <a:lnTo>
                    <a:pt x="224" y="11"/>
                  </a:lnTo>
                  <a:lnTo>
                    <a:pt x="210" y="132"/>
                  </a:lnTo>
                  <a:lnTo>
                    <a:pt x="213" y="134"/>
                  </a:lnTo>
                  <a:lnTo>
                    <a:pt x="220" y="123"/>
                  </a:lnTo>
                  <a:lnTo>
                    <a:pt x="229" y="112"/>
                  </a:lnTo>
                  <a:lnTo>
                    <a:pt x="255" y="77"/>
                  </a:lnTo>
                  <a:lnTo>
                    <a:pt x="284" y="50"/>
                  </a:lnTo>
                  <a:lnTo>
                    <a:pt x="316" y="28"/>
                  </a:lnTo>
                  <a:lnTo>
                    <a:pt x="352" y="12"/>
                  </a:lnTo>
                  <a:lnTo>
                    <a:pt x="391" y="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B7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nl-NL" kern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29" name="Groep 7"/>
            <p:cNvGrpSpPr/>
            <p:nvPr userDrawn="1"/>
          </p:nvGrpSpPr>
          <p:grpSpPr>
            <a:xfrm>
              <a:off x="6657303" y="1243052"/>
              <a:ext cx="2283331" cy="1072866"/>
              <a:chOff x="2630575" y="1844824"/>
              <a:chExt cx="2283331" cy="1072866"/>
            </a:xfrm>
          </p:grpSpPr>
          <p:sp>
            <p:nvSpPr>
              <p:cNvPr id="40" name="Freeform 19"/>
              <p:cNvSpPr>
                <a:spLocks/>
              </p:cNvSpPr>
              <p:nvPr userDrawn="1"/>
            </p:nvSpPr>
            <p:spPr bwMode="auto">
              <a:xfrm>
                <a:off x="2958960" y="1844824"/>
                <a:ext cx="1251263" cy="1072866"/>
              </a:xfrm>
              <a:custGeom>
                <a:avLst/>
                <a:gdLst>
                  <a:gd name="T0" fmla="*/ 396 w 1547"/>
                  <a:gd name="T1" fmla="*/ 0 h 1331"/>
                  <a:gd name="T2" fmla="*/ 409 w 1547"/>
                  <a:gd name="T3" fmla="*/ 3 h 1331"/>
                  <a:gd name="T4" fmla="*/ 418 w 1547"/>
                  <a:gd name="T5" fmla="*/ 9 h 1331"/>
                  <a:gd name="T6" fmla="*/ 424 w 1547"/>
                  <a:gd name="T7" fmla="*/ 21 h 1331"/>
                  <a:gd name="T8" fmla="*/ 767 w 1547"/>
                  <a:gd name="T9" fmla="*/ 959 h 1331"/>
                  <a:gd name="T10" fmla="*/ 771 w 1547"/>
                  <a:gd name="T11" fmla="*/ 969 h 1331"/>
                  <a:gd name="T12" fmla="*/ 777 w 1547"/>
                  <a:gd name="T13" fmla="*/ 982 h 1331"/>
                  <a:gd name="T14" fmla="*/ 957 w 1547"/>
                  <a:gd name="T15" fmla="*/ 491 h 1331"/>
                  <a:gd name="T16" fmla="*/ 1135 w 1547"/>
                  <a:gd name="T17" fmla="*/ 2 h 1331"/>
                  <a:gd name="T18" fmla="*/ 1547 w 1547"/>
                  <a:gd name="T19" fmla="*/ 2 h 1331"/>
                  <a:gd name="T20" fmla="*/ 1547 w 1547"/>
                  <a:gd name="T21" fmla="*/ 1325 h 1331"/>
                  <a:gd name="T22" fmla="*/ 1307 w 1547"/>
                  <a:gd name="T23" fmla="*/ 1325 h 1331"/>
                  <a:gd name="T24" fmla="*/ 1316 w 1547"/>
                  <a:gd name="T25" fmla="*/ 229 h 1331"/>
                  <a:gd name="T26" fmla="*/ 1310 w 1547"/>
                  <a:gd name="T27" fmla="*/ 228 h 1331"/>
                  <a:gd name="T28" fmla="*/ 1103 w 1547"/>
                  <a:gd name="T29" fmla="*/ 776 h 1331"/>
                  <a:gd name="T30" fmla="*/ 896 w 1547"/>
                  <a:gd name="T31" fmla="*/ 1326 h 1331"/>
                  <a:gd name="T32" fmla="*/ 777 w 1547"/>
                  <a:gd name="T33" fmla="*/ 1326 h 1331"/>
                  <a:gd name="T34" fmla="*/ 685 w 1547"/>
                  <a:gd name="T35" fmla="*/ 1326 h 1331"/>
                  <a:gd name="T36" fmla="*/ 677 w 1547"/>
                  <a:gd name="T37" fmla="*/ 1326 h 1331"/>
                  <a:gd name="T38" fmla="*/ 673 w 1547"/>
                  <a:gd name="T39" fmla="*/ 1325 h 1331"/>
                  <a:gd name="T40" fmla="*/ 669 w 1547"/>
                  <a:gd name="T41" fmla="*/ 1322 h 1331"/>
                  <a:gd name="T42" fmla="*/ 664 w 1547"/>
                  <a:gd name="T43" fmla="*/ 1318 h 1331"/>
                  <a:gd name="T44" fmla="*/ 661 w 1547"/>
                  <a:gd name="T45" fmla="*/ 1312 h 1331"/>
                  <a:gd name="T46" fmla="*/ 444 w 1547"/>
                  <a:gd name="T47" fmla="*/ 741 h 1331"/>
                  <a:gd name="T48" fmla="*/ 260 w 1547"/>
                  <a:gd name="T49" fmla="*/ 265 h 1331"/>
                  <a:gd name="T50" fmla="*/ 259 w 1547"/>
                  <a:gd name="T51" fmla="*/ 262 h 1331"/>
                  <a:gd name="T52" fmla="*/ 257 w 1547"/>
                  <a:gd name="T53" fmla="*/ 258 h 1331"/>
                  <a:gd name="T54" fmla="*/ 256 w 1547"/>
                  <a:gd name="T55" fmla="*/ 254 h 1331"/>
                  <a:gd name="T56" fmla="*/ 253 w 1547"/>
                  <a:gd name="T57" fmla="*/ 248 h 1331"/>
                  <a:gd name="T58" fmla="*/ 253 w 1547"/>
                  <a:gd name="T59" fmla="*/ 1322 h 1331"/>
                  <a:gd name="T60" fmla="*/ 0 w 1547"/>
                  <a:gd name="T61" fmla="*/ 1331 h 1331"/>
                  <a:gd name="T62" fmla="*/ 0 w 1547"/>
                  <a:gd name="T63" fmla="*/ 0 h 1331"/>
                  <a:gd name="T64" fmla="*/ 20 w 1547"/>
                  <a:gd name="T65" fmla="*/ 0 h 1331"/>
                  <a:gd name="T66" fmla="*/ 396 w 1547"/>
                  <a:gd name="T67" fmla="*/ 0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7" h="1331">
                    <a:moveTo>
                      <a:pt x="396" y="0"/>
                    </a:moveTo>
                    <a:lnTo>
                      <a:pt x="409" y="3"/>
                    </a:lnTo>
                    <a:lnTo>
                      <a:pt x="418" y="9"/>
                    </a:lnTo>
                    <a:lnTo>
                      <a:pt x="424" y="21"/>
                    </a:lnTo>
                    <a:lnTo>
                      <a:pt x="767" y="959"/>
                    </a:lnTo>
                    <a:lnTo>
                      <a:pt x="771" y="969"/>
                    </a:lnTo>
                    <a:lnTo>
                      <a:pt x="777" y="982"/>
                    </a:lnTo>
                    <a:lnTo>
                      <a:pt x="957" y="491"/>
                    </a:lnTo>
                    <a:lnTo>
                      <a:pt x="1135" y="2"/>
                    </a:lnTo>
                    <a:lnTo>
                      <a:pt x="1547" y="2"/>
                    </a:lnTo>
                    <a:lnTo>
                      <a:pt x="1547" y="1325"/>
                    </a:lnTo>
                    <a:lnTo>
                      <a:pt x="1307" y="1325"/>
                    </a:lnTo>
                    <a:lnTo>
                      <a:pt x="1316" y="229"/>
                    </a:lnTo>
                    <a:lnTo>
                      <a:pt x="1310" y="228"/>
                    </a:lnTo>
                    <a:lnTo>
                      <a:pt x="1103" y="776"/>
                    </a:lnTo>
                    <a:lnTo>
                      <a:pt x="896" y="1326"/>
                    </a:lnTo>
                    <a:lnTo>
                      <a:pt x="777" y="1326"/>
                    </a:lnTo>
                    <a:lnTo>
                      <a:pt x="685" y="1326"/>
                    </a:lnTo>
                    <a:lnTo>
                      <a:pt x="677" y="1326"/>
                    </a:lnTo>
                    <a:lnTo>
                      <a:pt x="673" y="1325"/>
                    </a:lnTo>
                    <a:lnTo>
                      <a:pt x="669" y="1322"/>
                    </a:lnTo>
                    <a:lnTo>
                      <a:pt x="664" y="1318"/>
                    </a:lnTo>
                    <a:lnTo>
                      <a:pt x="661" y="1312"/>
                    </a:lnTo>
                    <a:lnTo>
                      <a:pt x="444" y="741"/>
                    </a:lnTo>
                    <a:lnTo>
                      <a:pt x="260" y="265"/>
                    </a:lnTo>
                    <a:lnTo>
                      <a:pt x="259" y="262"/>
                    </a:lnTo>
                    <a:lnTo>
                      <a:pt x="257" y="258"/>
                    </a:lnTo>
                    <a:lnTo>
                      <a:pt x="256" y="254"/>
                    </a:lnTo>
                    <a:lnTo>
                      <a:pt x="253" y="248"/>
                    </a:lnTo>
                    <a:lnTo>
                      <a:pt x="253" y="1322"/>
                    </a:lnTo>
                    <a:lnTo>
                      <a:pt x="0" y="1331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4338018" y="1848854"/>
                <a:ext cx="575888" cy="1061581"/>
              </a:xfrm>
              <a:custGeom>
                <a:avLst/>
                <a:gdLst>
                  <a:gd name="T0" fmla="*/ 576 w 712"/>
                  <a:gd name="T1" fmla="*/ 0 h 1317"/>
                  <a:gd name="T2" fmla="*/ 591 w 712"/>
                  <a:gd name="T3" fmla="*/ 3 h 1317"/>
                  <a:gd name="T4" fmla="*/ 600 w 712"/>
                  <a:gd name="T5" fmla="*/ 10 h 1317"/>
                  <a:gd name="T6" fmla="*/ 607 w 712"/>
                  <a:gd name="T7" fmla="*/ 23 h 1317"/>
                  <a:gd name="T8" fmla="*/ 634 w 712"/>
                  <a:gd name="T9" fmla="*/ 100 h 1317"/>
                  <a:gd name="T10" fmla="*/ 663 w 712"/>
                  <a:gd name="T11" fmla="*/ 178 h 1317"/>
                  <a:gd name="T12" fmla="*/ 666 w 712"/>
                  <a:gd name="T13" fmla="*/ 198 h 1317"/>
                  <a:gd name="T14" fmla="*/ 668 w 712"/>
                  <a:gd name="T15" fmla="*/ 220 h 1317"/>
                  <a:gd name="T16" fmla="*/ 644 w 712"/>
                  <a:gd name="T17" fmla="*/ 220 h 1317"/>
                  <a:gd name="T18" fmla="*/ 269 w 712"/>
                  <a:gd name="T19" fmla="*/ 220 h 1317"/>
                  <a:gd name="T20" fmla="*/ 264 w 712"/>
                  <a:gd name="T21" fmla="*/ 220 h 1317"/>
                  <a:gd name="T22" fmla="*/ 258 w 712"/>
                  <a:gd name="T23" fmla="*/ 221 h 1317"/>
                  <a:gd name="T24" fmla="*/ 255 w 712"/>
                  <a:gd name="T25" fmla="*/ 223 h 1317"/>
                  <a:gd name="T26" fmla="*/ 252 w 712"/>
                  <a:gd name="T27" fmla="*/ 226 h 1317"/>
                  <a:gd name="T28" fmla="*/ 249 w 712"/>
                  <a:gd name="T29" fmla="*/ 228 h 1317"/>
                  <a:gd name="T30" fmla="*/ 249 w 712"/>
                  <a:gd name="T31" fmla="*/ 234 h 1317"/>
                  <a:gd name="T32" fmla="*/ 248 w 712"/>
                  <a:gd name="T33" fmla="*/ 241 h 1317"/>
                  <a:gd name="T34" fmla="*/ 249 w 712"/>
                  <a:gd name="T35" fmla="*/ 532 h 1317"/>
                  <a:gd name="T36" fmla="*/ 249 w 712"/>
                  <a:gd name="T37" fmla="*/ 540 h 1317"/>
                  <a:gd name="T38" fmla="*/ 249 w 712"/>
                  <a:gd name="T39" fmla="*/ 545 h 1317"/>
                  <a:gd name="T40" fmla="*/ 249 w 712"/>
                  <a:gd name="T41" fmla="*/ 554 h 1317"/>
                  <a:gd name="T42" fmla="*/ 272 w 712"/>
                  <a:gd name="T43" fmla="*/ 554 h 1317"/>
                  <a:gd name="T44" fmla="*/ 692 w 712"/>
                  <a:gd name="T45" fmla="*/ 553 h 1317"/>
                  <a:gd name="T46" fmla="*/ 699 w 712"/>
                  <a:gd name="T47" fmla="*/ 554 h 1317"/>
                  <a:gd name="T48" fmla="*/ 704 w 712"/>
                  <a:gd name="T49" fmla="*/ 554 h 1317"/>
                  <a:gd name="T50" fmla="*/ 708 w 712"/>
                  <a:gd name="T51" fmla="*/ 557 h 1317"/>
                  <a:gd name="T52" fmla="*/ 711 w 712"/>
                  <a:gd name="T53" fmla="*/ 560 h 1317"/>
                  <a:gd name="T54" fmla="*/ 712 w 712"/>
                  <a:gd name="T55" fmla="*/ 563 h 1317"/>
                  <a:gd name="T56" fmla="*/ 712 w 712"/>
                  <a:gd name="T57" fmla="*/ 569 h 1317"/>
                  <a:gd name="T58" fmla="*/ 712 w 712"/>
                  <a:gd name="T59" fmla="*/ 574 h 1317"/>
                  <a:gd name="T60" fmla="*/ 712 w 712"/>
                  <a:gd name="T61" fmla="*/ 616 h 1317"/>
                  <a:gd name="T62" fmla="*/ 712 w 712"/>
                  <a:gd name="T63" fmla="*/ 657 h 1317"/>
                  <a:gd name="T64" fmla="*/ 710 w 712"/>
                  <a:gd name="T65" fmla="*/ 687 h 1317"/>
                  <a:gd name="T66" fmla="*/ 704 w 712"/>
                  <a:gd name="T67" fmla="*/ 718 h 1317"/>
                  <a:gd name="T68" fmla="*/ 702 w 712"/>
                  <a:gd name="T69" fmla="*/ 722 h 1317"/>
                  <a:gd name="T70" fmla="*/ 698 w 712"/>
                  <a:gd name="T71" fmla="*/ 725 h 1317"/>
                  <a:gd name="T72" fmla="*/ 694 w 712"/>
                  <a:gd name="T73" fmla="*/ 728 h 1317"/>
                  <a:gd name="T74" fmla="*/ 689 w 712"/>
                  <a:gd name="T75" fmla="*/ 729 h 1317"/>
                  <a:gd name="T76" fmla="*/ 675 w 712"/>
                  <a:gd name="T77" fmla="*/ 732 h 1317"/>
                  <a:gd name="T78" fmla="*/ 660 w 712"/>
                  <a:gd name="T79" fmla="*/ 731 h 1317"/>
                  <a:gd name="T80" fmla="*/ 271 w 712"/>
                  <a:gd name="T81" fmla="*/ 732 h 1317"/>
                  <a:gd name="T82" fmla="*/ 246 w 712"/>
                  <a:gd name="T83" fmla="*/ 732 h 1317"/>
                  <a:gd name="T84" fmla="*/ 246 w 712"/>
                  <a:gd name="T85" fmla="*/ 1108 h 1317"/>
                  <a:gd name="T86" fmla="*/ 614 w 712"/>
                  <a:gd name="T87" fmla="*/ 1108 h 1317"/>
                  <a:gd name="T88" fmla="*/ 602 w 712"/>
                  <a:gd name="T89" fmla="*/ 1133 h 1317"/>
                  <a:gd name="T90" fmla="*/ 592 w 712"/>
                  <a:gd name="T91" fmla="*/ 1156 h 1317"/>
                  <a:gd name="T92" fmla="*/ 553 w 712"/>
                  <a:gd name="T93" fmla="*/ 1226 h 1317"/>
                  <a:gd name="T94" fmla="*/ 514 w 712"/>
                  <a:gd name="T95" fmla="*/ 1295 h 1317"/>
                  <a:gd name="T96" fmla="*/ 507 w 712"/>
                  <a:gd name="T97" fmla="*/ 1304 h 1317"/>
                  <a:gd name="T98" fmla="*/ 495 w 712"/>
                  <a:gd name="T99" fmla="*/ 1310 h 1317"/>
                  <a:gd name="T100" fmla="*/ 485 w 712"/>
                  <a:gd name="T101" fmla="*/ 1315 h 1317"/>
                  <a:gd name="T102" fmla="*/ 479 w 712"/>
                  <a:gd name="T103" fmla="*/ 1317 h 1317"/>
                  <a:gd name="T104" fmla="*/ 474 w 712"/>
                  <a:gd name="T105" fmla="*/ 1317 h 1317"/>
                  <a:gd name="T106" fmla="*/ 468 w 712"/>
                  <a:gd name="T107" fmla="*/ 1317 h 1317"/>
                  <a:gd name="T108" fmla="*/ 462 w 712"/>
                  <a:gd name="T109" fmla="*/ 1317 h 1317"/>
                  <a:gd name="T110" fmla="*/ 15 w 712"/>
                  <a:gd name="T111" fmla="*/ 1317 h 1317"/>
                  <a:gd name="T112" fmla="*/ 10 w 712"/>
                  <a:gd name="T113" fmla="*/ 1317 h 1317"/>
                  <a:gd name="T114" fmla="*/ 6 w 712"/>
                  <a:gd name="T115" fmla="*/ 1317 h 1317"/>
                  <a:gd name="T116" fmla="*/ 0 w 712"/>
                  <a:gd name="T117" fmla="*/ 1317 h 1317"/>
                  <a:gd name="T118" fmla="*/ 0 w 712"/>
                  <a:gd name="T119" fmla="*/ 1 h 1317"/>
                  <a:gd name="T120" fmla="*/ 9 w 712"/>
                  <a:gd name="T121" fmla="*/ 1 h 1317"/>
                  <a:gd name="T122" fmla="*/ 19 w 712"/>
                  <a:gd name="T123" fmla="*/ 1 h 1317"/>
                  <a:gd name="T124" fmla="*/ 576 w 712"/>
                  <a:gd name="T125" fmla="*/ 0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2" h="1317">
                    <a:moveTo>
                      <a:pt x="576" y="0"/>
                    </a:moveTo>
                    <a:lnTo>
                      <a:pt x="591" y="3"/>
                    </a:lnTo>
                    <a:lnTo>
                      <a:pt x="600" y="10"/>
                    </a:lnTo>
                    <a:lnTo>
                      <a:pt x="607" y="23"/>
                    </a:lnTo>
                    <a:lnTo>
                      <a:pt x="634" y="100"/>
                    </a:lnTo>
                    <a:lnTo>
                      <a:pt x="663" y="178"/>
                    </a:lnTo>
                    <a:lnTo>
                      <a:pt x="666" y="198"/>
                    </a:lnTo>
                    <a:lnTo>
                      <a:pt x="668" y="220"/>
                    </a:lnTo>
                    <a:lnTo>
                      <a:pt x="644" y="220"/>
                    </a:lnTo>
                    <a:lnTo>
                      <a:pt x="269" y="220"/>
                    </a:lnTo>
                    <a:lnTo>
                      <a:pt x="264" y="220"/>
                    </a:lnTo>
                    <a:lnTo>
                      <a:pt x="258" y="221"/>
                    </a:lnTo>
                    <a:lnTo>
                      <a:pt x="255" y="223"/>
                    </a:lnTo>
                    <a:lnTo>
                      <a:pt x="252" y="226"/>
                    </a:lnTo>
                    <a:lnTo>
                      <a:pt x="249" y="228"/>
                    </a:lnTo>
                    <a:lnTo>
                      <a:pt x="249" y="234"/>
                    </a:lnTo>
                    <a:lnTo>
                      <a:pt x="248" y="241"/>
                    </a:lnTo>
                    <a:lnTo>
                      <a:pt x="249" y="532"/>
                    </a:lnTo>
                    <a:lnTo>
                      <a:pt x="249" y="540"/>
                    </a:lnTo>
                    <a:lnTo>
                      <a:pt x="249" y="545"/>
                    </a:lnTo>
                    <a:lnTo>
                      <a:pt x="249" y="554"/>
                    </a:lnTo>
                    <a:lnTo>
                      <a:pt x="272" y="554"/>
                    </a:lnTo>
                    <a:lnTo>
                      <a:pt x="692" y="553"/>
                    </a:lnTo>
                    <a:lnTo>
                      <a:pt x="699" y="554"/>
                    </a:lnTo>
                    <a:lnTo>
                      <a:pt x="704" y="554"/>
                    </a:lnTo>
                    <a:lnTo>
                      <a:pt x="708" y="557"/>
                    </a:lnTo>
                    <a:lnTo>
                      <a:pt x="711" y="560"/>
                    </a:lnTo>
                    <a:lnTo>
                      <a:pt x="712" y="563"/>
                    </a:lnTo>
                    <a:lnTo>
                      <a:pt x="712" y="569"/>
                    </a:lnTo>
                    <a:lnTo>
                      <a:pt x="712" y="574"/>
                    </a:lnTo>
                    <a:lnTo>
                      <a:pt x="712" y="616"/>
                    </a:lnTo>
                    <a:lnTo>
                      <a:pt x="712" y="657"/>
                    </a:lnTo>
                    <a:lnTo>
                      <a:pt x="710" y="687"/>
                    </a:lnTo>
                    <a:lnTo>
                      <a:pt x="704" y="718"/>
                    </a:lnTo>
                    <a:lnTo>
                      <a:pt x="702" y="722"/>
                    </a:lnTo>
                    <a:lnTo>
                      <a:pt x="698" y="725"/>
                    </a:lnTo>
                    <a:lnTo>
                      <a:pt x="694" y="728"/>
                    </a:lnTo>
                    <a:lnTo>
                      <a:pt x="689" y="729"/>
                    </a:lnTo>
                    <a:lnTo>
                      <a:pt x="675" y="732"/>
                    </a:lnTo>
                    <a:lnTo>
                      <a:pt x="660" y="731"/>
                    </a:lnTo>
                    <a:lnTo>
                      <a:pt x="271" y="732"/>
                    </a:lnTo>
                    <a:lnTo>
                      <a:pt x="246" y="732"/>
                    </a:lnTo>
                    <a:lnTo>
                      <a:pt x="246" y="1108"/>
                    </a:lnTo>
                    <a:lnTo>
                      <a:pt x="614" y="1108"/>
                    </a:lnTo>
                    <a:lnTo>
                      <a:pt x="602" y="1133"/>
                    </a:lnTo>
                    <a:lnTo>
                      <a:pt x="592" y="1156"/>
                    </a:lnTo>
                    <a:lnTo>
                      <a:pt x="553" y="1226"/>
                    </a:lnTo>
                    <a:lnTo>
                      <a:pt x="514" y="1295"/>
                    </a:lnTo>
                    <a:lnTo>
                      <a:pt x="507" y="1304"/>
                    </a:lnTo>
                    <a:lnTo>
                      <a:pt x="495" y="1310"/>
                    </a:lnTo>
                    <a:lnTo>
                      <a:pt x="485" y="1315"/>
                    </a:lnTo>
                    <a:lnTo>
                      <a:pt x="479" y="1317"/>
                    </a:lnTo>
                    <a:lnTo>
                      <a:pt x="474" y="1317"/>
                    </a:lnTo>
                    <a:lnTo>
                      <a:pt x="468" y="1317"/>
                    </a:lnTo>
                    <a:lnTo>
                      <a:pt x="462" y="1317"/>
                    </a:lnTo>
                    <a:lnTo>
                      <a:pt x="15" y="1317"/>
                    </a:lnTo>
                    <a:lnTo>
                      <a:pt x="10" y="1317"/>
                    </a:lnTo>
                    <a:lnTo>
                      <a:pt x="6" y="1317"/>
                    </a:lnTo>
                    <a:lnTo>
                      <a:pt x="0" y="1317"/>
                    </a:lnTo>
                    <a:lnTo>
                      <a:pt x="0" y="1"/>
                    </a:lnTo>
                    <a:lnTo>
                      <a:pt x="9" y="1"/>
                    </a:lnTo>
                    <a:lnTo>
                      <a:pt x="19" y="1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2" name="Freeform 22"/>
              <p:cNvSpPr>
                <a:spLocks/>
              </p:cNvSpPr>
              <p:nvPr userDrawn="1"/>
            </p:nvSpPr>
            <p:spPr bwMode="auto">
              <a:xfrm>
                <a:off x="2630575" y="1848854"/>
                <a:ext cx="205443" cy="1063999"/>
              </a:xfrm>
              <a:custGeom>
                <a:avLst/>
                <a:gdLst>
                  <a:gd name="T0" fmla="*/ 171 w 254"/>
                  <a:gd name="T1" fmla="*/ 0 h 1320"/>
                  <a:gd name="T2" fmla="*/ 254 w 254"/>
                  <a:gd name="T3" fmla="*/ 1 h 1320"/>
                  <a:gd name="T4" fmla="*/ 254 w 254"/>
                  <a:gd name="T5" fmla="*/ 1320 h 1320"/>
                  <a:gd name="T6" fmla="*/ 177 w 254"/>
                  <a:gd name="T7" fmla="*/ 1320 h 1320"/>
                  <a:gd name="T8" fmla="*/ 174 w 254"/>
                  <a:gd name="T9" fmla="*/ 1318 h 1320"/>
                  <a:gd name="T10" fmla="*/ 170 w 254"/>
                  <a:gd name="T11" fmla="*/ 1315 h 1320"/>
                  <a:gd name="T12" fmla="*/ 165 w 254"/>
                  <a:gd name="T13" fmla="*/ 1313 h 1320"/>
                  <a:gd name="T14" fmla="*/ 163 w 254"/>
                  <a:gd name="T15" fmla="*/ 1308 h 1320"/>
                  <a:gd name="T16" fmla="*/ 135 w 254"/>
                  <a:gd name="T17" fmla="*/ 1259 h 1320"/>
                  <a:gd name="T18" fmla="*/ 108 w 254"/>
                  <a:gd name="T19" fmla="*/ 1210 h 1320"/>
                  <a:gd name="T20" fmla="*/ 83 w 254"/>
                  <a:gd name="T21" fmla="*/ 1159 h 1320"/>
                  <a:gd name="T22" fmla="*/ 48 w 254"/>
                  <a:gd name="T23" fmla="*/ 1066 h 1320"/>
                  <a:gd name="T24" fmla="*/ 18 w 254"/>
                  <a:gd name="T25" fmla="*/ 972 h 1320"/>
                  <a:gd name="T26" fmla="*/ 6 w 254"/>
                  <a:gd name="T27" fmla="*/ 920 h 1320"/>
                  <a:gd name="T28" fmla="*/ 2 w 254"/>
                  <a:gd name="T29" fmla="*/ 868 h 1320"/>
                  <a:gd name="T30" fmla="*/ 0 w 254"/>
                  <a:gd name="T31" fmla="*/ 570 h 1320"/>
                  <a:gd name="T32" fmla="*/ 2 w 254"/>
                  <a:gd name="T33" fmla="*/ 273 h 1320"/>
                  <a:gd name="T34" fmla="*/ 6 w 254"/>
                  <a:gd name="T35" fmla="*/ 210 h 1320"/>
                  <a:gd name="T36" fmla="*/ 21 w 254"/>
                  <a:gd name="T37" fmla="*/ 147 h 1320"/>
                  <a:gd name="T38" fmla="*/ 44 w 254"/>
                  <a:gd name="T39" fmla="*/ 88 h 1320"/>
                  <a:gd name="T40" fmla="*/ 57 w 254"/>
                  <a:gd name="T41" fmla="*/ 53 h 1320"/>
                  <a:gd name="T42" fmla="*/ 70 w 254"/>
                  <a:gd name="T43" fmla="*/ 19 h 1320"/>
                  <a:gd name="T44" fmla="*/ 73 w 254"/>
                  <a:gd name="T45" fmla="*/ 13 h 1320"/>
                  <a:gd name="T46" fmla="*/ 77 w 254"/>
                  <a:gd name="T47" fmla="*/ 8 h 1320"/>
                  <a:gd name="T48" fmla="*/ 81 w 254"/>
                  <a:gd name="T49" fmla="*/ 5 h 1320"/>
                  <a:gd name="T50" fmla="*/ 87 w 254"/>
                  <a:gd name="T51" fmla="*/ 3 h 1320"/>
                  <a:gd name="T52" fmla="*/ 92 w 254"/>
                  <a:gd name="T53" fmla="*/ 1 h 1320"/>
                  <a:gd name="T54" fmla="*/ 171 w 254"/>
                  <a:gd name="T55" fmla="*/ 0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20">
                    <a:moveTo>
                      <a:pt x="171" y="0"/>
                    </a:moveTo>
                    <a:lnTo>
                      <a:pt x="254" y="1"/>
                    </a:lnTo>
                    <a:lnTo>
                      <a:pt x="254" y="1320"/>
                    </a:lnTo>
                    <a:lnTo>
                      <a:pt x="177" y="1320"/>
                    </a:lnTo>
                    <a:lnTo>
                      <a:pt x="174" y="1318"/>
                    </a:lnTo>
                    <a:lnTo>
                      <a:pt x="170" y="1315"/>
                    </a:lnTo>
                    <a:lnTo>
                      <a:pt x="165" y="1313"/>
                    </a:lnTo>
                    <a:lnTo>
                      <a:pt x="163" y="1308"/>
                    </a:lnTo>
                    <a:lnTo>
                      <a:pt x="135" y="1259"/>
                    </a:lnTo>
                    <a:lnTo>
                      <a:pt x="108" y="1210"/>
                    </a:lnTo>
                    <a:lnTo>
                      <a:pt x="83" y="1159"/>
                    </a:lnTo>
                    <a:lnTo>
                      <a:pt x="48" y="1066"/>
                    </a:lnTo>
                    <a:lnTo>
                      <a:pt x="18" y="972"/>
                    </a:lnTo>
                    <a:lnTo>
                      <a:pt x="6" y="920"/>
                    </a:lnTo>
                    <a:lnTo>
                      <a:pt x="2" y="868"/>
                    </a:lnTo>
                    <a:lnTo>
                      <a:pt x="0" y="570"/>
                    </a:lnTo>
                    <a:lnTo>
                      <a:pt x="2" y="273"/>
                    </a:lnTo>
                    <a:lnTo>
                      <a:pt x="6" y="210"/>
                    </a:lnTo>
                    <a:lnTo>
                      <a:pt x="21" y="147"/>
                    </a:lnTo>
                    <a:lnTo>
                      <a:pt x="44" y="88"/>
                    </a:lnTo>
                    <a:lnTo>
                      <a:pt x="57" y="53"/>
                    </a:lnTo>
                    <a:lnTo>
                      <a:pt x="70" y="19"/>
                    </a:lnTo>
                    <a:lnTo>
                      <a:pt x="73" y="13"/>
                    </a:lnTo>
                    <a:lnTo>
                      <a:pt x="77" y="8"/>
                    </a:lnTo>
                    <a:lnTo>
                      <a:pt x="81" y="5"/>
                    </a:lnTo>
                    <a:lnTo>
                      <a:pt x="87" y="3"/>
                    </a:lnTo>
                    <a:lnTo>
                      <a:pt x="92" y="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B7F1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30" name="Groep 11"/>
            <p:cNvGrpSpPr/>
            <p:nvPr userDrawn="1"/>
          </p:nvGrpSpPr>
          <p:grpSpPr>
            <a:xfrm>
              <a:off x="5359128" y="2241760"/>
              <a:ext cx="1323249" cy="297436"/>
              <a:chOff x="1332400" y="2843532"/>
              <a:chExt cx="1323249" cy="297436"/>
            </a:xfrm>
          </p:grpSpPr>
          <p:sp>
            <p:nvSpPr>
              <p:cNvPr id="32" name="Freeform 23"/>
              <p:cNvSpPr>
                <a:spLocks noEditPoints="1"/>
              </p:cNvSpPr>
              <p:nvPr userDrawn="1"/>
            </p:nvSpPr>
            <p:spPr bwMode="auto">
              <a:xfrm>
                <a:off x="2321601" y="2903180"/>
                <a:ext cx="148016" cy="237788"/>
              </a:xfrm>
              <a:custGeom>
                <a:avLst/>
                <a:gdLst>
                  <a:gd name="T0" fmla="*/ 80 w 183"/>
                  <a:gd name="T1" fmla="*/ 31 h 295"/>
                  <a:gd name="T2" fmla="*/ 54 w 183"/>
                  <a:gd name="T3" fmla="*/ 45 h 295"/>
                  <a:gd name="T4" fmla="*/ 39 w 183"/>
                  <a:gd name="T5" fmla="*/ 81 h 295"/>
                  <a:gd name="T6" fmla="*/ 38 w 183"/>
                  <a:gd name="T7" fmla="*/ 123 h 295"/>
                  <a:gd name="T8" fmla="*/ 48 w 183"/>
                  <a:gd name="T9" fmla="*/ 158 h 295"/>
                  <a:gd name="T10" fmla="*/ 74 w 183"/>
                  <a:gd name="T11" fmla="*/ 180 h 295"/>
                  <a:gd name="T12" fmla="*/ 110 w 183"/>
                  <a:gd name="T13" fmla="*/ 180 h 295"/>
                  <a:gd name="T14" fmla="*/ 136 w 183"/>
                  <a:gd name="T15" fmla="*/ 159 h 295"/>
                  <a:gd name="T16" fmla="*/ 151 w 183"/>
                  <a:gd name="T17" fmla="*/ 115 h 295"/>
                  <a:gd name="T18" fmla="*/ 142 w 183"/>
                  <a:gd name="T19" fmla="*/ 62 h 295"/>
                  <a:gd name="T20" fmla="*/ 116 w 183"/>
                  <a:gd name="T21" fmla="*/ 34 h 295"/>
                  <a:gd name="T22" fmla="*/ 93 w 183"/>
                  <a:gd name="T23" fmla="*/ 0 h 295"/>
                  <a:gd name="T24" fmla="*/ 133 w 183"/>
                  <a:gd name="T25" fmla="*/ 15 h 295"/>
                  <a:gd name="T26" fmla="*/ 148 w 183"/>
                  <a:gd name="T27" fmla="*/ 25 h 295"/>
                  <a:gd name="T28" fmla="*/ 152 w 183"/>
                  <a:gd name="T29" fmla="*/ 6 h 295"/>
                  <a:gd name="T30" fmla="*/ 183 w 183"/>
                  <a:gd name="T31" fmla="*/ 13 h 295"/>
                  <a:gd name="T32" fmla="*/ 183 w 183"/>
                  <a:gd name="T33" fmla="*/ 112 h 295"/>
                  <a:gd name="T34" fmla="*/ 180 w 183"/>
                  <a:gd name="T35" fmla="*/ 229 h 295"/>
                  <a:gd name="T36" fmla="*/ 161 w 183"/>
                  <a:gd name="T37" fmla="*/ 269 h 295"/>
                  <a:gd name="T38" fmla="*/ 122 w 183"/>
                  <a:gd name="T39" fmla="*/ 291 h 295"/>
                  <a:gd name="T40" fmla="*/ 70 w 183"/>
                  <a:gd name="T41" fmla="*/ 294 h 295"/>
                  <a:gd name="T42" fmla="*/ 28 w 183"/>
                  <a:gd name="T43" fmla="*/ 277 h 295"/>
                  <a:gd name="T44" fmla="*/ 10 w 183"/>
                  <a:gd name="T45" fmla="*/ 249 h 295"/>
                  <a:gd name="T46" fmla="*/ 20 w 183"/>
                  <a:gd name="T47" fmla="*/ 232 h 295"/>
                  <a:gd name="T48" fmla="*/ 41 w 183"/>
                  <a:gd name="T49" fmla="*/ 238 h 295"/>
                  <a:gd name="T50" fmla="*/ 55 w 183"/>
                  <a:gd name="T51" fmla="*/ 258 h 295"/>
                  <a:gd name="T52" fmla="*/ 77 w 183"/>
                  <a:gd name="T53" fmla="*/ 267 h 295"/>
                  <a:gd name="T54" fmla="*/ 102 w 183"/>
                  <a:gd name="T55" fmla="*/ 265 h 295"/>
                  <a:gd name="T56" fmla="*/ 129 w 183"/>
                  <a:gd name="T57" fmla="*/ 255 h 295"/>
                  <a:gd name="T58" fmla="*/ 144 w 183"/>
                  <a:gd name="T59" fmla="*/ 230 h 295"/>
                  <a:gd name="T60" fmla="*/ 148 w 183"/>
                  <a:gd name="T61" fmla="*/ 191 h 295"/>
                  <a:gd name="T62" fmla="*/ 100 w 183"/>
                  <a:gd name="T63" fmla="*/ 209 h 295"/>
                  <a:gd name="T64" fmla="*/ 60 w 183"/>
                  <a:gd name="T65" fmla="*/ 207 h 295"/>
                  <a:gd name="T66" fmla="*/ 28 w 183"/>
                  <a:gd name="T67" fmla="*/ 184 h 295"/>
                  <a:gd name="T68" fmla="*/ 3 w 183"/>
                  <a:gd name="T69" fmla="*/ 133 h 295"/>
                  <a:gd name="T70" fmla="*/ 6 w 183"/>
                  <a:gd name="T71" fmla="*/ 67 h 295"/>
                  <a:gd name="T72" fmla="*/ 36 w 183"/>
                  <a:gd name="T73" fmla="*/ 19 h 295"/>
                  <a:gd name="T74" fmla="*/ 73 w 183"/>
                  <a:gd name="T75" fmla="*/ 2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3" h="295">
                    <a:moveTo>
                      <a:pt x="96" y="29"/>
                    </a:moveTo>
                    <a:lnTo>
                      <a:pt x="80" y="31"/>
                    </a:lnTo>
                    <a:lnTo>
                      <a:pt x="65" y="36"/>
                    </a:lnTo>
                    <a:lnTo>
                      <a:pt x="54" y="45"/>
                    </a:lnTo>
                    <a:lnTo>
                      <a:pt x="47" y="58"/>
                    </a:lnTo>
                    <a:lnTo>
                      <a:pt x="39" y="81"/>
                    </a:lnTo>
                    <a:lnTo>
                      <a:pt x="35" y="102"/>
                    </a:lnTo>
                    <a:lnTo>
                      <a:pt x="38" y="123"/>
                    </a:lnTo>
                    <a:lnTo>
                      <a:pt x="41" y="141"/>
                    </a:lnTo>
                    <a:lnTo>
                      <a:pt x="48" y="158"/>
                    </a:lnTo>
                    <a:lnTo>
                      <a:pt x="60" y="171"/>
                    </a:lnTo>
                    <a:lnTo>
                      <a:pt x="74" y="180"/>
                    </a:lnTo>
                    <a:lnTo>
                      <a:pt x="91" y="183"/>
                    </a:lnTo>
                    <a:lnTo>
                      <a:pt x="110" y="180"/>
                    </a:lnTo>
                    <a:lnTo>
                      <a:pt x="125" y="172"/>
                    </a:lnTo>
                    <a:lnTo>
                      <a:pt x="136" y="159"/>
                    </a:lnTo>
                    <a:lnTo>
                      <a:pt x="145" y="142"/>
                    </a:lnTo>
                    <a:lnTo>
                      <a:pt x="151" y="115"/>
                    </a:lnTo>
                    <a:lnTo>
                      <a:pt x="149" y="89"/>
                    </a:lnTo>
                    <a:lnTo>
                      <a:pt x="142" y="62"/>
                    </a:lnTo>
                    <a:lnTo>
                      <a:pt x="132" y="45"/>
                    </a:lnTo>
                    <a:lnTo>
                      <a:pt x="116" y="34"/>
                    </a:lnTo>
                    <a:lnTo>
                      <a:pt x="96" y="29"/>
                    </a:lnTo>
                    <a:close/>
                    <a:moveTo>
                      <a:pt x="93" y="0"/>
                    </a:moveTo>
                    <a:lnTo>
                      <a:pt x="115" y="5"/>
                    </a:lnTo>
                    <a:lnTo>
                      <a:pt x="133" y="15"/>
                    </a:lnTo>
                    <a:lnTo>
                      <a:pt x="141" y="19"/>
                    </a:lnTo>
                    <a:lnTo>
                      <a:pt x="148" y="25"/>
                    </a:lnTo>
                    <a:lnTo>
                      <a:pt x="151" y="15"/>
                    </a:lnTo>
                    <a:lnTo>
                      <a:pt x="152" y="6"/>
                    </a:lnTo>
                    <a:lnTo>
                      <a:pt x="181" y="6"/>
                    </a:lnTo>
                    <a:lnTo>
                      <a:pt x="183" y="13"/>
                    </a:lnTo>
                    <a:lnTo>
                      <a:pt x="183" y="20"/>
                    </a:lnTo>
                    <a:lnTo>
                      <a:pt x="183" y="112"/>
                    </a:lnTo>
                    <a:lnTo>
                      <a:pt x="183" y="201"/>
                    </a:lnTo>
                    <a:lnTo>
                      <a:pt x="180" y="229"/>
                    </a:lnTo>
                    <a:lnTo>
                      <a:pt x="172" y="252"/>
                    </a:lnTo>
                    <a:lnTo>
                      <a:pt x="161" y="269"/>
                    </a:lnTo>
                    <a:lnTo>
                      <a:pt x="144" y="282"/>
                    </a:lnTo>
                    <a:lnTo>
                      <a:pt x="122" y="291"/>
                    </a:lnTo>
                    <a:lnTo>
                      <a:pt x="96" y="295"/>
                    </a:lnTo>
                    <a:lnTo>
                      <a:pt x="70" y="294"/>
                    </a:lnTo>
                    <a:lnTo>
                      <a:pt x="44" y="287"/>
                    </a:lnTo>
                    <a:lnTo>
                      <a:pt x="28" y="277"/>
                    </a:lnTo>
                    <a:lnTo>
                      <a:pt x="18" y="265"/>
                    </a:lnTo>
                    <a:lnTo>
                      <a:pt x="10" y="249"/>
                    </a:lnTo>
                    <a:lnTo>
                      <a:pt x="9" y="232"/>
                    </a:lnTo>
                    <a:lnTo>
                      <a:pt x="20" y="232"/>
                    </a:lnTo>
                    <a:lnTo>
                      <a:pt x="31" y="233"/>
                    </a:lnTo>
                    <a:lnTo>
                      <a:pt x="41" y="238"/>
                    </a:lnTo>
                    <a:lnTo>
                      <a:pt x="48" y="249"/>
                    </a:lnTo>
                    <a:lnTo>
                      <a:pt x="55" y="258"/>
                    </a:lnTo>
                    <a:lnTo>
                      <a:pt x="65" y="264"/>
                    </a:lnTo>
                    <a:lnTo>
                      <a:pt x="77" y="267"/>
                    </a:lnTo>
                    <a:lnTo>
                      <a:pt x="89" y="267"/>
                    </a:lnTo>
                    <a:lnTo>
                      <a:pt x="102" y="265"/>
                    </a:lnTo>
                    <a:lnTo>
                      <a:pt x="116" y="262"/>
                    </a:lnTo>
                    <a:lnTo>
                      <a:pt x="129" y="255"/>
                    </a:lnTo>
                    <a:lnTo>
                      <a:pt x="138" y="245"/>
                    </a:lnTo>
                    <a:lnTo>
                      <a:pt x="144" y="230"/>
                    </a:lnTo>
                    <a:lnTo>
                      <a:pt x="146" y="210"/>
                    </a:lnTo>
                    <a:lnTo>
                      <a:pt x="148" y="191"/>
                    </a:lnTo>
                    <a:lnTo>
                      <a:pt x="123" y="201"/>
                    </a:lnTo>
                    <a:lnTo>
                      <a:pt x="100" y="209"/>
                    </a:lnTo>
                    <a:lnTo>
                      <a:pt x="78" y="210"/>
                    </a:lnTo>
                    <a:lnTo>
                      <a:pt x="60" y="207"/>
                    </a:lnTo>
                    <a:lnTo>
                      <a:pt x="42" y="197"/>
                    </a:lnTo>
                    <a:lnTo>
                      <a:pt x="28" y="184"/>
                    </a:lnTo>
                    <a:lnTo>
                      <a:pt x="16" y="167"/>
                    </a:lnTo>
                    <a:lnTo>
                      <a:pt x="3" y="133"/>
                    </a:lnTo>
                    <a:lnTo>
                      <a:pt x="0" y="100"/>
                    </a:lnTo>
                    <a:lnTo>
                      <a:pt x="6" y="67"/>
                    </a:lnTo>
                    <a:lnTo>
                      <a:pt x="22" y="35"/>
                    </a:lnTo>
                    <a:lnTo>
                      <a:pt x="36" y="19"/>
                    </a:lnTo>
                    <a:lnTo>
                      <a:pt x="54" y="7"/>
                    </a:lnTo>
                    <a:lnTo>
                      <a:pt x="73" y="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white">
                      <a:lumMod val="50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33" name="Freeform 24"/>
              <p:cNvSpPr>
                <a:spLocks noEditPoints="1"/>
              </p:cNvSpPr>
              <p:nvPr userDrawn="1"/>
            </p:nvSpPr>
            <p:spPr bwMode="auto">
              <a:xfrm>
                <a:off x="1871891" y="2903180"/>
                <a:ext cx="156913" cy="174109"/>
              </a:xfrm>
              <a:custGeom>
                <a:avLst/>
                <a:gdLst>
                  <a:gd name="T0" fmla="*/ 94 w 194"/>
                  <a:gd name="T1" fmla="*/ 29 h 216"/>
                  <a:gd name="T2" fmla="*/ 80 w 194"/>
                  <a:gd name="T3" fmla="*/ 31 h 216"/>
                  <a:gd name="T4" fmla="*/ 67 w 194"/>
                  <a:gd name="T5" fmla="*/ 36 h 216"/>
                  <a:gd name="T6" fmla="*/ 55 w 194"/>
                  <a:gd name="T7" fmla="*/ 47 h 216"/>
                  <a:gd name="T8" fmla="*/ 45 w 194"/>
                  <a:gd name="T9" fmla="*/ 65 h 216"/>
                  <a:gd name="T10" fmla="*/ 38 w 194"/>
                  <a:gd name="T11" fmla="*/ 86 h 216"/>
                  <a:gd name="T12" fmla="*/ 31 w 194"/>
                  <a:gd name="T13" fmla="*/ 106 h 216"/>
                  <a:gd name="T14" fmla="*/ 35 w 194"/>
                  <a:gd name="T15" fmla="*/ 107 h 216"/>
                  <a:gd name="T16" fmla="*/ 39 w 194"/>
                  <a:gd name="T17" fmla="*/ 139 h 216"/>
                  <a:gd name="T18" fmla="*/ 48 w 194"/>
                  <a:gd name="T19" fmla="*/ 159 h 216"/>
                  <a:gd name="T20" fmla="*/ 60 w 194"/>
                  <a:gd name="T21" fmla="*/ 174 h 216"/>
                  <a:gd name="T22" fmla="*/ 77 w 194"/>
                  <a:gd name="T23" fmla="*/ 184 h 216"/>
                  <a:gd name="T24" fmla="*/ 97 w 194"/>
                  <a:gd name="T25" fmla="*/ 187 h 216"/>
                  <a:gd name="T26" fmla="*/ 116 w 194"/>
                  <a:gd name="T27" fmla="*/ 184 h 216"/>
                  <a:gd name="T28" fmla="*/ 133 w 194"/>
                  <a:gd name="T29" fmla="*/ 174 h 216"/>
                  <a:gd name="T30" fmla="*/ 146 w 194"/>
                  <a:gd name="T31" fmla="*/ 159 h 216"/>
                  <a:gd name="T32" fmla="*/ 154 w 194"/>
                  <a:gd name="T33" fmla="*/ 141 h 216"/>
                  <a:gd name="T34" fmla="*/ 157 w 194"/>
                  <a:gd name="T35" fmla="*/ 109 h 216"/>
                  <a:gd name="T36" fmla="*/ 154 w 194"/>
                  <a:gd name="T37" fmla="*/ 77 h 216"/>
                  <a:gd name="T38" fmla="*/ 149 w 194"/>
                  <a:gd name="T39" fmla="*/ 61 h 216"/>
                  <a:gd name="T40" fmla="*/ 141 w 194"/>
                  <a:gd name="T41" fmla="*/ 48 h 216"/>
                  <a:gd name="T42" fmla="*/ 128 w 194"/>
                  <a:gd name="T43" fmla="*/ 38 h 216"/>
                  <a:gd name="T44" fmla="*/ 110 w 194"/>
                  <a:gd name="T45" fmla="*/ 31 h 216"/>
                  <a:gd name="T46" fmla="*/ 94 w 194"/>
                  <a:gd name="T47" fmla="*/ 29 h 216"/>
                  <a:gd name="T48" fmla="*/ 87 w 194"/>
                  <a:gd name="T49" fmla="*/ 0 h 216"/>
                  <a:gd name="T50" fmla="*/ 112 w 194"/>
                  <a:gd name="T51" fmla="*/ 0 h 216"/>
                  <a:gd name="T52" fmla="*/ 133 w 194"/>
                  <a:gd name="T53" fmla="*/ 6 h 216"/>
                  <a:gd name="T54" fmla="*/ 154 w 194"/>
                  <a:gd name="T55" fmla="*/ 18 h 216"/>
                  <a:gd name="T56" fmla="*/ 171 w 194"/>
                  <a:gd name="T57" fmla="*/ 34 h 216"/>
                  <a:gd name="T58" fmla="*/ 183 w 194"/>
                  <a:gd name="T59" fmla="*/ 55 h 216"/>
                  <a:gd name="T60" fmla="*/ 191 w 194"/>
                  <a:gd name="T61" fmla="*/ 80 h 216"/>
                  <a:gd name="T62" fmla="*/ 194 w 194"/>
                  <a:gd name="T63" fmla="*/ 104 h 216"/>
                  <a:gd name="T64" fmla="*/ 194 w 194"/>
                  <a:gd name="T65" fmla="*/ 129 h 216"/>
                  <a:gd name="T66" fmla="*/ 188 w 194"/>
                  <a:gd name="T67" fmla="*/ 152 h 216"/>
                  <a:gd name="T68" fmla="*/ 177 w 194"/>
                  <a:gd name="T69" fmla="*/ 174 h 216"/>
                  <a:gd name="T70" fmla="*/ 160 w 194"/>
                  <a:gd name="T71" fmla="*/ 193 h 216"/>
                  <a:gd name="T72" fmla="*/ 136 w 194"/>
                  <a:gd name="T73" fmla="*/ 209 h 216"/>
                  <a:gd name="T74" fmla="*/ 110 w 194"/>
                  <a:gd name="T75" fmla="*/ 216 h 216"/>
                  <a:gd name="T76" fmla="*/ 83 w 194"/>
                  <a:gd name="T77" fmla="*/ 216 h 216"/>
                  <a:gd name="T78" fmla="*/ 55 w 194"/>
                  <a:gd name="T79" fmla="*/ 207 h 216"/>
                  <a:gd name="T80" fmla="*/ 36 w 194"/>
                  <a:gd name="T81" fmla="*/ 196 h 216"/>
                  <a:gd name="T82" fmla="*/ 22 w 194"/>
                  <a:gd name="T83" fmla="*/ 181 h 216"/>
                  <a:gd name="T84" fmla="*/ 10 w 194"/>
                  <a:gd name="T85" fmla="*/ 164 h 216"/>
                  <a:gd name="T86" fmla="*/ 5 w 194"/>
                  <a:gd name="T87" fmla="*/ 145 h 216"/>
                  <a:gd name="T88" fmla="*/ 2 w 194"/>
                  <a:gd name="T89" fmla="*/ 122 h 216"/>
                  <a:gd name="T90" fmla="*/ 0 w 194"/>
                  <a:gd name="T91" fmla="*/ 109 h 216"/>
                  <a:gd name="T92" fmla="*/ 3 w 194"/>
                  <a:gd name="T93" fmla="*/ 78 h 216"/>
                  <a:gd name="T94" fmla="*/ 10 w 194"/>
                  <a:gd name="T95" fmla="*/ 54 h 216"/>
                  <a:gd name="T96" fmla="*/ 23 w 194"/>
                  <a:gd name="T97" fmla="*/ 34 h 216"/>
                  <a:gd name="T98" fmla="*/ 39 w 194"/>
                  <a:gd name="T99" fmla="*/ 18 h 216"/>
                  <a:gd name="T100" fmla="*/ 61 w 194"/>
                  <a:gd name="T101" fmla="*/ 6 h 216"/>
                  <a:gd name="T102" fmla="*/ 87 w 194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16">
                    <a:moveTo>
                      <a:pt x="94" y="29"/>
                    </a:moveTo>
                    <a:lnTo>
                      <a:pt x="80" y="31"/>
                    </a:lnTo>
                    <a:lnTo>
                      <a:pt x="67" y="36"/>
                    </a:lnTo>
                    <a:lnTo>
                      <a:pt x="55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1" y="106"/>
                    </a:lnTo>
                    <a:lnTo>
                      <a:pt x="35" y="107"/>
                    </a:lnTo>
                    <a:lnTo>
                      <a:pt x="39" y="139"/>
                    </a:lnTo>
                    <a:lnTo>
                      <a:pt x="48" y="159"/>
                    </a:lnTo>
                    <a:lnTo>
                      <a:pt x="60" y="174"/>
                    </a:lnTo>
                    <a:lnTo>
                      <a:pt x="77" y="184"/>
                    </a:lnTo>
                    <a:lnTo>
                      <a:pt x="97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4" y="141"/>
                    </a:lnTo>
                    <a:lnTo>
                      <a:pt x="157" y="109"/>
                    </a:lnTo>
                    <a:lnTo>
                      <a:pt x="154" y="77"/>
                    </a:lnTo>
                    <a:lnTo>
                      <a:pt x="149" y="61"/>
                    </a:lnTo>
                    <a:lnTo>
                      <a:pt x="141" y="48"/>
                    </a:lnTo>
                    <a:lnTo>
                      <a:pt x="128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7" y="0"/>
                    </a:moveTo>
                    <a:lnTo>
                      <a:pt x="112" y="0"/>
                    </a:lnTo>
                    <a:lnTo>
                      <a:pt x="133" y="6"/>
                    </a:lnTo>
                    <a:lnTo>
                      <a:pt x="154" y="18"/>
                    </a:lnTo>
                    <a:lnTo>
                      <a:pt x="171" y="34"/>
                    </a:lnTo>
                    <a:lnTo>
                      <a:pt x="183" y="55"/>
                    </a:lnTo>
                    <a:lnTo>
                      <a:pt x="191" y="80"/>
                    </a:lnTo>
                    <a:lnTo>
                      <a:pt x="194" y="104"/>
                    </a:lnTo>
                    <a:lnTo>
                      <a:pt x="194" y="129"/>
                    </a:lnTo>
                    <a:lnTo>
                      <a:pt x="188" y="152"/>
                    </a:lnTo>
                    <a:lnTo>
                      <a:pt x="177" y="174"/>
                    </a:lnTo>
                    <a:lnTo>
                      <a:pt x="160" y="193"/>
                    </a:lnTo>
                    <a:lnTo>
                      <a:pt x="136" y="209"/>
                    </a:lnTo>
                    <a:lnTo>
                      <a:pt x="110" y="216"/>
                    </a:lnTo>
                    <a:lnTo>
                      <a:pt x="83" y="216"/>
                    </a:lnTo>
                    <a:lnTo>
                      <a:pt x="55" y="207"/>
                    </a:lnTo>
                    <a:lnTo>
                      <a:pt x="36" y="196"/>
                    </a:lnTo>
                    <a:lnTo>
                      <a:pt x="22" y="181"/>
                    </a:lnTo>
                    <a:lnTo>
                      <a:pt x="10" y="164"/>
                    </a:lnTo>
                    <a:lnTo>
                      <a:pt x="5" y="145"/>
                    </a:lnTo>
                    <a:lnTo>
                      <a:pt x="2" y="122"/>
                    </a:lnTo>
                    <a:lnTo>
                      <a:pt x="0" y="109"/>
                    </a:lnTo>
                    <a:lnTo>
                      <a:pt x="3" y="78"/>
                    </a:lnTo>
                    <a:lnTo>
                      <a:pt x="10" y="54"/>
                    </a:lnTo>
                    <a:lnTo>
                      <a:pt x="23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4" name="Freeform 25"/>
              <p:cNvSpPr>
                <a:spLocks noEditPoints="1"/>
              </p:cNvSpPr>
              <p:nvPr userDrawn="1"/>
            </p:nvSpPr>
            <p:spPr bwMode="auto">
              <a:xfrm>
                <a:off x="1332400" y="2903180"/>
                <a:ext cx="155296" cy="174109"/>
              </a:xfrm>
              <a:custGeom>
                <a:avLst/>
                <a:gdLst>
                  <a:gd name="T0" fmla="*/ 94 w 192"/>
                  <a:gd name="T1" fmla="*/ 29 h 216"/>
                  <a:gd name="T2" fmla="*/ 78 w 192"/>
                  <a:gd name="T3" fmla="*/ 31 h 216"/>
                  <a:gd name="T4" fmla="*/ 65 w 192"/>
                  <a:gd name="T5" fmla="*/ 36 h 216"/>
                  <a:gd name="T6" fmla="*/ 53 w 192"/>
                  <a:gd name="T7" fmla="*/ 47 h 216"/>
                  <a:gd name="T8" fmla="*/ 45 w 192"/>
                  <a:gd name="T9" fmla="*/ 65 h 216"/>
                  <a:gd name="T10" fmla="*/ 38 w 192"/>
                  <a:gd name="T11" fmla="*/ 86 h 216"/>
                  <a:gd name="T12" fmla="*/ 30 w 192"/>
                  <a:gd name="T13" fmla="*/ 106 h 216"/>
                  <a:gd name="T14" fmla="*/ 33 w 192"/>
                  <a:gd name="T15" fmla="*/ 107 h 216"/>
                  <a:gd name="T16" fmla="*/ 39 w 192"/>
                  <a:gd name="T17" fmla="*/ 139 h 216"/>
                  <a:gd name="T18" fmla="*/ 46 w 192"/>
                  <a:gd name="T19" fmla="*/ 159 h 216"/>
                  <a:gd name="T20" fmla="*/ 59 w 192"/>
                  <a:gd name="T21" fmla="*/ 174 h 216"/>
                  <a:gd name="T22" fmla="*/ 75 w 192"/>
                  <a:gd name="T23" fmla="*/ 184 h 216"/>
                  <a:gd name="T24" fmla="*/ 95 w 192"/>
                  <a:gd name="T25" fmla="*/ 187 h 216"/>
                  <a:gd name="T26" fmla="*/ 116 w 192"/>
                  <a:gd name="T27" fmla="*/ 184 h 216"/>
                  <a:gd name="T28" fmla="*/ 133 w 192"/>
                  <a:gd name="T29" fmla="*/ 174 h 216"/>
                  <a:gd name="T30" fmla="*/ 146 w 192"/>
                  <a:gd name="T31" fmla="*/ 159 h 216"/>
                  <a:gd name="T32" fmla="*/ 152 w 192"/>
                  <a:gd name="T33" fmla="*/ 139 h 216"/>
                  <a:gd name="T34" fmla="*/ 155 w 192"/>
                  <a:gd name="T35" fmla="*/ 109 h 216"/>
                  <a:gd name="T36" fmla="*/ 152 w 192"/>
                  <a:gd name="T37" fmla="*/ 77 h 216"/>
                  <a:gd name="T38" fmla="*/ 148 w 192"/>
                  <a:gd name="T39" fmla="*/ 61 h 216"/>
                  <a:gd name="T40" fmla="*/ 139 w 192"/>
                  <a:gd name="T41" fmla="*/ 48 h 216"/>
                  <a:gd name="T42" fmla="*/ 126 w 192"/>
                  <a:gd name="T43" fmla="*/ 38 h 216"/>
                  <a:gd name="T44" fmla="*/ 110 w 192"/>
                  <a:gd name="T45" fmla="*/ 31 h 216"/>
                  <a:gd name="T46" fmla="*/ 94 w 192"/>
                  <a:gd name="T47" fmla="*/ 29 h 216"/>
                  <a:gd name="T48" fmla="*/ 85 w 192"/>
                  <a:gd name="T49" fmla="*/ 0 h 216"/>
                  <a:gd name="T50" fmla="*/ 110 w 192"/>
                  <a:gd name="T51" fmla="*/ 0 h 216"/>
                  <a:gd name="T52" fmla="*/ 133 w 192"/>
                  <a:gd name="T53" fmla="*/ 6 h 216"/>
                  <a:gd name="T54" fmla="*/ 152 w 192"/>
                  <a:gd name="T55" fmla="*/ 18 h 216"/>
                  <a:gd name="T56" fmla="*/ 169 w 192"/>
                  <a:gd name="T57" fmla="*/ 34 h 216"/>
                  <a:gd name="T58" fmla="*/ 182 w 192"/>
                  <a:gd name="T59" fmla="*/ 55 h 216"/>
                  <a:gd name="T60" fmla="*/ 190 w 192"/>
                  <a:gd name="T61" fmla="*/ 80 h 216"/>
                  <a:gd name="T62" fmla="*/ 192 w 192"/>
                  <a:gd name="T63" fmla="*/ 104 h 216"/>
                  <a:gd name="T64" fmla="*/ 192 w 192"/>
                  <a:gd name="T65" fmla="*/ 129 h 216"/>
                  <a:gd name="T66" fmla="*/ 187 w 192"/>
                  <a:gd name="T67" fmla="*/ 152 h 216"/>
                  <a:gd name="T68" fmla="*/ 177 w 192"/>
                  <a:gd name="T69" fmla="*/ 174 h 216"/>
                  <a:gd name="T70" fmla="*/ 159 w 192"/>
                  <a:gd name="T71" fmla="*/ 193 h 216"/>
                  <a:gd name="T72" fmla="*/ 135 w 192"/>
                  <a:gd name="T73" fmla="*/ 209 h 216"/>
                  <a:gd name="T74" fmla="*/ 108 w 192"/>
                  <a:gd name="T75" fmla="*/ 216 h 216"/>
                  <a:gd name="T76" fmla="*/ 82 w 192"/>
                  <a:gd name="T77" fmla="*/ 216 h 216"/>
                  <a:gd name="T78" fmla="*/ 55 w 192"/>
                  <a:gd name="T79" fmla="*/ 207 h 216"/>
                  <a:gd name="T80" fmla="*/ 35 w 192"/>
                  <a:gd name="T81" fmla="*/ 196 h 216"/>
                  <a:gd name="T82" fmla="*/ 20 w 192"/>
                  <a:gd name="T83" fmla="*/ 181 h 216"/>
                  <a:gd name="T84" fmla="*/ 10 w 192"/>
                  <a:gd name="T85" fmla="*/ 164 h 216"/>
                  <a:gd name="T86" fmla="*/ 3 w 192"/>
                  <a:gd name="T87" fmla="*/ 145 h 216"/>
                  <a:gd name="T88" fmla="*/ 0 w 192"/>
                  <a:gd name="T89" fmla="*/ 122 h 216"/>
                  <a:gd name="T90" fmla="*/ 0 w 192"/>
                  <a:gd name="T91" fmla="*/ 109 h 216"/>
                  <a:gd name="T92" fmla="*/ 1 w 192"/>
                  <a:gd name="T93" fmla="*/ 78 h 216"/>
                  <a:gd name="T94" fmla="*/ 9 w 192"/>
                  <a:gd name="T95" fmla="*/ 54 h 216"/>
                  <a:gd name="T96" fmla="*/ 22 w 192"/>
                  <a:gd name="T97" fmla="*/ 34 h 216"/>
                  <a:gd name="T98" fmla="*/ 39 w 192"/>
                  <a:gd name="T99" fmla="*/ 18 h 216"/>
                  <a:gd name="T100" fmla="*/ 61 w 192"/>
                  <a:gd name="T101" fmla="*/ 6 h 216"/>
                  <a:gd name="T102" fmla="*/ 85 w 192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2" h="216">
                    <a:moveTo>
                      <a:pt x="94" y="29"/>
                    </a:moveTo>
                    <a:lnTo>
                      <a:pt x="78" y="31"/>
                    </a:lnTo>
                    <a:lnTo>
                      <a:pt x="65" y="36"/>
                    </a:lnTo>
                    <a:lnTo>
                      <a:pt x="53" y="47"/>
                    </a:lnTo>
                    <a:lnTo>
                      <a:pt x="45" y="65"/>
                    </a:lnTo>
                    <a:lnTo>
                      <a:pt x="38" y="86"/>
                    </a:lnTo>
                    <a:lnTo>
                      <a:pt x="30" y="106"/>
                    </a:lnTo>
                    <a:lnTo>
                      <a:pt x="33" y="107"/>
                    </a:lnTo>
                    <a:lnTo>
                      <a:pt x="39" y="139"/>
                    </a:lnTo>
                    <a:lnTo>
                      <a:pt x="46" y="159"/>
                    </a:lnTo>
                    <a:lnTo>
                      <a:pt x="59" y="174"/>
                    </a:lnTo>
                    <a:lnTo>
                      <a:pt x="75" y="184"/>
                    </a:lnTo>
                    <a:lnTo>
                      <a:pt x="95" y="187"/>
                    </a:lnTo>
                    <a:lnTo>
                      <a:pt x="116" y="184"/>
                    </a:lnTo>
                    <a:lnTo>
                      <a:pt x="133" y="174"/>
                    </a:lnTo>
                    <a:lnTo>
                      <a:pt x="146" y="159"/>
                    </a:lnTo>
                    <a:lnTo>
                      <a:pt x="152" y="139"/>
                    </a:lnTo>
                    <a:lnTo>
                      <a:pt x="155" y="109"/>
                    </a:lnTo>
                    <a:lnTo>
                      <a:pt x="152" y="77"/>
                    </a:lnTo>
                    <a:lnTo>
                      <a:pt x="148" y="61"/>
                    </a:lnTo>
                    <a:lnTo>
                      <a:pt x="139" y="48"/>
                    </a:lnTo>
                    <a:lnTo>
                      <a:pt x="126" y="38"/>
                    </a:lnTo>
                    <a:lnTo>
                      <a:pt x="110" y="31"/>
                    </a:lnTo>
                    <a:lnTo>
                      <a:pt x="94" y="29"/>
                    </a:lnTo>
                    <a:close/>
                    <a:moveTo>
                      <a:pt x="85" y="0"/>
                    </a:moveTo>
                    <a:lnTo>
                      <a:pt x="110" y="0"/>
                    </a:lnTo>
                    <a:lnTo>
                      <a:pt x="133" y="6"/>
                    </a:lnTo>
                    <a:lnTo>
                      <a:pt x="152" y="18"/>
                    </a:lnTo>
                    <a:lnTo>
                      <a:pt x="169" y="34"/>
                    </a:lnTo>
                    <a:lnTo>
                      <a:pt x="182" y="55"/>
                    </a:lnTo>
                    <a:lnTo>
                      <a:pt x="190" y="80"/>
                    </a:lnTo>
                    <a:lnTo>
                      <a:pt x="192" y="104"/>
                    </a:lnTo>
                    <a:lnTo>
                      <a:pt x="192" y="129"/>
                    </a:lnTo>
                    <a:lnTo>
                      <a:pt x="187" y="152"/>
                    </a:lnTo>
                    <a:lnTo>
                      <a:pt x="177" y="174"/>
                    </a:lnTo>
                    <a:lnTo>
                      <a:pt x="159" y="193"/>
                    </a:lnTo>
                    <a:lnTo>
                      <a:pt x="135" y="209"/>
                    </a:lnTo>
                    <a:lnTo>
                      <a:pt x="108" y="216"/>
                    </a:lnTo>
                    <a:lnTo>
                      <a:pt x="82" y="216"/>
                    </a:lnTo>
                    <a:lnTo>
                      <a:pt x="55" y="207"/>
                    </a:lnTo>
                    <a:lnTo>
                      <a:pt x="35" y="196"/>
                    </a:lnTo>
                    <a:lnTo>
                      <a:pt x="20" y="181"/>
                    </a:lnTo>
                    <a:lnTo>
                      <a:pt x="10" y="164"/>
                    </a:lnTo>
                    <a:lnTo>
                      <a:pt x="3" y="145"/>
                    </a:lnTo>
                    <a:lnTo>
                      <a:pt x="0" y="122"/>
                    </a:lnTo>
                    <a:lnTo>
                      <a:pt x="0" y="109"/>
                    </a:lnTo>
                    <a:lnTo>
                      <a:pt x="1" y="78"/>
                    </a:lnTo>
                    <a:lnTo>
                      <a:pt x="9" y="54"/>
                    </a:lnTo>
                    <a:lnTo>
                      <a:pt x="22" y="34"/>
                    </a:lnTo>
                    <a:lnTo>
                      <a:pt x="39" y="18"/>
                    </a:lnTo>
                    <a:lnTo>
                      <a:pt x="61" y="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5" name="Freeform 26"/>
              <p:cNvSpPr>
                <a:spLocks noEditPoints="1"/>
              </p:cNvSpPr>
              <p:nvPr userDrawn="1"/>
            </p:nvSpPr>
            <p:spPr bwMode="auto">
              <a:xfrm>
                <a:off x="2136379" y="2903180"/>
                <a:ext cx="156105" cy="174109"/>
              </a:xfrm>
              <a:custGeom>
                <a:avLst/>
                <a:gdLst>
                  <a:gd name="T0" fmla="*/ 87 w 193"/>
                  <a:gd name="T1" fmla="*/ 29 h 216"/>
                  <a:gd name="T2" fmla="*/ 69 w 193"/>
                  <a:gd name="T3" fmla="*/ 36 h 216"/>
                  <a:gd name="T4" fmla="*/ 54 w 193"/>
                  <a:gd name="T5" fmla="*/ 47 h 216"/>
                  <a:gd name="T6" fmla="*/ 45 w 193"/>
                  <a:gd name="T7" fmla="*/ 60 h 216"/>
                  <a:gd name="T8" fmla="*/ 38 w 193"/>
                  <a:gd name="T9" fmla="*/ 74 h 216"/>
                  <a:gd name="T10" fmla="*/ 35 w 193"/>
                  <a:gd name="T11" fmla="*/ 90 h 216"/>
                  <a:gd name="T12" fmla="*/ 34 w 193"/>
                  <a:gd name="T13" fmla="*/ 107 h 216"/>
                  <a:gd name="T14" fmla="*/ 38 w 193"/>
                  <a:gd name="T15" fmla="*/ 129 h 216"/>
                  <a:gd name="T16" fmla="*/ 42 w 193"/>
                  <a:gd name="T17" fmla="*/ 149 h 216"/>
                  <a:gd name="T18" fmla="*/ 51 w 193"/>
                  <a:gd name="T19" fmla="*/ 165 h 216"/>
                  <a:gd name="T20" fmla="*/ 64 w 193"/>
                  <a:gd name="T21" fmla="*/ 178 h 216"/>
                  <a:gd name="T22" fmla="*/ 79 w 193"/>
                  <a:gd name="T23" fmla="*/ 184 h 216"/>
                  <a:gd name="T24" fmla="*/ 97 w 193"/>
                  <a:gd name="T25" fmla="*/ 187 h 216"/>
                  <a:gd name="T26" fmla="*/ 115 w 193"/>
                  <a:gd name="T27" fmla="*/ 184 h 216"/>
                  <a:gd name="T28" fmla="*/ 129 w 193"/>
                  <a:gd name="T29" fmla="*/ 177 h 216"/>
                  <a:gd name="T30" fmla="*/ 141 w 193"/>
                  <a:gd name="T31" fmla="*/ 165 h 216"/>
                  <a:gd name="T32" fmla="*/ 150 w 193"/>
                  <a:gd name="T33" fmla="*/ 151 h 216"/>
                  <a:gd name="T34" fmla="*/ 157 w 193"/>
                  <a:gd name="T35" fmla="*/ 123 h 216"/>
                  <a:gd name="T36" fmla="*/ 157 w 193"/>
                  <a:gd name="T37" fmla="*/ 96 h 216"/>
                  <a:gd name="T38" fmla="*/ 151 w 193"/>
                  <a:gd name="T39" fmla="*/ 68 h 216"/>
                  <a:gd name="T40" fmla="*/ 141 w 193"/>
                  <a:gd name="T41" fmla="*/ 49 h 216"/>
                  <a:gd name="T42" fmla="*/ 125 w 193"/>
                  <a:gd name="T43" fmla="*/ 36 h 216"/>
                  <a:gd name="T44" fmla="*/ 108 w 193"/>
                  <a:gd name="T45" fmla="*/ 29 h 216"/>
                  <a:gd name="T46" fmla="*/ 87 w 193"/>
                  <a:gd name="T47" fmla="*/ 29 h 216"/>
                  <a:gd name="T48" fmla="*/ 102 w 193"/>
                  <a:gd name="T49" fmla="*/ 0 h 216"/>
                  <a:gd name="T50" fmla="*/ 129 w 193"/>
                  <a:gd name="T51" fmla="*/ 6 h 216"/>
                  <a:gd name="T52" fmla="*/ 152 w 193"/>
                  <a:gd name="T53" fmla="*/ 16 h 216"/>
                  <a:gd name="T54" fmla="*/ 171 w 193"/>
                  <a:gd name="T55" fmla="*/ 35 h 216"/>
                  <a:gd name="T56" fmla="*/ 184 w 193"/>
                  <a:gd name="T57" fmla="*/ 57 h 216"/>
                  <a:gd name="T58" fmla="*/ 192 w 193"/>
                  <a:gd name="T59" fmla="*/ 84 h 216"/>
                  <a:gd name="T60" fmla="*/ 192 w 193"/>
                  <a:gd name="T61" fmla="*/ 90 h 216"/>
                  <a:gd name="T62" fmla="*/ 192 w 193"/>
                  <a:gd name="T63" fmla="*/ 96 h 216"/>
                  <a:gd name="T64" fmla="*/ 193 w 193"/>
                  <a:gd name="T65" fmla="*/ 100 h 216"/>
                  <a:gd name="T66" fmla="*/ 193 w 193"/>
                  <a:gd name="T67" fmla="*/ 103 h 216"/>
                  <a:gd name="T68" fmla="*/ 190 w 193"/>
                  <a:gd name="T69" fmla="*/ 132 h 216"/>
                  <a:gd name="T70" fmla="*/ 184 w 193"/>
                  <a:gd name="T71" fmla="*/ 157 h 216"/>
                  <a:gd name="T72" fmla="*/ 174 w 193"/>
                  <a:gd name="T73" fmla="*/ 177 h 216"/>
                  <a:gd name="T74" fmla="*/ 160 w 193"/>
                  <a:gd name="T75" fmla="*/ 194 h 216"/>
                  <a:gd name="T76" fmla="*/ 141 w 193"/>
                  <a:gd name="T77" fmla="*/ 206 h 216"/>
                  <a:gd name="T78" fmla="*/ 119 w 193"/>
                  <a:gd name="T79" fmla="*/ 213 h 216"/>
                  <a:gd name="T80" fmla="*/ 92 w 193"/>
                  <a:gd name="T81" fmla="*/ 216 h 216"/>
                  <a:gd name="T82" fmla="*/ 66 w 193"/>
                  <a:gd name="T83" fmla="*/ 212 h 216"/>
                  <a:gd name="T84" fmla="*/ 44 w 193"/>
                  <a:gd name="T85" fmla="*/ 201 h 216"/>
                  <a:gd name="T86" fmla="*/ 25 w 193"/>
                  <a:gd name="T87" fmla="*/ 185 h 216"/>
                  <a:gd name="T88" fmla="*/ 12 w 193"/>
                  <a:gd name="T89" fmla="*/ 165 h 216"/>
                  <a:gd name="T90" fmla="*/ 3 w 193"/>
                  <a:gd name="T91" fmla="*/ 139 h 216"/>
                  <a:gd name="T92" fmla="*/ 0 w 193"/>
                  <a:gd name="T93" fmla="*/ 109 h 216"/>
                  <a:gd name="T94" fmla="*/ 2 w 193"/>
                  <a:gd name="T95" fmla="*/ 78 h 216"/>
                  <a:gd name="T96" fmla="*/ 9 w 193"/>
                  <a:gd name="T97" fmla="*/ 55 h 216"/>
                  <a:gd name="T98" fmla="*/ 21 w 193"/>
                  <a:gd name="T99" fmla="*/ 35 h 216"/>
                  <a:gd name="T100" fmla="*/ 35 w 193"/>
                  <a:gd name="T101" fmla="*/ 20 h 216"/>
                  <a:gd name="T102" fmla="*/ 55 w 193"/>
                  <a:gd name="T103" fmla="*/ 9 h 216"/>
                  <a:gd name="T104" fmla="*/ 77 w 193"/>
                  <a:gd name="T105" fmla="*/ 2 h 216"/>
                  <a:gd name="T106" fmla="*/ 102 w 193"/>
                  <a:gd name="T10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3" h="216">
                    <a:moveTo>
                      <a:pt x="87" y="29"/>
                    </a:moveTo>
                    <a:lnTo>
                      <a:pt x="69" y="36"/>
                    </a:lnTo>
                    <a:lnTo>
                      <a:pt x="54" y="47"/>
                    </a:lnTo>
                    <a:lnTo>
                      <a:pt x="45" y="60"/>
                    </a:lnTo>
                    <a:lnTo>
                      <a:pt x="38" y="74"/>
                    </a:lnTo>
                    <a:lnTo>
                      <a:pt x="35" y="90"/>
                    </a:lnTo>
                    <a:lnTo>
                      <a:pt x="34" y="107"/>
                    </a:lnTo>
                    <a:lnTo>
                      <a:pt x="38" y="129"/>
                    </a:lnTo>
                    <a:lnTo>
                      <a:pt x="42" y="149"/>
                    </a:lnTo>
                    <a:lnTo>
                      <a:pt x="51" y="165"/>
                    </a:lnTo>
                    <a:lnTo>
                      <a:pt x="64" y="178"/>
                    </a:lnTo>
                    <a:lnTo>
                      <a:pt x="79" y="184"/>
                    </a:lnTo>
                    <a:lnTo>
                      <a:pt x="97" y="187"/>
                    </a:lnTo>
                    <a:lnTo>
                      <a:pt x="115" y="184"/>
                    </a:lnTo>
                    <a:lnTo>
                      <a:pt x="129" y="177"/>
                    </a:lnTo>
                    <a:lnTo>
                      <a:pt x="141" y="165"/>
                    </a:lnTo>
                    <a:lnTo>
                      <a:pt x="150" y="151"/>
                    </a:lnTo>
                    <a:lnTo>
                      <a:pt x="157" y="123"/>
                    </a:lnTo>
                    <a:lnTo>
                      <a:pt x="157" y="96"/>
                    </a:lnTo>
                    <a:lnTo>
                      <a:pt x="151" y="68"/>
                    </a:lnTo>
                    <a:lnTo>
                      <a:pt x="141" y="49"/>
                    </a:lnTo>
                    <a:lnTo>
                      <a:pt x="125" y="36"/>
                    </a:lnTo>
                    <a:lnTo>
                      <a:pt x="108" y="29"/>
                    </a:lnTo>
                    <a:lnTo>
                      <a:pt x="87" y="29"/>
                    </a:lnTo>
                    <a:close/>
                    <a:moveTo>
                      <a:pt x="102" y="0"/>
                    </a:moveTo>
                    <a:lnTo>
                      <a:pt x="129" y="6"/>
                    </a:lnTo>
                    <a:lnTo>
                      <a:pt x="152" y="16"/>
                    </a:lnTo>
                    <a:lnTo>
                      <a:pt x="171" y="35"/>
                    </a:lnTo>
                    <a:lnTo>
                      <a:pt x="184" y="57"/>
                    </a:lnTo>
                    <a:lnTo>
                      <a:pt x="192" y="84"/>
                    </a:lnTo>
                    <a:lnTo>
                      <a:pt x="192" y="90"/>
                    </a:lnTo>
                    <a:lnTo>
                      <a:pt x="192" y="96"/>
                    </a:lnTo>
                    <a:lnTo>
                      <a:pt x="193" y="100"/>
                    </a:lnTo>
                    <a:lnTo>
                      <a:pt x="193" y="103"/>
                    </a:lnTo>
                    <a:lnTo>
                      <a:pt x="190" y="132"/>
                    </a:lnTo>
                    <a:lnTo>
                      <a:pt x="184" y="157"/>
                    </a:lnTo>
                    <a:lnTo>
                      <a:pt x="174" y="177"/>
                    </a:lnTo>
                    <a:lnTo>
                      <a:pt x="160" y="194"/>
                    </a:lnTo>
                    <a:lnTo>
                      <a:pt x="141" y="206"/>
                    </a:lnTo>
                    <a:lnTo>
                      <a:pt x="119" y="213"/>
                    </a:lnTo>
                    <a:lnTo>
                      <a:pt x="92" y="216"/>
                    </a:lnTo>
                    <a:lnTo>
                      <a:pt x="66" y="212"/>
                    </a:lnTo>
                    <a:lnTo>
                      <a:pt x="44" y="201"/>
                    </a:lnTo>
                    <a:lnTo>
                      <a:pt x="25" y="185"/>
                    </a:lnTo>
                    <a:lnTo>
                      <a:pt x="12" y="165"/>
                    </a:lnTo>
                    <a:lnTo>
                      <a:pt x="3" y="139"/>
                    </a:lnTo>
                    <a:lnTo>
                      <a:pt x="0" y="109"/>
                    </a:lnTo>
                    <a:lnTo>
                      <a:pt x="2" y="78"/>
                    </a:lnTo>
                    <a:lnTo>
                      <a:pt x="9" y="55"/>
                    </a:lnTo>
                    <a:lnTo>
                      <a:pt x="21" y="35"/>
                    </a:lnTo>
                    <a:lnTo>
                      <a:pt x="35" y="20"/>
                    </a:lnTo>
                    <a:lnTo>
                      <a:pt x="55" y="9"/>
                    </a:lnTo>
                    <a:lnTo>
                      <a:pt x="77" y="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6" name="Freeform 27"/>
              <p:cNvSpPr>
                <a:spLocks/>
              </p:cNvSpPr>
              <p:nvPr userDrawn="1"/>
            </p:nvSpPr>
            <p:spPr bwMode="auto">
              <a:xfrm>
                <a:off x="2504397" y="2907211"/>
                <a:ext cx="151252" cy="233757"/>
              </a:xfrm>
              <a:custGeom>
                <a:avLst/>
                <a:gdLst>
                  <a:gd name="T0" fmla="*/ 26 w 187"/>
                  <a:gd name="T1" fmla="*/ 0 h 290"/>
                  <a:gd name="T2" fmla="*/ 33 w 187"/>
                  <a:gd name="T3" fmla="*/ 2 h 290"/>
                  <a:gd name="T4" fmla="*/ 39 w 187"/>
                  <a:gd name="T5" fmla="*/ 11 h 290"/>
                  <a:gd name="T6" fmla="*/ 45 w 187"/>
                  <a:gd name="T7" fmla="*/ 26 h 290"/>
                  <a:gd name="T8" fmla="*/ 70 w 187"/>
                  <a:gd name="T9" fmla="*/ 94 h 290"/>
                  <a:gd name="T10" fmla="*/ 94 w 187"/>
                  <a:gd name="T11" fmla="*/ 162 h 290"/>
                  <a:gd name="T12" fmla="*/ 97 w 187"/>
                  <a:gd name="T13" fmla="*/ 156 h 290"/>
                  <a:gd name="T14" fmla="*/ 98 w 187"/>
                  <a:gd name="T15" fmla="*/ 152 h 290"/>
                  <a:gd name="T16" fmla="*/ 143 w 187"/>
                  <a:gd name="T17" fmla="*/ 27 h 290"/>
                  <a:gd name="T18" fmla="*/ 149 w 187"/>
                  <a:gd name="T19" fmla="*/ 13 h 290"/>
                  <a:gd name="T20" fmla="*/ 154 w 187"/>
                  <a:gd name="T21" fmla="*/ 4 h 290"/>
                  <a:gd name="T22" fmla="*/ 161 w 187"/>
                  <a:gd name="T23" fmla="*/ 1 h 290"/>
                  <a:gd name="T24" fmla="*/ 171 w 187"/>
                  <a:gd name="T25" fmla="*/ 0 h 290"/>
                  <a:gd name="T26" fmla="*/ 187 w 187"/>
                  <a:gd name="T27" fmla="*/ 1 h 290"/>
                  <a:gd name="T28" fmla="*/ 167 w 187"/>
                  <a:gd name="T29" fmla="*/ 56 h 290"/>
                  <a:gd name="T30" fmla="*/ 98 w 187"/>
                  <a:gd name="T31" fmla="*/ 234 h 290"/>
                  <a:gd name="T32" fmla="*/ 90 w 187"/>
                  <a:gd name="T33" fmla="*/ 253 h 290"/>
                  <a:gd name="T34" fmla="*/ 78 w 187"/>
                  <a:gd name="T35" fmla="*/ 272 h 290"/>
                  <a:gd name="T36" fmla="*/ 68 w 187"/>
                  <a:gd name="T37" fmla="*/ 282 h 290"/>
                  <a:gd name="T38" fmla="*/ 55 w 187"/>
                  <a:gd name="T39" fmla="*/ 288 h 290"/>
                  <a:gd name="T40" fmla="*/ 42 w 187"/>
                  <a:gd name="T41" fmla="*/ 290 h 290"/>
                  <a:gd name="T42" fmla="*/ 28 w 187"/>
                  <a:gd name="T43" fmla="*/ 289 h 290"/>
                  <a:gd name="T44" fmla="*/ 19 w 187"/>
                  <a:gd name="T45" fmla="*/ 285 h 290"/>
                  <a:gd name="T46" fmla="*/ 16 w 187"/>
                  <a:gd name="T47" fmla="*/ 279 h 290"/>
                  <a:gd name="T48" fmla="*/ 15 w 187"/>
                  <a:gd name="T49" fmla="*/ 272 h 290"/>
                  <a:gd name="T50" fmla="*/ 15 w 187"/>
                  <a:gd name="T51" fmla="*/ 263 h 290"/>
                  <a:gd name="T52" fmla="*/ 15 w 187"/>
                  <a:gd name="T53" fmla="*/ 256 h 290"/>
                  <a:gd name="T54" fmla="*/ 36 w 187"/>
                  <a:gd name="T55" fmla="*/ 254 h 290"/>
                  <a:gd name="T56" fmla="*/ 54 w 187"/>
                  <a:gd name="T57" fmla="*/ 249 h 290"/>
                  <a:gd name="T58" fmla="*/ 65 w 187"/>
                  <a:gd name="T59" fmla="*/ 238 h 290"/>
                  <a:gd name="T60" fmla="*/ 72 w 187"/>
                  <a:gd name="T61" fmla="*/ 224 h 290"/>
                  <a:gd name="T62" fmla="*/ 74 w 187"/>
                  <a:gd name="T63" fmla="*/ 205 h 290"/>
                  <a:gd name="T64" fmla="*/ 70 w 187"/>
                  <a:gd name="T65" fmla="*/ 185 h 290"/>
                  <a:gd name="T66" fmla="*/ 0 w 187"/>
                  <a:gd name="T67" fmla="*/ 2 h 290"/>
                  <a:gd name="T68" fmla="*/ 16 w 187"/>
                  <a:gd name="T69" fmla="*/ 0 h 290"/>
                  <a:gd name="T70" fmla="*/ 26 w 187"/>
                  <a:gd name="T7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7" h="290">
                    <a:moveTo>
                      <a:pt x="26" y="0"/>
                    </a:moveTo>
                    <a:lnTo>
                      <a:pt x="33" y="2"/>
                    </a:lnTo>
                    <a:lnTo>
                      <a:pt x="39" y="11"/>
                    </a:lnTo>
                    <a:lnTo>
                      <a:pt x="45" y="26"/>
                    </a:lnTo>
                    <a:lnTo>
                      <a:pt x="70" y="94"/>
                    </a:lnTo>
                    <a:lnTo>
                      <a:pt x="94" y="162"/>
                    </a:lnTo>
                    <a:lnTo>
                      <a:pt x="97" y="156"/>
                    </a:lnTo>
                    <a:lnTo>
                      <a:pt x="98" y="152"/>
                    </a:lnTo>
                    <a:lnTo>
                      <a:pt x="143" y="27"/>
                    </a:lnTo>
                    <a:lnTo>
                      <a:pt x="149" y="13"/>
                    </a:lnTo>
                    <a:lnTo>
                      <a:pt x="154" y="4"/>
                    </a:lnTo>
                    <a:lnTo>
                      <a:pt x="161" y="1"/>
                    </a:lnTo>
                    <a:lnTo>
                      <a:pt x="171" y="0"/>
                    </a:lnTo>
                    <a:lnTo>
                      <a:pt x="187" y="1"/>
                    </a:lnTo>
                    <a:lnTo>
                      <a:pt x="167" y="56"/>
                    </a:lnTo>
                    <a:lnTo>
                      <a:pt x="98" y="234"/>
                    </a:lnTo>
                    <a:lnTo>
                      <a:pt x="90" y="253"/>
                    </a:lnTo>
                    <a:lnTo>
                      <a:pt x="78" y="272"/>
                    </a:lnTo>
                    <a:lnTo>
                      <a:pt x="68" y="282"/>
                    </a:lnTo>
                    <a:lnTo>
                      <a:pt x="55" y="288"/>
                    </a:lnTo>
                    <a:lnTo>
                      <a:pt x="42" y="290"/>
                    </a:lnTo>
                    <a:lnTo>
                      <a:pt x="28" y="289"/>
                    </a:lnTo>
                    <a:lnTo>
                      <a:pt x="19" y="285"/>
                    </a:lnTo>
                    <a:lnTo>
                      <a:pt x="16" y="279"/>
                    </a:lnTo>
                    <a:lnTo>
                      <a:pt x="15" y="272"/>
                    </a:lnTo>
                    <a:lnTo>
                      <a:pt x="15" y="263"/>
                    </a:lnTo>
                    <a:lnTo>
                      <a:pt x="15" y="256"/>
                    </a:lnTo>
                    <a:lnTo>
                      <a:pt x="36" y="254"/>
                    </a:lnTo>
                    <a:lnTo>
                      <a:pt x="54" y="249"/>
                    </a:lnTo>
                    <a:lnTo>
                      <a:pt x="65" y="238"/>
                    </a:lnTo>
                    <a:lnTo>
                      <a:pt x="72" y="224"/>
                    </a:lnTo>
                    <a:lnTo>
                      <a:pt x="74" y="205"/>
                    </a:lnTo>
                    <a:lnTo>
                      <a:pt x="70" y="185"/>
                    </a:lnTo>
                    <a:lnTo>
                      <a:pt x="0" y="2"/>
                    </a:lnTo>
                    <a:lnTo>
                      <a:pt x="1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7" name="Freeform 28"/>
              <p:cNvSpPr>
                <a:spLocks/>
              </p:cNvSpPr>
              <p:nvPr userDrawn="1"/>
            </p:nvSpPr>
            <p:spPr bwMode="auto">
              <a:xfrm>
                <a:off x="1528946" y="2904792"/>
                <a:ext cx="135075" cy="167660"/>
              </a:xfrm>
              <a:custGeom>
                <a:avLst/>
                <a:gdLst>
                  <a:gd name="T0" fmla="*/ 87 w 167"/>
                  <a:gd name="T1" fmla="*/ 0 h 208"/>
                  <a:gd name="T2" fmla="*/ 109 w 167"/>
                  <a:gd name="T3" fmla="*/ 0 h 208"/>
                  <a:gd name="T4" fmla="*/ 130 w 167"/>
                  <a:gd name="T5" fmla="*/ 4 h 208"/>
                  <a:gd name="T6" fmla="*/ 146 w 167"/>
                  <a:gd name="T7" fmla="*/ 16 h 208"/>
                  <a:gd name="T8" fmla="*/ 159 w 167"/>
                  <a:gd name="T9" fmla="*/ 32 h 208"/>
                  <a:gd name="T10" fmla="*/ 165 w 167"/>
                  <a:gd name="T11" fmla="*/ 50 h 208"/>
                  <a:gd name="T12" fmla="*/ 167 w 167"/>
                  <a:gd name="T13" fmla="*/ 85 h 208"/>
                  <a:gd name="T14" fmla="*/ 167 w 167"/>
                  <a:gd name="T15" fmla="*/ 208 h 208"/>
                  <a:gd name="T16" fmla="*/ 133 w 167"/>
                  <a:gd name="T17" fmla="*/ 208 h 208"/>
                  <a:gd name="T18" fmla="*/ 133 w 167"/>
                  <a:gd name="T19" fmla="*/ 130 h 208"/>
                  <a:gd name="T20" fmla="*/ 133 w 167"/>
                  <a:gd name="T21" fmla="*/ 100 h 208"/>
                  <a:gd name="T22" fmla="*/ 132 w 167"/>
                  <a:gd name="T23" fmla="*/ 71 h 208"/>
                  <a:gd name="T24" fmla="*/ 127 w 167"/>
                  <a:gd name="T25" fmla="*/ 52 h 208"/>
                  <a:gd name="T26" fmla="*/ 120 w 167"/>
                  <a:gd name="T27" fmla="*/ 40 h 208"/>
                  <a:gd name="T28" fmla="*/ 109 w 167"/>
                  <a:gd name="T29" fmla="*/ 33 h 208"/>
                  <a:gd name="T30" fmla="*/ 93 w 167"/>
                  <a:gd name="T31" fmla="*/ 29 h 208"/>
                  <a:gd name="T32" fmla="*/ 74 w 167"/>
                  <a:gd name="T33" fmla="*/ 30 h 208"/>
                  <a:gd name="T34" fmla="*/ 57 w 167"/>
                  <a:gd name="T35" fmla="*/ 37 h 208"/>
                  <a:gd name="T36" fmla="*/ 45 w 167"/>
                  <a:gd name="T37" fmla="*/ 47 h 208"/>
                  <a:gd name="T38" fmla="*/ 38 w 167"/>
                  <a:gd name="T39" fmla="*/ 63 h 208"/>
                  <a:gd name="T40" fmla="*/ 35 w 167"/>
                  <a:gd name="T41" fmla="*/ 89 h 208"/>
                  <a:gd name="T42" fmla="*/ 33 w 167"/>
                  <a:gd name="T43" fmla="*/ 115 h 208"/>
                  <a:gd name="T44" fmla="*/ 33 w 167"/>
                  <a:gd name="T45" fmla="*/ 208 h 208"/>
                  <a:gd name="T46" fmla="*/ 0 w 167"/>
                  <a:gd name="T47" fmla="*/ 208 h 208"/>
                  <a:gd name="T48" fmla="*/ 0 w 167"/>
                  <a:gd name="T49" fmla="*/ 4 h 208"/>
                  <a:gd name="T50" fmla="*/ 29 w 167"/>
                  <a:gd name="T51" fmla="*/ 4 h 208"/>
                  <a:gd name="T52" fmla="*/ 31 w 167"/>
                  <a:gd name="T53" fmla="*/ 16 h 208"/>
                  <a:gd name="T54" fmla="*/ 31 w 167"/>
                  <a:gd name="T55" fmla="*/ 30 h 208"/>
                  <a:gd name="T56" fmla="*/ 48 w 167"/>
                  <a:gd name="T57" fmla="*/ 14 h 208"/>
                  <a:gd name="T58" fmla="*/ 67 w 167"/>
                  <a:gd name="T59" fmla="*/ 4 h 208"/>
                  <a:gd name="T60" fmla="*/ 87 w 167"/>
                  <a:gd name="T6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7" h="208">
                    <a:moveTo>
                      <a:pt x="87" y="0"/>
                    </a:moveTo>
                    <a:lnTo>
                      <a:pt x="109" y="0"/>
                    </a:lnTo>
                    <a:lnTo>
                      <a:pt x="130" y="4"/>
                    </a:lnTo>
                    <a:lnTo>
                      <a:pt x="146" y="16"/>
                    </a:lnTo>
                    <a:lnTo>
                      <a:pt x="159" y="32"/>
                    </a:lnTo>
                    <a:lnTo>
                      <a:pt x="165" y="50"/>
                    </a:lnTo>
                    <a:lnTo>
                      <a:pt x="167" y="85"/>
                    </a:lnTo>
                    <a:lnTo>
                      <a:pt x="167" y="208"/>
                    </a:lnTo>
                    <a:lnTo>
                      <a:pt x="133" y="208"/>
                    </a:lnTo>
                    <a:lnTo>
                      <a:pt x="133" y="130"/>
                    </a:lnTo>
                    <a:lnTo>
                      <a:pt x="133" y="100"/>
                    </a:lnTo>
                    <a:lnTo>
                      <a:pt x="132" y="71"/>
                    </a:lnTo>
                    <a:lnTo>
                      <a:pt x="127" y="52"/>
                    </a:lnTo>
                    <a:lnTo>
                      <a:pt x="120" y="40"/>
                    </a:lnTo>
                    <a:lnTo>
                      <a:pt x="109" y="33"/>
                    </a:lnTo>
                    <a:lnTo>
                      <a:pt x="93" y="29"/>
                    </a:lnTo>
                    <a:lnTo>
                      <a:pt x="74" y="30"/>
                    </a:lnTo>
                    <a:lnTo>
                      <a:pt x="57" y="37"/>
                    </a:lnTo>
                    <a:lnTo>
                      <a:pt x="45" y="47"/>
                    </a:lnTo>
                    <a:lnTo>
                      <a:pt x="38" y="63"/>
                    </a:lnTo>
                    <a:lnTo>
                      <a:pt x="35" y="89"/>
                    </a:lnTo>
                    <a:lnTo>
                      <a:pt x="33" y="115"/>
                    </a:lnTo>
                    <a:lnTo>
                      <a:pt x="33" y="208"/>
                    </a:lnTo>
                    <a:lnTo>
                      <a:pt x="0" y="208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1" y="16"/>
                    </a:lnTo>
                    <a:lnTo>
                      <a:pt x="31" y="30"/>
                    </a:lnTo>
                    <a:lnTo>
                      <a:pt x="48" y="14"/>
                    </a:lnTo>
                    <a:lnTo>
                      <a:pt x="67" y="4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8" name="Freeform 29"/>
              <p:cNvSpPr>
                <a:spLocks/>
              </p:cNvSpPr>
              <p:nvPr userDrawn="1"/>
            </p:nvSpPr>
            <p:spPr bwMode="auto">
              <a:xfrm>
                <a:off x="1706080" y="2903180"/>
                <a:ext cx="144781" cy="174109"/>
              </a:xfrm>
              <a:custGeom>
                <a:avLst/>
                <a:gdLst>
                  <a:gd name="T0" fmla="*/ 97 w 179"/>
                  <a:gd name="T1" fmla="*/ 0 h 216"/>
                  <a:gd name="T2" fmla="*/ 120 w 179"/>
                  <a:gd name="T3" fmla="*/ 3 h 216"/>
                  <a:gd name="T4" fmla="*/ 140 w 179"/>
                  <a:gd name="T5" fmla="*/ 12 h 216"/>
                  <a:gd name="T6" fmla="*/ 158 w 179"/>
                  <a:gd name="T7" fmla="*/ 25 h 216"/>
                  <a:gd name="T8" fmla="*/ 171 w 179"/>
                  <a:gd name="T9" fmla="*/ 45 h 216"/>
                  <a:gd name="T10" fmla="*/ 171 w 179"/>
                  <a:gd name="T11" fmla="*/ 51 h 216"/>
                  <a:gd name="T12" fmla="*/ 171 w 179"/>
                  <a:gd name="T13" fmla="*/ 55 h 216"/>
                  <a:gd name="T14" fmla="*/ 169 w 179"/>
                  <a:gd name="T15" fmla="*/ 61 h 216"/>
                  <a:gd name="T16" fmla="*/ 169 w 179"/>
                  <a:gd name="T17" fmla="*/ 65 h 216"/>
                  <a:gd name="T18" fmla="*/ 163 w 179"/>
                  <a:gd name="T19" fmla="*/ 67 h 216"/>
                  <a:gd name="T20" fmla="*/ 156 w 179"/>
                  <a:gd name="T21" fmla="*/ 68 h 216"/>
                  <a:gd name="T22" fmla="*/ 150 w 179"/>
                  <a:gd name="T23" fmla="*/ 70 h 216"/>
                  <a:gd name="T24" fmla="*/ 144 w 179"/>
                  <a:gd name="T25" fmla="*/ 67 h 216"/>
                  <a:gd name="T26" fmla="*/ 140 w 179"/>
                  <a:gd name="T27" fmla="*/ 60 h 216"/>
                  <a:gd name="T28" fmla="*/ 131 w 179"/>
                  <a:gd name="T29" fmla="*/ 45 h 216"/>
                  <a:gd name="T30" fmla="*/ 120 w 179"/>
                  <a:gd name="T31" fmla="*/ 35 h 216"/>
                  <a:gd name="T32" fmla="*/ 105 w 179"/>
                  <a:gd name="T33" fmla="*/ 29 h 216"/>
                  <a:gd name="T34" fmla="*/ 88 w 179"/>
                  <a:gd name="T35" fmla="*/ 29 h 216"/>
                  <a:gd name="T36" fmla="*/ 71 w 179"/>
                  <a:gd name="T37" fmla="*/ 34 h 216"/>
                  <a:gd name="T38" fmla="*/ 56 w 179"/>
                  <a:gd name="T39" fmla="*/ 42 h 216"/>
                  <a:gd name="T40" fmla="*/ 46 w 179"/>
                  <a:gd name="T41" fmla="*/ 55 h 216"/>
                  <a:gd name="T42" fmla="*/ 40 w 179"/>
                  <a:gd name="T43" fmla="*/ 73 h 216"/>
                  <a:gd name="T44" fmla="*/ 37 w 179"/>
                  <a:gd name="T45" fmla="*/ 107 h 216"/>
                  <a:gd name="T46" fmla="*/ 40 w 179"/>
                  <a:gd name="T47" fmla="*/ 144 h 216"/>
                  <a:gd name="T48" fmla="*/ 46 w 179"/>
                  <a:gd name="T49" fmla="*/ 161 h 216"/>
                  <a:gd name="T50" fmla="*/ 56 w 179"/>
                  <a:gd name="T51" fmla="*/ 174 h 216"/>
                  <a:gd name="T52" fmla="*/ 71 w 179"/>
                  <a:gd name="T53" fmla="*/ 183 h 216"/>
                  <a:gd name="T54" fmla="*/ 89 w 179"/>
                  <a:gd name="T55" fmla="*/ 187 h 216"/>
                  <a:gd name="T56" fmla="*/ 107 w 179"/>
                  <a:gd name="T57" fmla="*/ 185 h 216"/>
                  <a:gd name="T58" fmla="*/ 121 w 179"/>
                  <a:gd name="T59" fmla="*/ 180 h 216"/>
                  <a:gd name="T60" fmla="*/ 133 w 179"/>
                  <a:gd name="T61" fmla="*/ 168 h 216"/>
                  <a:gd name="T62" fmla="*/ 142 w 179"/>
                  <a:gd name="T63" fmla="*/ 151 h 216"/>
                  <a:gd name="T64" fmla="*/ 147 w 179"/>
                  <a:gd name="T65" fmla="*/ 141 h 216"/>
                  <a:gd name="T66" fmla="*/ 155 w 179"/>
                  <a:gd name="T67" fmla="*/ 138 h 216"/>
                  <a:gd name="T68" fmla="*/ 162 w 179"/>
                  <a:gd name="T69" fmla="*/ 138 h 216"/>
                  <a:gd name="T70" fmla="*/ 171 w 179"/>
                  <a:gd name="T71" fmla="*/ 139 h 216"/>
                  <a:gd name="T72" fmla="*/ 179 w 179"/>
                  <a:gd name="T73" fmla="*/ 139 h 216"/>
                  <a:gd name="T74" fmla="*/ 172 w 179"/>
                  <a:gd name="T75" fmla="*/ 165 h 216"/>
                  <a:gd name="T76" fmla="*/ 159 w 179"/>
                  <a:gd name="T77" fmla="*/ 185 h 216"/>
                  <a:gd name="T78" fmla="*/ 143 w 179"/>
                  <a:gd name="T79" fmla="*/ 201 h 216"/>
                  <a:gd name="T80" fmla="*/ 123 w 179"/>
                  <a:gd name="T81" fmla="*/ 212 h 216"/>
                  <a:gd name="T82" fmla="*/ 100 w 179"/>
                  <a:gd name="T83" fmla="*/ 216 h 216"/>
                  <a:gd name="T84" fmla="*/ 75 w 179"/>
                  <a:gd name="T85" fmla="*/ 214 h 216"/>
                  <a:gd name="T86" fmla="*/ 52 w 179"/>
                  <a:gd name="T87" fmla="*/ 207 h 216"/>
                  <a:gd name="T88" fmla="*/ 33 w 179"/>
                  <a:gd name="T89" fmla="*/ 194 h 216"/>
                  <a:gd name="T90" fmla="*/ 17 w 179"/>
                  <a:gd name="T91" fmla="*/ 177 h 216"/>
                  <a:gd name="T92" fmla="*/ 7 w 179"/>
                  <a:gd name="T93" fmla="*/ 154 h 216"/>
                  <a:gd name="T94" fmla="*/ 0 w 179"/>
                  <a:gd name="T95" fmla="*/ 119 h 216"/>
                  <a:gd name="T96" fmla="*/ 1 w 179"/>
                  <a:gd name="T97" fmla="*/ 83 h 216"/>
                  <a:gd name="T98" fmla="*/ 13 w 179"/>
                  <a:gd name="T99" fmla="*/ 49 h 216"/>
                  <a:gd name="T100" fmla="*/ 23 w 179"/>
                  <a:gd name="T101" fmla="*/ 31 h 216"/>
                  <a:gd name="T102" fmla="*/ 37 w 179"/>
                  <a:gd name="T103" fmla="*/ 16 h 216"/>
                  <a:gd name="T104" fmla="*/ 55 w 179"/>
                  <a:gd name="T105" fmla="*/ 7 h 216"/>
                  <a:gd name="T106" fmla="*/ 75 w 179"/>
                  <a:gd name="T107" fmla="*/ 2 h 216"/>
                  <a:gd name="T108" fmla="*/ 97 w 179"/>
                  <a:gd name="T10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9" h="216">
                    <a:moveTo>
                      <a:pt x="97" y="0"/>
                    </a:moveTo>
                    <a:lnTo>
                      <a:pt x="120" y="3"/>
                    </a:lnTo>
                    <a:lnTo>
                      <a:pt x="140" y="12"/>
                    </a:lnTo>
                    <a:lnTo>
                      <a:pt x="158" y="25"/>
                    </a:lnTo>
                    <a:lnTo>
                      <a:pt x="171" y="45"/>
                    </a:lnTo>
                    <a:lnTo>
                      <a:pt x="171" y="51"/>
                    </a:lnTo>
                    <a:lnTo>
                      <a:pt x="171" y="55"/>
                    </a:lnTo>
                    <a:lnTo>
                      <a:pt x="169" y="61"/>
                    </a:lnTo>
                    <a:lnTo>
                      <a:pt x="169" y="65"/>
                    </a:lnTo>
                    <a:lnTo>
                      <a:pt x="163" y="67"/>
                    </a:lnTo>
                    <a:lnTo>
                      <a:pt x="156" y="68"/>
                    </a:lnTo>
                    <a:lnTo>
                      <a:pt x="150" y="70"/>
                    </a:lnTo>
                    <a:lnTo>
                      <a:pt x="144" y="67"/>
                    </a:lnTo>
                    <a:lnTo>
                      <a:pt x="140" y="60"/>
                    </a:lnTo>
                    <a:lnTo>
                      <a:pt x="131" y="45"/>
                    </a:lnTo>
                    <a:lnTo>
                      <a:pt x="120" y="35"/>
                    </a:lnTo>
                    <a:lnTo>
                      <a:pt x="105" y="29"/>
                    </a:lnTo>
                    <a:lnTo>
                      <a:pt x="88" y="29"/>
                    </a:lnTo>
                    <a:lnTo>
                      <a:pt x="71" y="34"/>
                    </a:lnTo>
                    <a:lnTo>
                      <a:pt x="56" y="42"/>
                    </a:lnTo>
                    <a:lnTo>
                      <a:pt x="46" y="55"/>
                    </a:lnTo>
                    <a:lnTo>
                      <a:pt x="40" y="73"/>
                    </a:lnTo>
                    <a:lnTo>
                      <a:pt x="37" y="107"/>
                    </a:lnTo>
                    <a:lnTo>
                      <a:pt x="40" y="144"/>
                    </a:lnTo>
                    <a:lnTo>
                      <a:pt x="46" y="161"/>
                    </a:lnTo>
                    <a:lnTo>
                      <a:pt x="56" y="174"/>
                    </a:lnTo>
                    <a:lnTo>
                      <a:pt x="71" y="183"/>
                    </a:lnTo>
                    <a:lnTo>
                      <a:pt x="89" y="187"/>
                    </a:lnTo>
                    <a:lnTo>
                      <a:pt x="107" y="185"/>
                    </a:lnTo>
                    <a:lnTo>
                      <a:pt x="121" y="180"/>
                    </a:lnTo>
                    <a:lnTo>
                      <a:pt x="133" y="168"/>
                    </a:lnTo>
                    <a:lnTo>
                      <a:pt x="142" y="151"/>
                    </a:lnTo>
                    <a:lnTo>
                      <a:pt x="147" y="141"/>
                    </a:lnTo>
                    <a:lnTo>
                      <a:pt x="155" y="138"/>
                    </a:lnTo>
                    <a:lnTo>
                      <a:pt x="162" y="138"/>
                    </a:lnTo>
                    <a:lnTo>
                      <a:pt x="171" y="139"/>
                    </a:lnTo>
                    <a:lnTo>
                      <a:pt x="179" y="139"/>
                    </a:lnTo>
                    <a:lnTo>
                      <a:pt x="172" y="165"/>
                    </a:lnTo>
                    <a:lnTo>
                      <a:pt x="159" y="185"/>
                    </a:lnTo>
                    <a:lnTo>
                      <a:pt x="143" y="201"/>
                    </a:lnTo>
                    <a:lnTo>
                      <a:pt x="123" y="212"/>
                    </a:lnTo>
                    <a:lnTo>
                      <a:pt x="100" y="216"/>
                    </a:lnTo>
                    <a:lnTo>
                      <a:pt x="75" y="214"/>
                    </a:lnTo>
                    <a:lnTo>
                      <a:pt x="52" y="207"/>
                    </a:lnTo>
                    <a:lnTo>
                      <a:pt x="33" y="194"/>
                    </a:lnTo>
                    <a:lnTo>
                      <a:pt x="17" y="177"/>
                    </a:lnTo>
                    <a:lnTo>
                      <a:pt x="7" y="154"/>
                    </a:lnTo>
                    <a:lnTo>
                      <a:pt x="0" y="119"/>
                    </a:lnTo>
                    <a:lnTo>
                      <a:pt x="1" y="83"/>
                    </a:lnTo>
                    <a:lnTo>
                      <a:pt x="13" y="49"/>
                    </a:lnTo>
                    <a:lnTo>
                      <a:pt x="23" y="31"/>
                    </a:lnTo>
                    <a:lnTo>
                      <a:pt x="37" y="16"/>
                    </a:lnTo>
                    <a:lnTo>
                      <a:pt x="55" y="7"/>
                    </a:lnTo>
                    <a:lnTo>
                      <a:pt x="75" y="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9" name="Rectangle 30"/>
              <p:cNvSpPr>
                <a:spLocks noChangeArrowheads="1"/>
              </p:cNvSpPr>
              <p:nvPr userDrawn="1"/>
            </p:nvSpPr>
            <p:spPr bwMode="auto">
              <a:xfrm>
                <a:off x="2068437" y="2843532"/>
                <a:ext cx="27500" cy="2289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0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nl-NL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31" name="Ovaal 20"/>
            <p:cNvSpPr/>
            <p:nvPr userDrawn="1"/>
          </p:nvSpPr>
          <p:spPr>
            <a:xfrm>
              <a:off x="6614429" y="537346"/>
              <a:ext cx="2350059" cy="2350056"/>
            </a:xfrm>
            <a:prstGeom prst="ellipse">
              <a:avLst/>
            </a:prstGeom>
            <a:noFill/>
            <a:ln w="444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nl-NL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16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1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43434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561189"/>
            <a:ext cx="5486400" cy="32968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/>
          <p:cNvSpPr txBox="1"/>
          <p:nvPr/>
        </p:nvSpPr>
        <p:spPr>
          <a:xfrm>
            <a:off x="914400" y="2034671"/>
            <a:ext cx="80010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Refining the Management of Advanced Gastric Cancer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4481705"/>
            <a:ext cx="387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Manish A. Shah, MD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Weill Cornell Medical College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York Presbyterian Hospital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York, New York, United States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 descr="C:\Users\trudy.stoddert\Desktop\InterActive Clinical Scenarios_LOGO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3841750" cy="17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6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Which of the following therapies would your recommend?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Single-agent chemotherapy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Reintroduction of an oxaliplatin-containing regimen (</a:t>
            </a:r>
            <a:r>
              <a:rPr lang="en-US" sz="2800" dirty="0" err="1" smtClean="0"/>
              <a:t>eg</a:t>
            </a:r>
            <a:r>
              <a:rPr lang="en-US" sz="2800" dirty="0" smtClean="0"/>
              <a:t>, FOLFOX)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Other combination chemotherapy (</a:t>
            </a:r>
            <a:r>
              <a:rPr lang="en-US" sz="2800" dirty="0" err="1" smtClean="0"/>
              <a:t>eg</a:t>
            </a:r>
            <a:r>
              <a:rPr lang="en-US" sz="2800" dirty="0" smtClean="0"/>
              <a:t>, FOLFIRI, docetaxel/cisplatin, docetaxel/irinotecan)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Paclitaxel + ramucirumab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Ramucirumab as a single agent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314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76200" y="319548"/>
            <a:ext cx="8991600" cy="12192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Second-Line Chemotherapy </a:t>
            </a:r>
            <a:br>
              <a:rPr lang="en-US" altLang="en-US" dirty="0" smtClean="0"/>
            </a:br>
            <a:r>
              <a:rPr lang="en-US" altLang="en-US" dirty="0" smtClean="0"/>
              <a:t>for Gastric Cancer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228600" y="1527175"/>
            <a:ext cx="8802688" cy="472122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altLang="en-US" sz="2300" dirty="0" smtClean="0"/>
              <a:t>Cougar Trial-02 (UK)</a:t>
            </a:r>
            <a:r>
              <a:rPr lang="en-US" altLang="en-US" sz="2300" baseline="30000" dirty="0" smtClean="0"/>
              <a:t>1</a:t>
            </a:r>
            <a:endParaRPr lang="en-US" altLang="en-US" sz="2300" dirty="0" smtClean="0"/>
          </a:p>
          <a:p>
            <a:pPr lvl="1">
              <a:spcBef>
                <a:spcPts val="1000"/>
              </a:spcBef>
            </a:pPr>
            <a:r>
              <a:rPr lang="en-US" altLang="en-US" sz="2300" dirty="0" smtClean="0"/>
              <a:t>168 patients with gastric and GEJ cancer</a:t>
            </a:r>
          </a:p>
          <a:p>
            <a:pPr lvl="1">
              <a:spcBef>
                <a:spcPts val="1000"/>
              </a:spcBef>
            </a:pPr>
            <a:r>
              <a:rPr lang="en-US" altLang="en-US" sz="2300" b="1" dirty="0" smtClean="0">
                <a:solidFill>
                  <a:srgbClr val="0070C0"/>
                </a:solidFill>
              </a:rPr>
              <a:t>BSC vs </a:t>
            </a:r>
            <a:r>
              <a:rPr lang="en-US" altLang="en-US" sz="2300" b="1" dirty="0" err="1" smtClean="0">
                <a:solidFill>
                  <a:srgbClr val="0070C0"/>
                </a:solidFill>
              </a:rPr>
              <a:t>docetaxel</a:t>
            </a:r>
            <a:r>
              <a:rPr lang="en-US" altLang="en-US" sz="23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2300" dirty="0" smtClean="0"/>
              <a:t>75 mg/m</a:t>
            </a:r>
            <a:r>
              <a:rPr lang="en-US" altLang="en-US" sz="2300" baseline="30000" dirty="0" smtClean="0"/>
              <a:t>2</a:t>
            </a:r>
            <a:r>
              <a:rPr lang="en-US" altLang="en-US" sz="2300" dirty="0" smtClean="0"/>
              <a:t> every 3 weeks</a:t>
            </a:r>
          </a:p>
          <a:p>
            <a:pPr lvl="1">
              <a:spcBef>
                <a:spcPts val="1000"/>
              </a:spcBef>
            </a:pPr>
            <a:r>
              <a:rPr lang="en-US" altLang="en-US" sz="2300" dirty="0" smtClean="0"/>
              <a:t>OS improved from 3.6 months </a:t>
            </a:r>
            <a:r>
              <a:rPr lang="en-US" altLang="en-US" sz="2300" dirty="0" smtClean="0">
                <a:sym typeface="Wingdings" pitchFamily="2" charset="2"/>
              </a:rPr>
              <a:t> 5.2 months </a:t>
            </a:r>
            <a:br>
              <a:rPr lang="en-US" altLang="en-US" sz="2300" dirty="0" smtClean="0">
                <a:sym typeface="Wingdings" pitchFamily="2" charset="2"/>
              </a:rPr>
            </a:br>
            <a:r>
              <a:rPr lang="en-US" altLang="en-US" sz="2300" dirty="0" smtClean="0">
                <a:sym typeface="Wingdings" pitchFamily="2" charset="2"/>
              </a:rPr>
              <a:t>(HR 0.67, </a:t>
            </a:r>
            <a:r>
              <a:rPr lang="en-US" altLang="en-US" sz="2300" i="1" dirty="0" smtClean="0">
                <a:sym typeface="Wingdings" pitchFamily="2" charset="2"/>
              </a:rPr>
              <a:t>P</a:t>
            </a:r>
            <a:r>
              <a:rPr lang="en-US" altLang="en-US" sz="2300" dirty="0" smtClean="0">
                <a:sym typeface="Wingdings" pitchFamily="2" charset="2"/>
              </a:rPr>
              <a:t> = .01)</a:t>
            </a:r>
          </a:p>
          <a:p>
            <a:pPr lvl="1">
              <a:spcBef>
                <a:spcPts val="1000"/>
              </a:spcBef>
            </a:pPr>
            <a:r>
              <a:rPr lang="en-US" altLang="en-US" sz="2300" dirty="0" smtClean="0">
                <a:sym typeface="Wingdings" pitchFamily="2" charset="2"/>
              </a:rPr>
              <a:t>Responses in 7% of patients</a:t>
            </a:r>
          </a:p>
          <a:p>
            <a:pPr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altLang="en-US" sz="2300" dirty="0" smtClean="0"/>
              <a:t>Kang</a:t>
            </a:r>
            <a:r>
              <a:rPr lang="en-US" altLang="en-US" sz="2300" baseline="30000" dirty="0" smtClean="0"/>
              <a:t>2</a:t>
            </a:r>
            <a:endParaRPr lang="en-US" altLang="en-US" sz="2300" dirty="0" smtClean="0"/>
          </a:p>
          <a:p>
            <a:pPr lvl="1">
              <a:spcBef>
                <a:spcPts val="1000"/>
              </a:spcBef>
            </a:pPr>
            <a:r>
              <a:rPr lang="en-US" altLang="en-US" sz="2300" dirty="0"/>
              <a:t>202 patients with gastric cancer </a:t>
            </a:r>
            <a:endParaRPr lang="en-US" altLang="en-US" sz="2300" dirty="0" smtClean="0"/>
          </a:p>
          <a:p>
            <a:pPr lvl="1">
              <a:spcBef>
                <a:spcPts val="1000"/>
              </a:spcBef>
            </a:pPr>
            <a:r>
              <a:rPr lang="en-US" altLang="en-US" sz="2300" b="1" dirty="0" smtClean="0">
                <a:solidFill>
                  <a:srgbClr val="0070C0"/>
                </a:solidFill>
              </a:rPr>
              <a:t>Docetaxel</a:t>
            </a:r>
            <a:r>
              <a:rPr lang="en-US" altLang="en-US" sz="2300" dirty="0" smtClean="0">
                <a:solidFill>
                  <a:srgbClr val="FFC000"/>
                </a:solidFill>
              </a:rPr>
              <a:t> </a:t>
            </a:r>
            <a:r>
              <a:rPr lang="en-US" altLang="en-US" sz="2300" dirty="0" smtClean="0"/>
              <a:t>60 mg/m</a:t>
            </a:r>
            <a:r>
              <a:rPr lang="en-US" altLang="en-US" sz="2300" baseline="30000" dirty="0" smtClean="0"/>
              <a:t>2</a:t>
            </a:r>
            <a:r>
              <a:rPr lang="en-US" altLang="en-US" sz="2300" dirty="0" smtClean="0"/>
              <a:t> every 3 weeks or</a:t>
            </a:r>
            <a:r>
              <a:rPr lang="en-US" altLang="en-US" sz="2300" dirty="0" smtClean="0">
                <a:solidFill>
                  <a:srgbClr val="0070C0"/>
                </a:solidFill>
              </a:rPr>
              <a:t> </a:t>
            </a:r>
            <a:r>
              <a:rPr lang="en-US" altLang="en-US" sz="2300" b="1" dirty="0" smtClean="0">
                <a:solidFill>
                  <a:srgbClr val="0070C0"/>
                </a:solidFill>
              </a:rPr>
              <a:t>irinotecan</a:t>
            </a:r>
            <a:r>
              <a:rPr lang="en-US" altLang="en-US" sz="2300" dirty="0" smtClean="0">
                <a:solidFill>
                  <a:srgbClr val="0070C0"/>
                </a:solidFill>
              </a:rPr>
              <a:t> </a:t>
            </a:r>
            <a:r>
              <a:rPr lang="en-US" altLang="en-US" sz="2300" dirty="0" smtClean="0"/>
              <a:t>150 mg/m</a:t>
            </a:r>
            <a:r>
              <a:rPr lang="en-US" altLang="en-US" sz="2300" baseline="30000" dirty="0" smtClean="0"/>
              <a:t>2</a:t>
            </a:r>
            <a:r>
              <a:rPr lang="en-US" altLang="en-US" sz="2300" dirty="0" smtClean="0"/>
              <a:t> every </a:t>
            </a:r>
            <a:br>
              <a:rPr lang="en-US" altLang="en-US" sz="2300" dirty="0" smtClean="0"/>
            </a:br>
            <a:r>
              <a:rPr lang="en-US" altLang="en-US" sz="2300" dirty="0" smtClean="0"/>
              <a:t>2 weeks vs </a:t>
            </a:r>
            <a:r>
              <a:rPr lang="en-US" altLang="en-US" sz="2300" b="1" dirty="0" smtClean="0">
                <a:solidFill>
                  <a:srgbClr val="0070C0"/>
                </a:solidFill>
              </a:rPr>
              <a:t>BSC</a:t>
            </a:r>
          </a:p>
          <a:p>
            <a:pPr lvl="1">
              <a:spcBef>
                <a:spcPts val="1000"/>
              </a:spcBef>
            </a:pPr>
            <a:r>
              <a:rPr lang="en-US" altLang="en-US" sz="2300" dirty="0" smtClean="0"/>
              <a:t>OS improved from 3.8 months </a:t>
            </a:r>
            <a:r>
              <a:rPr lang="en-US" altLang="en-US" sz="2300" dirty="0" smtClean="0">
                <a:sym typeface="Wingdings" pitchFamily="2" charset="2"/>
              </a:rPr>
              <a:t> 5.3 months </a:t>
            </a:r>
            <a:br>
              <a:rPr lang="en-US" altLang="en-US" sz="2300" dirty="0" smtClean="0">
                <a:sym typeface="Wingdings" pitchFamily="2" charset="2"/>
              </a:rPr>
            </a:br>
            <a:r>
              <a:rPr lang="en-US" altLang="en-US" sz="2300" dirty="0" smtClean="0">
                <a:sym typeface="Wingdings" pitchFamily="2" charset="2"/>
              </a:rPr>
              <a:t>(HR 0.657, </a:t>
            </a:r>
            <a:r>
              <a:rPr lang="en-US" altLang="en-US" sz="2300" i="1" dirty="0" smtClean="0">
                <a:sym typeface="Wingdings" pitchFamily="2" charset="2"/>
              </a:rPr>
              <a:t>P</a:t>
            </a:r>
            <a:r>
              <a:rPr lang="en-US" altLang="en-US" sz="2300" dirty="0" smtClean="0">
                <a:sym typeface="Wingdings" pitchFamily="2" charset="2"/>
              </a:rPr>
              <a:t> = .007)</a:t>
            </a:r>
          </a:p>
          <a:p>
            <a:pPr lvl="1">
              <a:spcBef>
                <a:spcPts val="1000"/>
              </a:spcBef>
            </a:pPr>
            <a:r>
              <a:rPr lang="en-US" altLang="en-US" sz="2300" dirty="0" smtClean="0"/>
              <a:t>RR 10% </a:t>
            </a:r>
            <a:r>
              <a:rPr lang="en-US" altLang="en-US" sz="2300" dirty="0" err="1" smtClean="0"/>
              <a:t>irinotecan</a:t>
            </a:r>
            <a:r>
              <a:rPr lang="en-US" altLang="en-US" sz="2300" dirty="0" smtClean="0"/>
              <a:t>, 17% for </a:t>
            </a:r>
            <a:r>
              <a:rPr lang="en-US" altLang="en-US" sz="2300" dirty="0" err="1" smtClean="0"/>
              <a:t>docetaxel</a:t>
            </a:r>
            <a:endParaRPr lang="en-US" altLang="en-US" sz="2300" dirty="0" smtClean="0"/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400050" y="6243638"/>
            <a:ext cx="8820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/>
              <a:t>BSC, best supportive care; HR, hazard ratio; RR, response rate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/>
              <a:t>1. Ford H, et al. </a:t>
            </a:r>
            <a:r>
              <a:rPr lang="en-US" altLang="en-US" sz="1200" b="1" i="1" dirty="0"/>
              <a:t>J </a:t>
            </a:r>
            <a:r>
              <a:rPr lang="en-US" altLang="en-US" sz="1200" b="1" i="1" dirty="0" err="1"/>
              <a:t>Clin</a:t>
            </a:r>
            <a:r>
              <a:rPr lang="en-US" altLang="en-US" sz="1200" b="1" i="1" dirty="0"/>
              <a:t> </a:t>
            </a:r>
            <a:r>
              <a:rPr lang="en-US" altLang="en-US" sz="1200" b="1" i="1" dirty="0" err="1"/>
              <a:t>Oncol</a:t>
            </a:r>
            <a:r>
              <a:rPr lang="en-US" altLang="en-US" sz="1200" b="1" i="1" dirty="0"/>
              <a:t>. </a:t>
            </a:r>
            <a:r>
              <a:rPr lang="en-US" altLang="en-US" sz="1200" b="1" dirty="0" smtClean="0"/>
              <a:t>2013;31(</a:t>
            </a:r>
            <a:r>
              <a:rPr lang="en-US" altLang="en-US" sz="1200" b="1" dirty="0" err="1"/>
              <a:t>s</a:t>
            </a:r>
            <a:r>
              <a:rPr lang="en-US" altLang="en-US" sz="1200" b="1" dirty="0" err="1" smtClean="0"/>
              <a:t>uppl</a:t>
            </a:r>
            <a:r>
              <a:rPr lang="en-US" altLang="en-US" sz="1200" b="1" dirty="0" smtClean="0"/>
              <a:t> 4</a:t>
            </a:r>
            <a:r>
              <a:rPr lang="en-US" altLang="en-US" sz="1200" b="1" dirty="0"/>
              <a:t>): Abstract LBA4. 2. Kang JH, et al. </a:t>
            </a:r>
            <a:r>
              <a:rPr lang="en-US" altLang="en-US" sz="1200" b="1" i="1" dirty="0"/>
              <a:t>J </a:t>
            </a:r>
            <a:r>
              <a:rPr lang="en-US" altLang="en-US" sz="1200" b="1" i="1" dirty="0" err="1"/>
              <a:t>Clin</a:t>
            </a:r>
            <a:r>
              <a:rPr lang="en-US" altLang="en-US" sz="1200" b="1" i="1" dirty="0"/>
              <a:t> </a:t>
            </a:r>
            <a:r>
              <a:rPr lang="en-US" altLang="en-US" sz="1200" b="1" i="1" dirty="0" err="1"/>
              <a:t>Oncol</a:t>
            </a:r>
            <a:r>
              <a:rPr lang="en-US" altLang="en-US" sz="1200" b="1" i="1" dirty="0"/>
              <a:t>.</a:t>
            </a:r>
            <a:r>
              <a:rPr lang="en-US" altLang="en-US" sz="1200" b="1" dirty="0"/>
              <a:t> 2012;30(13):1513-1518.</a:t>
            </a:r>
          </a:p>
        </p:txBody>
      </p:sp>
    </p:spTree>
    <p:extLst>
      <p:ext uri="{BB962C8B-B14F-4D97-AF65-F5344CB8AC3E}">
        <p14:creationId xmlns:p14="http://schemas.microsoft.com/office/powerpoint/2010/main" val="1444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948" y="366252"/>
            <a:ext cx="8229600" cy="1143000"/>
          </a:xfrm>
        </p:spPr>
        <p:txBody>
          <a:bodyPr rtlCol="0">
            <a:noAutofit/>
          </a:bodyPr>
          <a:lstStyle/>
          <a:p>
            <a:pPr defTabSz="1097280" eaLnBrk="1" fontAlgn="auto" hangingPunct="1">
              <a:spcAft>
                <a:spcPts val="0"/>
              </a:spcAft>
              <a:defRPr/>
            </a:pPr>
            <a:r>
              <a:rPr lang="en-US" altLang="ja-JP" sz="3600" b="1" dirty="0" smtClean="0">
                <a:latin typeface="Arial" pitchFamily="34" charset="0"/>
                <a:ea typeface="+mn-ea"/>
                <a:cs typeface="Arial" pitchFamily="34" charset="0"/>
              </a:rPr>
              <a:t>Second-Line Chemotherapy: Paclitaxel vs </a:t>
            </a:r>
            <a:r>
              <a:rPr lang="en-US" altLang="ja-JP" sz="3600" b="1" dirty="0" err="1" smtClean="0">
                <a:latin typeface="Arial" pitchFamily="34" charset="0"/>
                <a:ea typeface="+mn-ea"/>
                <a:cs typeface="Arial" pitchFamily="34" charset="0"/>
              </a:rPr>
              <a:t>Irinotecan</a:t>
            </a:r>
            <a:endParaRPr lang="ja-JP" altLang="en-US" sz="36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7588" name="テキスト ボックス 5"/>
          <p:cNvSpPr txBox="1">
            <a:spLocks noChangeArrowheads="1"/>
          </p:cNvSpPr>
          <p:nvPr/>
        </p:nvSpPr>
        <p:spPr bwMode="auto">
          <a:xfrm>
            <a:off x="5138737" y="3127375"/>
            <a:ext cx="3395663" cy="91122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9728" tIns="54864" rIns="109728" bIns="54864">
            <a:spAutoFit/>
          </a:bodyPr>
          <a:lstStyle>
            <a:lvl1pPr>
              <a:defRPr kumimoji="1" sz="3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kumimoji="1"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kumimoji="1"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Irinotecan (IRI)</a:t>
            </a:r>
            <a:r>
              <a:rPr lang="en-US" altLang="ja-JP" sz="2800" b="1" dirty="0">
                <a:latin typeface="Arial" charset="0"/>
                <a:cs typeface="Arial" charset="0"/>
              </a:rPr>
              <a:t/>
            </a:r>
            <a:br>
              <a:rPr lang="en-US" altLang="ja-JP" sz="2800" b="1" dirty="0">
                <a:latin typeface="Arial" charset="0"/>
                <a:cs typeface="Arial" charset="0"/>
              </a:rPr>
            </a:br>
            <a:r>
              <a:rPr lang="en-US" altLang="ja-JP" sz="2400" b="1" dirty="0">
                <a:latin typeface="Arial" charset="0"/>
                <a:cs typeface="Arial" charset="0"/>
              </a:rPr>
              <a:t>150 mg/m</a:t>
            </a:r>
            <a:r>
              <a:rPr lang="en-US" altLang="ja-JP" sz="2400" b="1" baseline="30000" dirty="0">
                <a:latin typeface="Arial" charset="0"/>
                <a:cs typeface="Arial" charset="0"/>
              </a:rPr>
              <a:t>2</a:t>
            </a:r>
            <a:r>
              <a:rPr lang="en-US" altLang="ja-JP" sz="2400" b="1" dirty="0">
                <a:latin typeface="Arial" charset="0"/>
                <a:cs typeface="Arial" charset="0"/>
              </a:rPr>
              <a:t> d1, 15 q4w</a:t>
            </a:r>
            <a:endParaRPr lang="ja-JP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7589" name="テキスト ボックス 6"/>
          <p:cNvSpPr txBox="1">
            <a:spLocks noChangeArrowheads="1"/>
          </p:cNvSpPr>
          <p:nvPr/>
        </p:nvSpPr>
        <p:spPr bwMode="auto">
          <a:xfrm>
            <a:off x="2550" y="3127375"/>
            <a:ext cx="4528804" cy="9110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9728" tIns="54864" rIns="109728" bIns="54864">
            <a:spAutoFit/>
          </a:bodyPr>
          <a:lstStyle>
            <a:lvl1pPr>
              <a:defRPr kumimoji="1" sz="3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kumimoji="1"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kumimoji="1"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Weekly </a:t>
            </a:r>
            <a:r>
              <a:rPr lang="en-US" altLang="ja-JP" sz="2800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Paclitaxel (</a:t>
            </a:r>
            <a:r>
              <a:rPr lang="en-US" altLang="ja-JP" sz="2800" b="1" dirty="0" err="1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wPTX</a:t>
            </a:r>
            <a:r>
              <a:rPr lang="en-US" altLang="ja-JP" sz="2800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)</a:t>
            </a:r>
            <a:endParaRPr lang="en-US" altLang="ja-JP" sz="2800" b="1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Arial" charset="0"/>
                <a:cs typeface="Arial" charset="0"/>
              </a:rPr>
              <a:t>80 mg/m</a:t>
            </a:r>
            <a:r>
              <a:rPr lang="en-US" altLang="ja-JP" sz="2400" b="1" baseline="30000" dirty="0">
                <a:latin typeface="Arial" charset="0"/>
                <a:cs typeface="Arial" charset="0"/>
              </a:rPr>
              <a:t>2</a:t>
            </a:r>
            <a:r>
              <a:rPr lang="en-US" altLang="ja-JP" sz="2400" b="1" dirty="0">
                <a:latin typeface="Arial" charset="0"/>
                <a:cs typeface="Arial" charset="0"/>
              </a:rPr>
              <a:t> d1, 8, 15 q4w</a:t>
            </a:r>
            <a:endParaRPr lang="ja-JP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8600" y="1447800"/>
            <a:ext cx="8640763" cy="84931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lIns="109728" tIns="54864" rIns="109728" bIns="54864">
            <a:spAutoFit/>
          </a:bodyPr>
          <a:lstStyle/>
          <a:p>
            <a:pPr marL="742950" indent="-742950" algn="ctr" defTabSz="1097280">
              <a:defRPr/>
            </a:pPr>
            <a:r>
              <a:rPr kumimoji="1" lang="en-US" altLang="ja-JP" sz="2800" b="1" dirty="0">
                <a:latin typeface="Arial" panose="020B0604020202020204" pitchFamily="34" charset="0"/>
                <a:cs typeface="Arial" pitchFamily="34" charset="0"/>
              </a:rPr>
              <a:t>AGC refractory to prior FP confirmed by imaging</a:t>
            </a:r>
          </a:p>
          <a:p>
            <a:pPr marL="742950" indent="-742950" algn="ctr" defTabSz="1097280">
              <a:defRPr/>
            </a:pPr>
            <a:r>
              <a:rPr kumimoji="1" lang="en-US" altLang="ja-JP" sz="2000" b="1" dirty="0">
                <a:latin typeface="Arial" panose="020B0604020202020204" pitchFamily="34" charset="0"/>
                <a:cs typeface="Arial" pitchFamily="34" charset="0"/>
              </a:rPr>
              <a:t>Age 20-75 years, PS 0-2, No history of </a:t>
            </a:r>
            <a:r>
              <a:rPr kumimoji="1" lang="en-US" altLang="ja-JP" sz="2000" b="1" dirty="0" err="1">
                <a:latin typeface="Arial" panose="020B0604020202020204" pitchFamily="34" charset="0"/>
                <a:cs typeface="Arial" pitchFamily="34" charset="0"/>
              </a:rPr>
              <a:t>irinotecan</a:t>
            </a:r>
            <a:r>
              <a:rPr kumimoji="1" lang="en-US" altLang="ja-JP" sz="2000" b="1" dirty="0">
                <a:latin typeface="Arial" panose="020B0604020202020204" pitchFamily="34" charset="0"/>
                <a:cs typeface="Arial" pitchFamily="34" charset="0"/>
              </a:rPr>
              <a:t> (CPT-11) or </a:t>
            </a:r>
            <a:r>
              <a:rPr kumimoji="1" lang="en-US" altLang="ja-JP" sz="2000" b="1" dirty="0" err="1">
                <a:latin typeface="Arial" panose="020B0604020202020204" pitchFamily="34" charset="0"/>
                <a:cs typeface="Arial" pitchFamily="34" charset="0"/>
              </a:rPr>
              <a:t>taxane</a:t>
            </a:r>
            <a:endParaRPr kumimoji="1" lang="en-US" altLang="ja-JP" sz="2000" b="1" dirty="0"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27" name="直線矢印コネクタ 26"/>
          <p:cNvCxnSpPr>
            <a:stCxn id="21" idx="2"/>
          </p:cNvCxnSpPr>
          <p:nvPr/>
        </p:nvCxnSpPr>
        <p:spPr>
          <a:xfrm>
            <a:off x="4549775" y="2297113"/>
            <a:ext cx="0" cy="6207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4572002" y="2859024"/>
            <a:ext cx="2264567" cy="26517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/>
          <p:nvPr/>
        </p:nvCxnSpPr>
        <p:spPr>
          <a:xfrm rot="10800000" flipV="1">
            <a:off x="2234061" y="2862199"/>
            <a:ext cx="2304288" cy="26517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4" name="TextBox 10"/>
          <p:cNvSpPr txBox="1">
            <a:spLocks noChangeArrowheads="1"/>
          </p:cNvSpPr>
          <p:nvPr/>
        </p:nvSpPr>
        <p:spPr bwMode="auto">
          <a:xfrm>
            <a:off x="381000" y="6398895"/>
            <a:ext cx="449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/>
              <a:t>Hironaka</a:t>
            </a:r>
            <a:r>
              <a:rPr lang="en-US" altLang="en-US" sz="1200" b="1" dirty="0"/>
              <a:t> S</a:t>
            </a:r>
            <a:r>
              <a:rPr lang="en-US" altLang="en-US" sz="1200" b="1" dirty="0" smtClean="0"/>
              <a:t>, </a:t>
            </a:r>
            <a:r>
              <a:rPr lang="en-US" altLang="en-US" sz="1200" b="1" dirty="0"/>
              <a:t>et al. </a:t>
            </a:r>
            <a:r>
              <a:rPr lang="en-US" altLang="en-US" sz="1200" b="1" i="1" dirty="0"/>
              <a:t>J </a:t>
            </a:r>
            <a:r>
              <a:rPr lang="en-US" altLang="en-US" sz="1200" b="1" i="1" dirty="0" err="1"/>
              <a:t>Clin</a:t>
            </a:r>
            <a:r>
              <a:rPr lang="en-US" altLang="en-US" sz="1200" b="1" i="1" dirty="0"/>
              <a:t> </a:t>
            </a:r>
            <a:r>
              <a:rPr lang="en-US" altLang="en-US" sz="1200" b="1" i="1" dirty="0" err="1"/>
              <a:t>Oncol</a:t>
            </a:r>
            <a:r>
              <a:rPr lang="en-US" altLang="en-US" sz="1200" b="1" i="1" dirty="0"/>
              <a:t>. </a:t>
            </a:r>
            <a:r>
              <a:rPr lang="en-US" altLang="en-US" sz="1200" b="1" dirty="0"/>
              <a:t>2013;31(35): 4438-4444. </a:t>
            </a:r>
          </a:p>
        </p:txBody>
      </p:sp>
      <p:sp>
        <p:nvSpPr>
          <p:cNvPr id="67595" name="TextBox 10"/>
          <p:cNvSpPr txBox="1">
            <a:spLocks noChangeArrowheads="1"/>
          </p:cNvSpPr>
          <p:nvPr/>
        </p:nvSpPr>
        <p:spPr bwMode="auto">
          <a:xfrm>
            <a:off x="381000" y="6248400"/>
            <a:ext cx="5908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/>
              <a:t>AGC, advanced gastric cancer; FP, </a:t>
            </a:r>
            <a:r>
              <a:rPr lang="en-US" altLang="en-US" sz="1200" b="1" dirty="0" err="1"/>
              <a:t>fluoropyrimidine</a:t>
            </a:r>
            <a:r>
              <a:rPr lang="en-US" altLang="en-US" sz="1200" b="1" dirty="0"/>
              <a:t> plus platinum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9942" y="4316412"/>
            <a:ext cx="5270500" cy="457200"/>
          </a:xfrm>
          <a:prstGeom prst="rect">
            <a:avLst/>
          </a:prstGeom>
          <a:solidFill>
            <a:srgbClr val="FFB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14" name="グループ化 54"/>
          <p:cNvGrpSpPr>
            <a:grpSpLocks/>
          </p:cNvGrpSpPr>
          <p:nvPr/>
        </p:nvGrpSpPr>
        <p:grpSpPr bwMode="auto">
          <a:xfrm>
            <a:off x="1829942" y="4381904"/>
            <a:ext cx="5257800" cy="1277532"/>
            <a:chOff x="4447416" y="2079823"/>
            <a:chExt cx="5914879" cy="1277169"/>
          </a:xfrm>
        </p:grpSpPr>
        <p:cxnSp>
          <p:nvCxnSpPr>
            <p:cNvPr id="15" name="直線コネクタ 36"/>
            <p:cNvCxnSpPr/>
            <p:nvPr/>
          </p:nvCxnSpPr>
          <p:spPr>
            <a:xfrm>
              <a:off x="4447416" y="2471419"/>
              <a:ext cx="59148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37"/>
            <p:cNvSpPr txBox="1">
              <a:spLocks noChangeArrowheads="1"/>
            </p:cNvSpPr>
            <p:nvPr/>
          </p:nvSpPr>
          <p:spPr bwMode="auto">
            <a:xfrm>
              <a:off x="5002270" y="2938416"/>
              <a:ext cx="617188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latin typeface="Arial" charset="0"/>
                  <a:cs typeface="Arial" charset="0"/>
                </a:rPr>
                <a:t>IRI</a:t>
              </a:r>
              <a:endParaRPr lang="ja-JP" alt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17" name="テキスト ボックス 38"/>
            <p:cNvSpPr txBox="1">
              <a:spLocks noChangeArrowheads="1"/>
            </p:cNvSpPr>
            <p:nvPr/>
          </p:nvSpPr>
          <p:spPr bwMode="auto">
            <a:xfrm>
              <a:off x="4714274" y="2492896"/>
              <a:ext cx="1035572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 err="1">
                  <a:latin typeface="Arial" charset="0"/>
                  <a:cs typeface="Arial" charset="0"/>
                </a:rPr>
                <a:t>wPTX</a:t>
              </a:r>
              <a:endParaRPr lang="ja-JP" altLang="en-US" sz="2000" dirty="0">
                <a:latin typeface="Arial" charset="0"/>
                <a:cs typeface="Arial" charset="0"/>
              </a:endParaRPr>
            </a:p>
          </p:txBody>
        </p:sp>
        <p:cxnSp>
          <p:nvCxnSpPr>
            <p:cNvPr id="20" name="直線コネクタ 43"/>
            <p:cNvCxnSpPr/>
            <p:nvPr/>
          </p:nvCxnSpPr>
          <p:spPr>
            <a:xfrm>
              <a:off x="4447416" y="3356873"/>
              <a:ext cx="5880947" cy="1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44"/>
            <p:cNvSpPr txBox="1">
              <a:spLocks noChangeArrowheads="1"/>
            </p:cNvSpPr>
            <p:nvPr/>
          </p:nvSpPr>
          <p:spPr bwMode="auto">
            <a:xfrm>
              <a:off x="5973841" y="2079823"/>
              <a:ext cx="426029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 dirty="0">
                  <a:latin typeface="Arial" charset="0"/>
                  <a:cs typeface="Arial" charset="0"/>
                </a:rPr>
                <a:t>n</a:t>
              </a:r>
              <a:endParaRPr lang="ja-JP" altLang="en-US" sz="2000" b="1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テキスト ボックス 45"/>
            <p:cNvSpPr txBox="1">
              <a:spLocks noChangeArrowheads="1"/>
            </p:cNvSpPr>
            <p:nvPr/>
          </p:nvSpPr>
          <p:spPr bwMode="auto">
            <a:xfrm>
              <a:off x="5837395" y="2938416"/>
              <a:ext cx="698917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latin typeface="Arial" charset="0"/>
                  <a:cs typeface="Arial" charset="0"/>
                </a:rPr>
                <a:t>111</a:t>
              </a:r>
              <a:endParaRPr lang="ja-JP" alt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24" name="テキスト ボックス 46"/>
            <p:cNvSpPr txBox="1">
              <a:spLocks noChangeArrowheads="1"/>
            </p:cNvSpPr>
            <p:nvPr/>
          </p:nvSpPr>
          <p:spPr bwMode="auto">
            <a:xfrm>
              <a:off x="5809802" y="2492896"/>
              <a:ext cx="730801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>
                  <a:latin typeface="Arial" charset="0"/>
                  <a:cs typeface="Arial" charset="0"/>
                </a:rPr>
                <a:t>108</a:t>
              </a:r>
              <a:endParaRPr lang="ja-JP" altLang="en-US" sz="2000">
                <a:latin typeface="Arial" charset="0"/>
                <a:cs typeface="Arial" charset="0"/>
              </a:endParaRPr>
            </a:p>
          </p:txBody>
        </p:sp>
        <p:sp>
          <p:nvSpPr>
            <p:cNvPr id="25" name="テキスト ボックス 47"/>
            <p:cNvSpPr txBox="1">
              <a:spLocks noChangeArrowheads="1"/>
            </p:cNvSpPr>
            <p:nvPr/>
          </p:nvSpPr>
          <p:spPr bwMode="auto">
            <a:xfrm>
              <a:off x="6442593" y="2079823"/>
              <a:ext cx="1242960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 dirty="0">
                  <a:latin typeface="Arial" charset="0"/>
                  <a:cs typeface="Arial" charset="0"/>
                </a:rPr>
                <a:t>Median</a:t>
              </a:r>
              <a:endParaRPr lang="ja-JP" altLang="en-US" sz="2000" b="1" dirty="0">
                <a:latin typeface="Arial" charset="0"/>
                <a:cs typeface="Arial" charset="0"/>
              </a:endParaRPr>
            </a:p>
          </p:txBody>
        </p:sp>
        <p:sp>
          <p:nvSpPr>
            <p:cNvPr id="26" name="テキスト ボックス 48"/>
            <p:cNvSpPr txBox="1">
              <a:spLocks noChangeArrowheads="1"/>
            </p:cNvSpPr>
            <p:nvPr/>
          </p:nvSpPr>
          <p:spPr bwMode="auto">
            <a:xfrm>
              <a:off x="6571602" y="2938416"/>
              <a:ext cx="984967" cy="41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latin typeface="Arial" charset="0"/>
                  <a:cs typeface="Arial" charset="0"/>
                </a:rPr>
                <a:t>8.4 m</a:t>
              </a:r>
              <a:endParaRPr lang="ja-JP" alt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28" name="テキスト ボックス 49"/>
            <p:cNvSpPr txBox="1">
              <a:spLocks noChangeArrowheads="1"/>
            </p:cNvSpPr>
            <p:nvPr/>
          </p:nvSpPr>
          <p:spPr bwMode="auto">
            <a:xfrm>
              <a:off x="6559942" y="2492896"/>
              <a:ext cx="984967" cy="41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latin typeface="Arial" charset="0"/>
                  <a:cs typeface="Arial" charset="0"/>
                </a:rPr>
                <a:t>9.5 m</a:t>
              </a:r>
              <a:endParaRPr lang="ja-JP" alt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30" name="テキスト ボックス 50"/>
            <p:cNvSpPr txBox="1">
              <a:spLocks noChangeArrowheads="1"/>
            </p:cNvSpPr>
            <p:nvPr/>
          </p:nvSpPr>
          <p:spPr bwMode="auto">
            <a:xfrm>
              <a:off x="9721227" y="2079823"/>
              <a:ext cx="442261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 i="1">
                  <a:latin typeface="Arial" charset="0"/>
                  <a:cs typeface="Arial" charset="0"/>
                </a:rPr>
                <a:t>P</a:t>
              </a:r>
              <a:endParaRPr lang="ja-JP" altLang="en-US" sz="2000" b="1" i="1">
                <a:latin typeface="Arial" charset="0"/>
                <a:cs typeface="Arial" charset="0"/>
              </a:endParaRPr>
            </a:p>
          </p:txBody>
        </p:sp>
        <p:sp>
          <p:nvSpPr>
            <p:cNvPr id="32" name="テキスト ボックス 51"/>
            <p:cNvSpPr txBox="1">
              <a:spLocks noChangeArrowheads="1"/>
            </p:cNvSpPr>
            <p:nvPr/>
          </p:nvSpPr>
          <p:spPr bwMode="auto">
            <a:xfrm>
              <a:off x="9617575" y="2662389"/>
              <a:ext cx="649576" cy="41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latin typeface="Arial" charset="0"/>
                  <a:cs typeface="Arial" charset="0"/>
                </a:rPr>
                <a:t>.38</a:t>
              </a:r>
              <a:endParaRPr lang="ja-JP" alt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33" name="テキスト ボックス 52"/>
            <p:cNvSpPr txBox="1">
              <a:spLocks noChangeArrowheads="1"/>
            </p:cNvSpPr>
            <p:nvPr/>
          </p:nvSpPr>
          <p:spPr bwMode="auto">
            <a:xfrm>
              <a:off x="7634749" y="2079823"/>
              <a:ext cx="1883160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 dirty="0">
                  <a:latin typeface="Arial" charset="0"/>
                  <a:cs typeface="Arial" charset="0"/>
                </a:rPr>
                <a:t>HR (95% CI)</a:t>
              </a:r>
              <a:endParaRPr lang="ja-JP" altLang="en-US" sz="2000" b="1" dirty="0">
                <a:latin typeface="Arial" charset="0"/>
                <a:cs typeface="Arial" charset="0"/>
              </a:endParaRPr>
            </a:p>
          </p:txBody>
        </p:sp>
        <p:sp>
          <p:nvSpPr>
            <p:cNvPr id="34" name="テキスト ボックス 53"/>
            <p:cNvSpPr txBox="1">
              <a:spLocks noChangeArrowheads="1"/>
            </p:cNvSpPr>
            <p:nvPr/>
          </p:nvSpPr>
          <p:spPr bwMode="auto">
            <a:xfrm>
              <a:off x="7427367" y="2650757"/>
              <a:ext cx="2297936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9728" tIns="54864" rIns="109728" bIns="54864">
              <a:spAutoFit/>
            </a:bodyPr>
            <a:lstStyle>
              <a:lvl1pPr>
                <a:defRPr kumimoji="1" sz="3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kumimoji="1" sz="3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 kumimoji="1" sz="29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1096963" eaLnBrk="0" fontAlgn="base" hangingPunct="0">
                <a:spcAft>
                  <a:spcPct val="0"/>
                </a:spcAft>
                <a:buFont typeface="Arial" charset="0"/>
                <a:buChar char="»"/>
                <a:defRPr kumimoji="1"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10969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latin typeface="Arial" charset="0"/>
                  <a:cs typeface="Arial" charset="0"/>
                </a:rPr>
                <a:t>1.13 (0.86-1.49)</a:t>
              </a:r>
              <a:endParaRPr lang="ja-JP" altLang="en-US" sz="20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5" name="テキスト ボックス 59"/>
          <p:cNvSpPr txBox="1">
            <a:spLocks noChangeArrowheads="1"/>
          </p:cNvSpPr>
          <p:nvPr/>
        </p:nvSpPr>
        <p:spPr bwMode="auto">
          <a:xfrm>
            <a:off x="5801867" y="5730875"/>
            <a:ext cx="1484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kumimoji="1"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kumimoji="1"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96963" eaLnBrk="0" fontAlgn="base" hangingPunct="0">
              <a:spcAft>
                <a:spcPct val="0"/>
              </a:spcAft>
              <a:buFont typeface="Arial" charset="0"/>
              <a:buChar char="»"/>
              <a:defRPr kumimoji="1"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latin typeface="Arial" charset="0"/>
                <a:cs typeface="Arial" charset="0"/>
              </a:rPr>
              <a:t>Log-rank test</a:t>
            </a:r>
            <a:endParaRPr lang="ja-JP" altLang="en-US" sz="1600" b="1">
              <a:latin typeface="Arial" charset="0"/>
              <a:cs typeface="Arial" charset="0"/>
            </a:endParaRPr>
          </a:p>
        </p:txBody>
      </p:sp>
      <p:cxnSp>
        <p:nvCxnSpPr>
          <p:cNvPr id="36" name="直線コネクタ 36"/>
          <p:cNvCxnSpPr/>
          <p:nvPr/>
        </p:nvCxnSpPr>
        <p:spPr bwMode="auto">
          <a:xfrm>
            <a:off x="1828800" y="4316412"/>
            <a:ext cx="52589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4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SGI_14_Graph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12917"/>
          <a:stretch/>
        </p:blipFill>
        <p:spPr>
          <a:xfrm>
            <a:off x="762000" y="1804987"/>
            <a:ext cx="7772400" cy="3776472"/>
          </a:xfrm>
          <a:prstGeom prst="rect">
            <a:avLst/>
          </a:prstGeom>
        </p:spPr>
      </p:pic>
      <p:sp>
        <p:nvSpPr>
          <p:cNvPr id="118787" name="Text Box 457"/>
          <p:cNvSpPr txBox="1">
            <a:spLocks noChangeArrowheads="1"/>
          </p:cNvSpPr>
          <p:nvPr/>
        </p:nvSpPr>
        <p:spPr bwMode="auto">
          <a:xfrm>
            <a:off x="7046912" y="3697287"/>
            <a:ext cx="954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>VEGFR-3</a:t>
            </a:r>
          </a:p>
        </p:txBody>
      </p:sp>
      <p:sp>
        <p:nvSpPr>
          <p:cNvPr id="118788" name="Text Box 458"/>
          <p:cNvSpPr txBox="1">
            <a:spLocks noChangeArrowheads="1"/>
          </p:cNvSpPr>
          <p:nvPr/>
        </p:nvSpPr>
        <p:spPr bwMode="auto">
          <a:xfrm>
            <a:off x="5191125" y="3697287"/>
            <a:ext cx="1209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>VEGFR-2</a:t>
            </a:r>
          </a:p>
        </p:txBody>
      </p:sp>
      <p:sp>
        <p:nvSpPr>
          <p:cNvPr id="118789" name="Text Box 459"/>
          <p:cNvSpPr txBox="1">
            <a:spLocks noChangeArrowheads="1"/>
          </p:cNvSpPr>
          <p:nvPr/>
        </p:nvSpPr>
        <p:spPr bwMode="auto">
          <a:xfrm>
            <a:off x="3484563" y="3697287"/>
            <a:ext cx="954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>VEGFR-1</a:t>
            </a:r>
          </a:p>
        </p:txBody>
      </p:sp>
      <p:sp>
        <p:nvSpPr>
          <p:cNvPr id="118791" name="Text Box 472"/>
          <p:cNvSpPr txBox="1">
            <a:spLocks noChangeArrowheads="1"/>
          </p:cNvSpPr>
          <p:nvPr/>
        </p:nvSpPr>
        <p:spPr bwMode="auto">
          <a:xfrm>
            <a:off x="753662" y="4764087"/>
            <a:ext cx="16914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cs typeface="MS PGothic" charset="0"/>
              </a:rPr>
              <a:t>Endothelial cell</a:t>
            </a:r>
          </a:p>
        </p:txBody>
      </p:sp>
      <p:sp>
        <p:nvSpPr>
          <p:cNvPr id="118804" name="Text Box 492"/>
          <p:cNvSpPr txBox="1">
            <a:spLocks noChangeArrowheads="1"/>
          </p:cNvSpPr>
          <p:nvPr/>
        </p:nvSpPr>
        <p:spPr bwMode="auto">
          <a:xfrm>
            <a:off x="3707928" y="2097087"/>
            <a:ext cx="9042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prstClr val="black"/>
                </a:solidFill>
                <a:cs typeface="MS PGothic" charset="0"/>
              </a:rPr>
              <a:t>VEGF-A</a:t>
            </a:r>
          </a:p>
        </p:txBody>
      </p:sp>
      <p:sp>
        <p:nvSpPr>
          <p:cNvPr id="118843" name="Line 571"/>
          <p:cNvSpPr>
            <a:spLocks noChangeShapeType="1"/>
          </p:cNvSpPr>
          <p:nvPr/>
        </p:nvSpPr>
        <p:spPr bwMode="auto">
          <a:xfrm flipH="1">
            <a:off x="3733800" y="2554287"/>
            <a:ext cx="360363" cy="420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8844" name="Line 572"/>
          <p:cNvSpPr>
            <a:spLocks noChangeShapeType="1"/>
          </p:cNvSpPr>
          <p:nvPr/>
        </p:nvSpPr>
        <p:spPr bwMode="auto">
          <a:xfrm>
            <a:off x="4343400" y="2554287"/>
            <a:ext cx="360363" cy="420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8845" name="Line 573"/>
          <p:cNvSpPr>
            <a:spLocks noChangeShapeType="1"/>
          </p:cNvSpPr>
          <p:nvPr/>
        </p:nvSpPr>
        <p:spPr bwMode="auto">
          <a:xfrm>
            <a:off x="3048000" y="2249487"/>
            <a:ext cx="64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8847" name="Text Box 583"/>
          <p:cNvSpPr txBox="1">
            <a:spLocks noChangeArrowheads="1"/>
          </p:cNvSpPr>
          <p:nvPr/>
        </p:nvSpPr>
        <p:spPr bwMode="auto">
          <a:xfrm>
            <a:off x="876300" y="1639887"/>
            <a:ext cx="1247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>Anti-VEGF</a:t>
            </a:r>
            <a:br>
              <a:rPr lang="en-US" sz="1400" b="1" dirty="0">
                <a:solidFill>
                  <a:prstClr val="black"/>
                </a:solidFill>
                <a:cs typeface="MS PGothic" charset="0"/>
              </a:rPr>
            </a:b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>antibody</a:t>
            </a:r>
            <a:br>
              <a:rPr lang="en-US" sz="1400" b="1" dirty="0">
                <a:solidFill>
                  <a:prstClr val="black"/>
                </a:solidFill>
                <a:cs typeface="MS PGothic" charset="0"/>
              </a:rPr>
            </a:b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>(</a:t>
            </a:r>
            <a:r>
              <a:rPr lang="en-US" sz="1400" b="1" u="sng" dirty="0" err="1">
                <a:solidFill>
                  <a:prstClr val="black"/>
                </a:solidFill>
                <a:cs typeface="MS PGothic" charset="0"/>
              </a:rPr>
              <a:t>bevacizumab</a:t>
            </a: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>)</a:t>
            </a:r>
          </a:p>
        </p:txBody>
      </p:sp>
      <p:sp>
        <p:nvSpPr>
          <p:cNvPr id="118849" name="Line 591"/>
          <p:cNvSpPr>
            <a:spLocks noChangeShapeType="1"/>
          </p:cNvSpPr>
          <p:nvPr/>
        </p:nvSpPr>
        <p:spPr bwMode="auto">
          <a:xfrm flipH="1">
            <a:off x="5562600" y="2133601"/>
            <a:ext cx="381000" cy="5365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8850" name="Text Box 592"/>
          <p:cNvSpPr txBox="1">
            <a:spLocks noChangeArrowheads="1"/>
          </p:cNvSpPr>
          <p:nvPr/>
        </p:nvSpPr>
        <p:spPr bwMode="auto">
          <a:xfrm>
            <a:off x="5878609" y="1828800"/>
            <a:ext cx="14365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cs typeface="MS PGothic" charset="0"/>
              </a:rPr>
              <a:t>Anti-VEGFR2</a:t>
            </a:r>
            <a:br>
              <a:rPr lang="en-US" sz="1600" b="1" dirty="0">
                <a:solidFill>
                  <a:prstClr val="black"/>
                </a:solidFill>
                <a:cs typeface="MS PGothic" charset="0"/>
              </a:rPr>
            </a:br>
            <a:r>
              <a:rPr lang="en-US" sz="1600" b="1" dirty="0">
                <a:solidFill>
                  <a:prstClr val="black"/>
                </a:solidFill>
                <a:cs typeface="MS PGothic" charset="0"/>
              </a:rPr>
              <a:t>antibody</a:t>
            </a:r>
            <a:br>
              <a:rPr lang="en-US" sz="1600" b="1" dirty="0">
                <a:solidFill>
                  <a:prstClr val="black"/>
                </a:solidFill>
                <a:cs typeface="MS PGothic" charset="0"/>
              </a:rPr>
            </a:br>
            <a:r>
              <a:rPr lang="en-US" sz="1600" b="1" dirty="0">
                <a:solidFill>
                  <a:prstClr val="black"/>
                </a:solidFill>
                <a:cs typeface="MS PGothic" charset="0"/>
              </a:rPr>
              <a:t>(ramucirumab)</a:t>
            </a:r>
          </a:p>
        </p:txBody>
      </p:sp>
      <p:sp>
        <p:nvSpPr>
          <p:cNvPr id="118851" name="Rectangle 593"/>
          <p:cNvSpPr>
            <a:spLocks noChangeArrowheads="1"/>
          </p:cNvSpPr>
          <p:nvPr/>
        </p:nvSpPr>
        <p:spPr bwMode="auto">
          <a:xfrm>
            <a:off x="4064059" y="5791200"/>
            <a:ext cx="3927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Small-molecule inhibitors of VEGFR</a:t>
            </a:r>
            <a:b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regorafenib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PTK-787, 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Cediranib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motesanib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sunitinib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sorafenib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pazopanib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axitinib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8852" name="Text Box 595"/>
          <p:cNvSpPr txBox="1">
            <a:spLocks noChangeArrowheads="1"/>
          </p:cNvSpPr>
          <p:nvPr/>
        </p:nvSpPr>
        <p:spPr bwMode="auto">
          <a:xfrm>
            <a:off x="152400" y="3203356"/>
            <a:ext cx="1771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Soluble VEGF</a:t>
            </a:r>
            <a:br>
              <a:rPr lang="en-US" sz="1400" b="1" dirty="0" smtClean="0">
                <a:solidFill>
                  <a:prstClr val="black"/>
                </a:solidFill>
                <a:cs typeface="MS PGothic" charset="0"/>
              </a:rPr>
            </a:b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receptor</a:t>
            </a: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/>
            </a:r>
            <a:br>
              <a:rPr lang="en-US" sz="1400" b="1" dirty="0">
                <a:solidFill>
                  <a:prstClr val="black"/>
                </a:solidFill>
                <a:cs typeface="MS PGothic" charset="0"/>
              </a:rPr>
            </a:b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>(</a:t>
            </a:r>
            <a:r>
              <a:rPr lang="en-US" sz="1400" b="1" u="sng" dirty="0" err="1">
                <a:solidFill>
                  <a:prstClr val="black"/>
                </a:solidFill>
                <a:cs typeface="MS PGothic" charset="0"/>
              </a:rPr>
              <a:t>Ziv-aflibercept</a:t>
            </a:r>
            <a:r>
              <a:rPr lang="en-US" sz="1400" b="1" dirty="0">
                <a:solidFill>
                  <a:prstClr val="black"/>
                </a:solidFill>
                <a:cs typeface="MS PGothic" charset="0"/>
              </a:rPr>
              <a:t>)</a:t>
            </a:r>
          </a:p>
        </p:txBody>
      </p:sp>
      <p:sp>
        <p:nvSpPr>
          <p:cNvPr id="118853" name="Line 610"/>
          <p:cNvSpPr>
            <a:spLocks noChangeShapeType="1"/>
          </p:cNvSpPr>
          <p:nvPr/>
        </p:nvSpPr>
        <p:spPr bwMode="auto">
          <a:xfrm flipV="1">
            <a:off x="2362201" y="2554286"/>
            <a:ext cx="1371600" cy="3047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8857" name="Line 615"/>
          <p:cNvSpPr>
            <a:spLocks noChangeShapeType="1"/>
          </p:cNvSpPr>
          <p:nvPr/>
        </p:nvSpPr>
        <p:spPr bwMode="auto">
          <a:xfrm flipH="1" flipV="1">
            <a:off x="3352800" y="4764086"/>
            <a:ext cx="2222500" cy="52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8858" name="Line 616"/>
          <p:cNvSpPr>
            <a:spLocks noChangeShapeType="1"/>
          </p:cNvSpPr>
          <p:nvPr/>
        </p:nvSpPr>
        <p:spPr bwMode="auto">
          <a:xfrm flipV="1">
            <a:off x="6324601" y="4764087"/>
            <a:ext cx="457200" cy="471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8859" name="Line 617"/>
          <p:cNvSpPr>
            <a:spLocks noChangeShapeType="1"/>
          </p:cNvSpPr>
          <p:nvPr/>
        </p:nvSpPr>
        <p:spPr bwMode="auto">
          <a:xfrm flipH="1" flipV="1">
            <a:off x="5257800" y="4687887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8861" name="Rectangle 584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Agents Targeting the VEGF Pathway</a:t>
            </a:r>
          </a:p>
        </p:txBody>
      </p:sp>
      <p:sp>
        <p:nvSpPr>
          <p:cNvPr id="567" name="Text Box 459"/>
          <p:cNvSpPr txBox="1">
            <a:spLocks noChangeArrowheads="1"/>
          </p:cNvSpPr>
          <p:nvPr/>
        </p:nvSpPr>
        <p:spPr bwMode="auto">
          <a:xfrm>
            <a:off x="2665140" y="42306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68" name="Text Box 459"/>
          <p:cNvSpPr txBox="1">
            <a:spLocks noChangeArrowheads="1"/>
          </p:cNvSpPr>
          <p:nvPr/>
        </p:nvSpPr>
        <p:spPr bwMode="auto">
          <a:xfrm>
            <a:off x="2665140" y="44592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69" name="Text Box 459"/>
          <p:cNvSpPr txBox="1">
            <a:spLocks noChangeArrowheads="1"/>
          </p:cNvSpPr>
          <p:nvPr/>
        </p:nvSpPr>
        <p:spPr bwMode="auto">
          <a:xfrm>
            <a:off x="3427140" y="42306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70" name="Text Box 459"/>
          <p:cNvSpPr txBox="1">
            <a:spLocks noChangeArrowheads="1"/>
          </p:cNvSpPr>
          <p:nvPr/>
        </p:nvSpPr>
        <p:spPr bwMode="auto">
          <a:xfrm>
            <a:off x="3427140" y="44592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71" name="Text Box 459"/>
          <p:cNvSpPr txBox="1">
            <a:spLocks noChangeArrowheads="1"/>
          </p:cNvSpPr>
          <p:nvPr/>
        </p:nvSpPr>
        <p:spPr bwMode="auto">
          <a:xfrm>
            <a:off x="4573768" y="42306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72" name="Text Box 459"/>
          <p:cNvSpPr txBox="1">
            <a:spLocks noChangeArrowheads="1"/>
          </p:cNvSpPr>
          <p:nvPr/>
        </p:nvSpPr>
        <p:spPr bwMode="auto">
          <a:xfrm>
            <a:off x="4573768" y="44592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73" name="Text Box 459"/>
          <p:cNvSpPr txBox="1">
            <a:spLocks noChangeArrowheads="1"/>
          </p:cNvSpPr>
          <p:nvPr/>
        </p:nvSpPr>
        <p:spPr bwMode="auto">
          <a:xfrm>
            <a:off x="5335768" y="42306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74" name="Text Box 459"/>
          <p:cNvSpPr txBox="1">
            <a:spLocks noChangeArrowheads="1"/>
          </p:cNvSpPr>
          <p:nvPr/>
        </p:nvSpPr>
        <p:spPr bwMode="auto">
          <a:xfrm>
            <a:off x="5335768" y="44592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75" name="Text Box 459"/>
          <p:cNvSpPr txBox="1">
            <a:spLocks noChangeArrowheads="1"/>
          </p:cNvSpPr>
          <p:nvPr/>
        </p:nvSpPr>
        <p:spPr bwMode="auto">
          <a:xfrm>
            <a:off x="6246540" y="42306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76" name="Text Box 459"/>
          <p:cNvSpPr txBox="1">
            <a:spLocks noChangeArrowheads="1"/>
          </p:cNvSpPr>
          <p:nvPr/>
        </p:nvSpPr>
        <p:spPr bwMode="auto">
          <a:xfrm>
            <a:off x="6246540" y="44592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77" name="Text Box 459"/>
          <p:cNvSpPr txBox="1">
            <a:spLocks noChangeArrowheads="1"/>
          </p:cNvSpPr>
          <p:nvPr/>
        </p:nvSpPr>
        <p:spPr bwMode="auto">
          <a:xfrm>
            <a:off x="7008540" y="42306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578" name="Text Box 459"/>
          <p:cNvSpPr txBox="1">
            <a:spLocks noChangeArrowheads="1"/>
          </p:cNvSpPr>
          <p:nvPr/>
        </p:nvSpPr>
        <p:spPr bwMode="auto">
          <a:xfrm>
            <a:off x="7008540" y="44592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cs typeface="MS PGothic" charset="0"/>
              </a:rPr>
              <a:t>P</a:t>
            </a:r>
            <a:endParaRPr lang="en-US" sz="1400" b="1" dirty="0">
              <a:solidFill>
                <a:prstClr val="black"/>
              </a:solidFill>
              <a:cs typeface="MS PGothic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828895" y="3035300"/>
            <a:ext cx="359072" cy="1632347"/>
          </a:xfrm>
          <a:custGeom>
            <a:avLst/>
            <a:gdLst>
              <a:gd name="connsiteX0" fmla="*/ 64018 w 332680"/>
              <a:gd name="connsiteY0" fmla="*/ 0 h 1632318"/>
              <a:gd name="connsiteX1" fmla="*/ 95768 w 332680"/>
              <a:gd name="connsiteY1" fmla="*/ 19050 h 1632318"/>
              <a:gd name="connsiteX2" fmla="*/ 64018 w 332680"/>
              <a:gd name="connsiteY2" fmla="*/ 107950 h 1632318"/>
              <a:gd name="connsiteX3" fmla="*/ 44968 w 332680"/>
              <a:gd name="connsiteY3" fmla="*/ 127000 h 1632318"/>
              <a:gd name="connsiteX4" fmla="*/ 6868 w 332680"/>
              <a:gd name="connsiteY4" fmla="*/ 158750 h 1632318"/>
              <a:gd name="connsiteX5" fmla="*/ 6868 w 332680"/>
              <a:gd name="connsiteY5" fmla="*/ 196850 h 1632318"/>
              <a:gd name="connsiteX6" fmla="*/ 44968 w 332680"/>
              <a:gd name="connsiteY6" fmla="*/ 209550 h 1632318"/>
              <a:gd name="connsiteX7" fmla="*/ 121168 w 332680"/>
              <a:gd name="connsiteY7" fmla="*/ 222250 h 1632318"/>
              <a:gd name="connsiteX8" fmla="*/ 159268 w 332680"/>
              <a:gd name="connsiteY8" fmla="*/ 241300 h 1632318"/>
              <a:gd name="connsiteX9" fmla="*/ 165618 w 332680"/>
              <a:gd name="connsiteY9" fmla="*/ 260350 h 1632318"/>
              <a:gd name="connsiteX10" fmla="*/ 159268 w 332680"/>
              <a:gd name="connsiteY10" fmla="*/ 285750 h 1632318"/>
              <a:gd name="connsiteX11" fmla="*/ 133868 w 332680"/>
              <a:gd name="connsiteY11" fmla="*/ 323850 h 1632318"/>
              <a:gd name="connsiteX12" fmla="*/ 102118 w 332680"/>
              <a:gd name="connsiteY12" fmla="*/ 361950 h 1632318"/>
              <a:gd name="connsiteX13" fmla="*/ 89418 w 332680"/>
              <a:gd name="connsiteY13" fmla="*/ 400050 h 1632318"/>
              <a:gd name="connsiteX14" fmla="*/ 83068 w 332680"/>
              <a:gd name="connsiteY14" fmla="*/ 419100 h 1632318"/>
              <a:gd name="connsiteX15" fmla="*/ 102118 w 332680"/>
              <a:gd name="connsiteY15" fmla="*/ 438150 h 1632318"/>
              <a:gd name="connsiteX16" fmla="*/ 229118 w 332680"/>
              <a:gd name="connsiteY16" fmla="*/ 450850 h 1632318"/>
              <a:gd name="connsiteX17" fmla="*/ 248168 w 332680"/>
              <a:gd name="connsiteY17" fmla="*/ 488950 h 1632318"/>
              <a:gd name="connsiteX18" fmla="*/ 241818 w 332680"/>
              <a:gd name="connsiteY18" fmla="*/ 539750 h 1632318"/>
              <a:gd name="connsiteX19" fmla="*/ 184668 w 332680"/>
              <a:gd name="connsiteY19" fmla="*/ 584200 h 1632318"/>
              <a:gd name="connsiteX20" fmla="*/ 159268 w 332680"/>
              <a:gd name="connsiteY20" fmla="*/ 628650 h 1632318"/>
              <a:gd name="connsiteX21" fmla="*/ 140218 w 332680"/>
              <a:gd name="connsiteY21" fmla="*/ 666750 h 1632318"/>
              <a:gd name="connsiteX22" fmla="*/ 146568 w 332680"/>
              <a:gd name="connsiteY22" fmla="*/ 685800 h 1632318"/>
              <a:gd name="connsiteX23" fmla="*/ 260868 w 332680"/>
              <a:gd name="connsiteY23" fmla="*/ 673100 h 1632318"/>
              <a:gd name="connsiteX24" fmla="*/ 318018 w 332680"/>
              <a:gd name="connsiteY24" fmla="*/ 666750 h 1632318"/>
              <a:gd name="connsiteX25" fmla="*/ 305318 w 332680"/>
              <a:gd name="connsiteY25" fmla="*/ 730250 h 1632318"/>
              <a:gd name="connsiteX26" fmla="*/ 267218 w 332680"/>
              <a:gd name="connsiteY26" fmla="*/ 762000 h 1632318"/>
              <a:gd name="connsiteX27" fmla="*/ 222768 w 332680"/>
              <a:gd name="connsiteY27" fmla="*/ 774700 h 1632318"/>
              <a:gd name="connsiteX28" fmla="*/ 203718 w 332680"/>
              <a:gd name="connsiteY28" fmla="*/ 781050 h 1632318"/>
              <a:gd name="connsiteX29" fmla="*/ 184668 w 332680"/>
              <a:gd name="connsiteY29" fmla="*/ 793750 h 1632318"/>
              <a:gd name="connsiteX30" fmla="*/ 165618 w 332680"/>
              <a:gd name="connsiteY30" fmla="*/ 831850 h 1632318"/>
              <a:gd name="connsiteX31" fmla="*/ 171968 w 332680"/>
              <a:gd name="connsiteY31" fmla="*/ 850900 h 1632318"/>
              <a:gd name="connsiteX32" fmla="*/ 216418 w 332680"/>
              <a:gd name="connsiteY32" fmla="*/ 863600 h 1632318"/>
              <a:gd name="connsiteX33" fmla="*/ 248168 w 332680"/>
              <a:gd name="connsiteY33" fmla="*/ 895350 h 1632318"/>
              <a:gd name="connsiteX34" fmla="*/ 267218 w 332680"/>
              <a:gd name="connsiteY34" fmla="*/ 908050 h 1632318"/>
              <a:gd name="connsiteX35" fmla="*/ 286268 w 332680"/>
              <a:gd name="connsiteY35" fmla="*/ 933450 h 1632318"/>
              <a:gd name="connsiteX36" fmla="*/ 298968 w 332680"/>
              <a:gd name="connsiteY36" fmla="*/ 971550 h 1632318"/>
              <a:gd name="connsiteX37" fmla="*/ 292618 w 332680"/>
              <a:gd name="connsiteY37" fmla="*/ 996950 h 1632318"/>
              <a:gd name="connsiteX38" fmla="*/ 254518 w 332680"/>
              <a:gd name="connsiteY38" fmla="*/ 1009650 h 1632318"/>
              <a:gd name="connsiteX39" fmla="*/ 197368 w 332680"/>
              <a:gd name="connsiteY39" fmla="*/ 1047750 h 1632318"/>
              <a:gd name="connsiteX40" fmla="*/ 178318 w 332680"/>
              <a:gd name="connsiteY40" fmla="*/ 1054100 h 1632318"/>
              <a:gd name="connsiteX41" fmla="*/ 152918 w 332680"/>
              <a:gd name="connsiteY41" fmla="*/ 1092200 h 1632318"/>
              <a:gd name="connsiteX42" fmla="*/ 171968 w 332680"/>
              <a:gd name="connsiteY42" fmla="*/ 1104900 h 1632318"/>
              <a:gd name="connsiteX43" fmla="*/ 197368 w 332680"/>
              <a:gd name="connsiteY43" fmla="*/ 1123950 h 1632318"/>
              <a:gd name="connsiteX44" fmla="*/ 235468 w 332680"/>
              <a:gd name="connsiteY44" fmla="*/ 1136650 h 1632318"/>
              <a:gd name="connsiteX45" fmla="*/ 241818 w 332680"/>
              <a:gd name="connsiteY45" fmla="*/ 1155700 h 1632318"/>
              <a:gd name="connsiteX46" fmla="*/ 273568 w 332680"/>
              <a:gd name="connsiteY46" fmla="*/ 1193800 h 1632318"/>
              <a:gd name="connsiteX47" fmla="*/ 279918 w 332680"/>
              <a:gd name="connsiteY47" fmla="*/ 1212850 h 1632318"/>
              <a:gd name="connsiteX48" fmla="*/ 286268 w 332680"/>
              <a:gd name="connsiteY48" fmla="*/ 1250950 h 1632318"/>
              <a:gd name="connsiteX49" fmla="*/ 248168 w 332680"/>
              <a:gd name="connsiteY49" fmla="*/ 1263650 h 1632318"/>
              <a:gd name="connsiteX50" fmla="*/ 229118 w 332680"/>
              <a:gd name="connsiteY50" fmla="*/ 1270000 h 1632318"/>
              <a:gd name="connsiteX51" fmla="*/ 210068 w 332680"/>
              <a:gd name="connsiteY51" fmla="*/ 1282700 h 1632318"/>
              <a:gd name="connsiteX52" fmla="*/ 191018 w 332680"/>
              <a:gd name="connsiteY52" fmla="*/ 1327150 h 1632318"/>
              <a:gd name="connsiteX53" fmla="*/ 197368 w 332680"/>
              <a:gd name="connsiteY53" fmla="*/ 1365250 h 1632318"/>
              <a:gd name="connsiteX54" fmla="*/ 222768 w 332680"/>
              <a:gd name="connsiteY54" fmla="*/ 1371600 h 1632318"/>
              <a:gd name="connsiteX55" fmla="*/ 260868 w 332680"/>
              <a:gd name="connsiteY55" fmla="*/ 1397000 h 1632318"/>
              <a:gd name="connsiteX56" fmla="*/ 305318 w 332680"/>
              <a:gd name="connsiteY56" fmla="*/ 1416050 h 1632318"/>
              <a:gd name="connsiteX57" fmla="*/ 311668 w 332680"/>
              <a:gd name="connsiteY57" fmla="*/ 1466850 h 1632318"/>
              <a:gd name="connsiteX58" fmla="*/ 286268 w 332680"/>
              <a:gd name="connsiteY58" fmla="*/ 1473200 h 1632318"/>
              <a:gd name="connsiteX59" fmla="*/ 248168 w 332680"/>
              <a:gd name="connsiteY59" fmla="*/ 1485900 h 1632318"/>
              <a:gd name="connsiteX60" fmla="*/ 229118 w 332680"/>
              <a:gd name="connsiteY60" fmla="*/ 1492250 h 1632318"/>
              <a:gd name="connsiteX61" fmla="*/ 178318 w 332680"/>
              <a:gd name="connsiteY61" fmla="*/ 1536700 h 1632318"/>
              <a:gd name="connsiteX62" fmla="*/ 171968 w 332680"/>
              <a:gd name="connsiteY62" fmla="*/ 1562100 h 1632318"/>
              <a:gd name="connsiteX63" fmla="*/ 210068 w 332680"/>
              <a:gd name="connsiteY63" fmla="*/ 1587500 h 1632318"/>
              <a:gd name="connsiteX64" fmla="*/ 311668 w 332680"/>
              <a:gd name="connsiteY64" fmla="*/ 1593850 h 1632318"/>
              <a:gd name="connsiteX65" fmla="*/ 324368 w 332680"/>
              <a:gd name="connsiteY65" fmla="*/ 1612900 h 1632318"/>
              <a:gd name="connsiteX66" fmla="*/ 330718 w 332680"/>
              <a:gd name="connsiteY66" fmla="*/ 1631950 h 1632318"/>
              <a:gd name="connsiteX67" fmla="*/ 311668 w 332680"/>
              <a:gd name="connsiteY67" fmla="*/ 1606550 h 1632318"/>
              <a:gd name="connsiteX68" fmla="*/ 305318 w 332680"/>
              <a:gd name="connsiteY68" fmla="*/ 1581150 h 1632318"/>
              <a:gd name="connsiteX0" fmla="*/ 64018 w 332680"/>
              <a:gd name="connsiteY0" fmla="*/ 0 h 1632318"/>
              <a:gd name="connsiteX1" fmla="*/ 111643 w 332680"/>
              <a:gd name="connsiteY1" fmla="*/ 60325 h 1632318"/>
              <a:gd name="connsiteX2" fmla="*/ 64018 w 332680"/>
              <a:gd name="connsiteY2" fmla="*/ 107950 h 1632318"/>
              <a:gd name="connsiteX3" fmla="*/ 44968 w 332680"/>
              <a:gd name="connsiteY3" fmla="*/ 127000 h 1632318"/>
              <a:gd name="connsiteX4" fmla="*/ 6868 w 332680"/>
              <a:gd name="connsiteY4" fmla="*/ 158750 h 1632318"/>
              <a:gd name="connsiteX5" fmla="*/ 6868 w 332680"/>
              <a:gd name="connsiteY5" fmla="*/ 196850 h 1632318"/>
              <a:gd name="connsiteX6" fmla="*/ 44968 w 332680"/>
              <a:gd name="connsiteY6" fmla="*/ 209550 h 1632318"/>
              <a:gd name="connsiteX7" fmla="*/ 121168 w 332680"/>
              <a:gd name="connsiteY7" fmla="*/ 222250 h 1632318"/>
              <a:gd name="connsiteX8" fmla="*/ 159268 w 332680"/>
              <a:gd name="connsiteY8" fmla="*/ 241300 h 1632318"/>
              <a:gd name="connsiteX9" fmla="*/ 165618 w 332680"/>
              <a:gd name="connsiteY9" fmla="*/ 260350 h 1632318"/>
              <a:gd name="connsiteX10" fmla="*/ 159268 w 332680"/>
              <a:gd name="connsiteY10" fmla="*/ 285750 h 1632318"/>
              <a:gd name="connsiteX11" fmla="*/ 133868 w 332680"/>
              <a:gd name="connsiteY11" fmla="*/ 323850 h 1632318"/>
              <a:gd name="connsiteX12" fmla="*/ 102118 w 332680"/>
              <a:gd name="connsiteY12" fmla="*/ 361950 h 1632318"/>
              <a:gd name="connsiteX13" fmla="*/ 89418 w 332680"/>
              <a:gd name="connsiteY13" fmla="*/ 400050 h 1632318"/>
              <a:gd name="connsiteX14" fmla="*/ 83068 w 332680"/>
              <a:gd name="connsiteY14" fmla="*/ 419100 h 1632318"/>
              <a:gd name="connsiteX15" fmla="*/ 102118 w 332680"/>
              <a:gd name="connsiteY15" fmla="*/ 438150 h 1632318"/>
              <a:gd name="connsiteX16" fmla="*/ 229118 w 332680"/>
              <a:gd name="connsiteY16" fmla="*/ 450850 h 1632318"/>
              <a:gd name="connsiteX17" fmla="*/ 248168 w 332680"/>
              <a:gd name="connsiteY17" fmla="*/ 488950 h 1632318"/>
              <a:gd name="connsiteX18" fmla="*/ 241818 w 332680"/>
              <a:gd name="connsiteY18" fmla="*/ 539750 h 1632318"/>
              <a:gd name="connsiteX19" fmla="*/ 184668 w 332680"/>
              <a:gd name="connsiteY19" fmla="*/ 584200 h 1632318"/>
              <a:gd name="connsiteX20" fmla="*/ 159268 w 332680"/>
              <a:gd name="connsiteY20" fmla="*/ 628650 h 1632318"/>
              <a:gd name="connsiteX21" fmla="*/ 140218 w 332680"/>
              <a:gd name="connsiteY21" fmla="*/ 666750 h 1632318"/>
              <a:gd name="connsiteX22" fmla="*/ 146568 w 332680"/>
              <a:gd name="connsiteY22" fmla="*/ 685800 h 1632318"/>
              <a:gd name="connsiteX23" fmla="*/ 260868 w 332680"/>
              <a:gd name="connsiteY23" fmla="*/ 673100 h 1632318"/>
              <a:gd name="connsiteX24" fmla="*/ 318018 w 332680"/>
              <a:gd name="connsiteY24" fmla="*/ 666750 h 1632318"/>
              <a:gd name="connsiteX25" fmla="*/ 305318 w 332680"/>
              <a:gd name="connsiteY25" fmla="*/ 730250 h 1632318"/>
              <a:gd name="connsiteX26" fmla="*/ 267218 w 332680"/>
              <a:gd name="connsiteY26" fmla="*/ 762000 h 1632318"/>
              <a:gd name="connsiteX27" fmla="*/ 222768 w 332680"/>
              <a:gd name="connsiteY27" fmla="*/ 774700 h 1632318"/>
              <a:gd name="connsiteX28" fmla="*/ 203718 w 332680"/>
              <a:gd name="connsiteY28" fmla="*/ 781050 h 1632318"/>
              <a:gd name="connsiteX29" fmla="*/ 184668 w 332680"/>
              <a:gd name="connsiteY29" fmla="*/ 793750 h 1632318"/>
              <a:gd name="connsiteX30" fmla="*/ 165618 w 332680"/>
              <a:gd name="connsiteY30" fmla="*/ 831850 h 1632318"/>
              <a:gd name="connsiteX31" fmla="*/ 171968 w 332680"/>
              <a:gd name="connsiteY31" fmla="*/ 850900 h 1632318"/>
              <a:gd name="connsiteX32" fmla="*/ 216418 w 332680"/>
              <a:gd name="connsiteY32" fmla="*/ 863600 h 1632318"/>
              <a:gd name="connsiteX33" fmla="*/ 248168 w 332680"/>
              <a:gd name="connsiteY33" fmla="*/ 895350 h 1632318"/>
              <a:gd name="connsiteX34" fmla="*/ 267218 w 332680"/>
              <a:gd name="connsiteY34" fmla="*/ 908050 h 1632318"/>
              <a:gd name="connsiteX35" fmla="*/ 286268 w 332680"/>
              <a:gd name="connsiteY35" fmla="*/ 933450 h 1632318"/>
              <a:gd name="connsiteX36" fmla="*/ 298968 w 332680"/>
              <a:gd name="connsiteY36" fmla="*/ 971550 h 1632318"/>
              <a:gd name="connsiteX37" fmla="*/ 292618 w 332680"/>
              <a:gd name="connsiteY37" fmla="*/ 996950 h 1632318"/>
              <a:gd name="connsiteX38" fmla="*/ 254518 w 332680"/>
              <a:gd name="connsiteY38" fmla="*/ 1009650 h 1632318"/>
              <a:gd name="connsiteX39" fmla="*/ 197368 w 332680"/>
              <a:gd name="connsiteY39" fmla="*/ 1047750 h 1632318"/>
              <a:gd name="connsiteX40" fmla="*/ 178318 w 332680"/>
              <a:gd name="connsiteY40" fmla="*/ 1054100 h 1632318"/>
              <a:gd name="connsiteX41" fmla="*/ 152918 w 332680"/>
              <a:gd name="connsiteY41" fmla="*/ 1092200 h 1632318"/>
              <a:gd name="connsiteX42" fmla="*/ 171968 w 332680"/>
              <a:gd name="connsiteY42" fmla="*/ 1104900 h 1632318"/>
              <a:gd name="connsiteX43" fmla="*/ 197368 w 332680"/>
              <a:gd name="connsiteY43" fmla="*/ 1123950 h 1632318"/>
              <a:gd name="connsiteX44" fmla="*/ 235468 w 332680"/>
              <a:gd name="connsiteY44" fmla="*/ 1136650 h 1632318"/>
              <a:gd name="connsiteX45" fmla="*/ 241818 w 332680"/>
              <a:gd name="connsiteY45" fmla="*/ 1155700 h 1632318"/>
              <a:gd name="connsiteX46" fmla="*/ 273568 w 332680"/>
              <a:gd name="connsiteY46" fmla="*/ 1193800 h 1632318"/>
              <a:gd name="connsiteX47" fmla="*/ 279918 w 332680"/>
              <a:gd name="connsiteY47" fmla="*/ 1212850 h 1632318"/>
              <a:gd name="connsiteX48" fmla="*/ 286268 w 332680"/>
              <a:gd name="connsiteY48" fmla="*/ 1250950 h 1632318"/>
              <a:gd name="connsiteX49" fmla="*/ 248168 w 332680"/>
              <a:gd name="connsiteY49" fmla="*/ 1263650 h 1632318"/>
              <a:gd name="connsiteX50" fmla="*/ 229118 w 332680"/>
              <a:gd name="connsiteY50" fmla="*/ 1270000 h 1632318"/>
              <a:gd name="connsiteX51" fmla="*/ 210068 w 332680"/>
              <a:gd name="connsiteY51" fmla="*/ 1282700 h 1632318"/>
              <a:gd name="connsiteX52" fmla="*/ 191018 w 332680"/>
              <a:gd name="connsiteY52" fmla="*/ 1327150 h 1632318"/>
              <a:gd name="connsiteX53" fmla="*/ 197368 w 332680"/>
              <a:gd name="connsiteY53" fmla="*/ 1365250 h 1632318"/>
              <a:gd name="connsiteX54" fmla="*/ 222768 w 332680"/>
              <a:gd name="connsiteY54" fmla="*/ 1371600 h 1632318"/>
              <a:gd name="connsiteX55" fmla="*/ 260868 w 332680"/>
              <a:gd name="connsiteY55" fmla="*/ 1397000 h 1632318"/>
              <a:gd name="connsiteX56" fmla="*/ 305318 w 332680"/>
              <a:gd name="connsiteY56" fmla="*/ 1416050 h 1632318"/>
              <a:gd name="connsiteX57" fmla="*/ 311668 w 332680"/>
              <a:gd name="connsiteY57" fmla="*/ 1466850 h 1632318"/>
              <a:gd name="connsiteX58" fmla="*/ 286268 w 332680"/>
              <a:gd name="connsiteY58" fmla="*/ 1473200 h 1632318"/>
              <a:gd name="connsiteX59" fmla="*/ 248168 w 332680"/>
              <a:gd name="connsiteY59" fmla="*/ 1485900 h 1632318"/>
              <a:gd name="connsiteX60" fmla="*/ 229118 w 332680"/>
              <a:gd name="connsiteY60" fmla="*/ 1492250 h 1632318"/>
              <a:gd name="connsiteX61" fmla="*/ 178318 w 332680"/>
              <a:gd name="connsiteY61" fmla="*/ 1536700 h 1632318"/>
              <a:gd name="connsiteX62" fmla="*/ 171968 w 332680"/>
              <a:gd name="connsiteY62" fmla="*/ 1562100 h 1632318"/>
              <a:gd name="connsiteX63" fmla="*/ 210068 w 332680"/>
              <a:gd name="connsiteY63" fmla="*/ 1587500 h 1632318"/>
              <a:gd name="connsiteX64" fmla="*/ 311668 w 332680"/>
              <a:gd name="connsiteY64" fmla="*/ 1593850 h 1632318"/>
              <a:gd name="connsiteX65" fmla="*/ 324368 w 332680"/>
              <a:gd name="connsiteY65" fmla="*/ 1612900 h 1632318"/>
              <a:gd name="connsiteX66" fmla="*/ 330718 w 332680"/>
              <a:gd name="connsiteY66" fmla="*/ 1631950 h 1632318"/>
              <a:gd name="connsiteX67" fmla="*/ 311668 w 332680"/>
              <a:gd name="connsiteY67" fmla="*/ 1606550 h 1632318"/>
              <a:gd name="connsiteX68" fmla="*/ 305318 w 332680"/>
              <a:gd name="connsiteY68" fmla="*/ 1581150 h 1632318"/>
              <a:gd name="connsiteX0" fmla="*/ 64018 w 332680"/>
              <a:gd name="connsiteY0" fmla="*/ 0 h 1632318"/>
              <a:gd name="connsiteX1" fmla="*/ 111643 w 332680"/>
              <a:gd name="connsiteY1" fmla="*/ 60325 h 1632318"/>
              <a:gd name="connsiteX2" fmla="*/ 64018 w 332680"/>
              <a:gd name="connsiteY2" fmla="*/ 107950 h 1632318"/>
              <a:gd name="connsiteX3" fmla="*/ 44968 w 332680"/>
              <a:gd name="connsiteY3" fmla="*/ 127000 h 1632318"/>
              <a:gd name="connsiteX4" fmla="*/ 6868 w 332680"/>
              <a:gd name="connsiteY4" fmla="*/ 158750 h 1632318"/>
              <a:gd name="connsiteX5" fmla="*/ 6868 w 332680"/>
              <a:gd name="connsiteY5" fmla="*/ 196850 h 1632318"/>
              <a:gd name="connsiteX6" fmla="*/ 44968 w 332680"/>
              <a:gd name="connsiteY6" fmla="*/ 209550 h 1632318"/>
              <a:gd name="connsiteX7" fmla="*/ 121168 w 332680"/>
              <a:gd name="connsiteY7" fmla="*/ 222250 h 1632318"/>
              <a:gd name="connsiteX8" fmla="*/ 159268 w 332680"/>
              <a:gd name="connsiteY8" fmla="*/ 241300 h 1632318"/>
              <a:gd name="connsiteX9" fmla="*/ 165618 w 332680"/>
              <a:gd name="connsiteY9" fmla="*/ 260350 h 1632318"/>
              <a:gd name="connsiteX10" fmla="*/ 159268 w 332680"/>
              <a:gd name="connsiteY10" fmla="*/ 285750 h 1632318"/>
              <a:gd name="connsiteX11" fmla="*/ 133868 w 332680"/>
              <a:gd name="connsiteY11" fmla="*/ 323850 h 1632318"/>
              <a:gd name="connsiteX12" fmla="*/ 102118 w 332680"/>
              <a:gd name="connsiteY12" fmla="*/ 361950 h 1632318"/>
              <a:gd name="connsiteX13" fmla="*/ 89418 w 332680"/>
              <a:gd name="connsiteY13" fmla="*/ 400050 h 1632318"/>
              <a:gd name="connsiteX14" fmla="*/ 83068 w 332680"/>
              <a:gd name="connsiteY14" fmla="*/ 419100 h 1632318"/>
              <a:gd name="connsiteX15" fmla="*/ 102118 w 332680"/>
              <a:gd name="connsiteY15" fmla="*/ 438150 h 1632318"/>
              <a:gd name="connsiteX16" fmla="*/ 229118 w 332680"/>
              <a:gd name="connsiteY16" fmla="*/ 450850 h 1632318"/>
              <a:gd name="connsiteX17" fmla="*/ 248168 w 332680"/>
              <a:gd name="connsiteY17" fmla="*/ 488950 h 1632318"/>
              <a:gd name="connsiteX18" fmla="*/ 241818 w 332680"/>
              <a:gd name="connsiteY18" fmla="*/ 539750 h 1632318"/>
              <a:gd name="connsiteX19" fmla="*/ 184668 w 332680"/>
              <a:gd name="connsiteY19" fmla="*/ 584200 h 1632318"/>
              <a:gd name="connsiteX20" fmla="*/ 159268 w 332680"/>
              <a:gd name="connsiteY20" fmla="*/ 628650 h 1632318"/>
              <a:gd name="connsiteX21" fmla="*/ 140218 w 332680"/>
              <a:gd name="connsiteY21" fmla="*/ 666750 h 1632318"/>
              <a:gd name="connsiteX22" fmla="*/ 146568 w 332680"/>
              <a:gd name="connsiteY22" fmla="*/ 685800 h 1632318"/>
              <a:gd name="connsiteX23" fmla="*/ 260868 w 332680"/>
              <a:gd name="connsiteY23" fmla="*/ 673100 h 1632318"/>
              <a:gd name="connsiteX24" fmla="*/ 318018 w 332680"/>
              <a:gd name="connsiteY24" fmla="*/ 666750 h 1632318"/>
              <a:gd name="connsiteX25" fmla="*/ 305318 w 332680"/>
              <a:gd name="connsiteY25" fmla="*/ 730250 h 1632318"/>
              <a:gd name="connsiteX26" fmla="*/ 267218 w 332680"/>
              <a:gd name="connsiteY26" fmla="*/ 762000 h 1632318"/>
              <a:gd name="connsiteX27" fmla="*/ 222768 w 332680"/>
              <a:gd name="connsiteY27" fmla="*/ 774700 h 1632318"/>
              <a:gd name="connsiteX28" fmla="*/ 203718 w 332680"/>
              <a:gd name="connsiteY28" fmla="*/ 781050 h 1632318"/>
              <a:gd name="connsiteX29" fmla="*/ 184668 w 332680"/>
              <a:gd name="connsiteY29" fmla="*/ 793750 h 1632318"/>
              <a:gd name="connsiteX30" fmla="*/ 165618 w 332680"/>
              <a:gd name="connsiteY30" fmla="*/ 831850 h 1632318"/>
              <a:gd name="connsiteX31" fmla="*/ 171968 w 332680"/>
              <a:gd name="connsiteY31" fmla="*/ 850900 h 1632318"/>
              <a:gd name="connsiteX32" fmla="*/ 216418 w 332680"/>
              <a:gd name="connsiteY32" fmla="*/ 863600 h 1632318"/>
              <a:gd name="connsiteX33" fmla="*/ 248168 w 332680"/>
              <a:gd name="connsiteY33" fmla="*/ 895350 h 1632318"/>
              <a:gd name="connsiteX34" fmla="*/ 267218 w 332680"/>
              <a:gd name="connsiteY34" fmla="*/ 908050 h 1632318"/>
              <a:gd name="connsiteX35" fmla="*/ 286268 w 332680"/>
              <a:gd name="connsiteY35" fmla="*/ 933450 h 1632318"/>
              <a:gd name="connsiteX36" fmla="*/ 298968 w 332680"/>
              <a:gd name="connsiteY36" fmla="*/ 971550 h 1632318"/>
              <a:gd name="connsiteX37" fmla="*/ 292618 w 332680"/>
              <a:gd name="connsiteY37" fmla="*/ 996950 h 1632318"/>
              <a:gd name="connsiteX38" fmla="*/ 254518 w 332680"/>
              <a:gd name="connsiteY38" fmla="*/ 1009650 h 1632318"/>
              <a:gd name="connsiteX39" fmla="*/ 197368 w 332680"/>
              <a:gd name="connsiteY39" fmla="*/ 1047750 h 1632318"/>
              <a:gd name="connsiteX40" fmla="*/ 178318 w 332680"/>
              <a:gd name="connsiteY40" fmla="*/ 1054100 h 1632318"/>
              <a:gd name="connsiteX41" fmla="*/ 152918 w 332680"/>
              <a:gd name="connsiteY41" fmla="*/ 1092200 h 1632318"/>
              <a:gd name="connsiteX42" fmla="*/ 171968 w 332680"/>
              <a:gd name="connsiteY42" fmla="*/ 1104900 h 1632318"/>
              <a:gd name="connsiteX43" fmla="*/ 197368 w 332680"/>
              <a:gd name="connsiteY43" fmla="*/ 1123950 h 1632318"/>
              <a:gd name="connsiteX44" fmla="*/ 235468 w 332680"/>
              <a:gd name="connsiteY44" fmla="*/ 1136650 h 1632318"/>
              <a:gd name="connsiteX45" fmla="*/ 241818 w 332680"/>
              <a:gd name="connsiteY45" fmla="*/ 1155700 h 1632318"/>
              <a:gd name="connsiteX46" fmla="*/ 273568 w 332680"/>
              <a:gd name="connsiteY46" fmla="*/ 1193800 h 1632318"/>
              <a:gd name="connsiteX47" fmla="*/ 279918 w 332680"/>
              <a:gd name="connsiteY47" fmla="*/ 1212850 h 1632318"/>
              <a:gd name="connsiteX48" fmla="*/ 286268 w 332680"/>
              <a:gd name="connsiteY48" fmla="*/ 1250950 h 1632318"/>
              <a:gd name="connsiteX49" fmla="*/ 248168 w 332680"/>
              <a:gd name="connsiteY49" fmla="*/ 1263650 h 1632318"/>
              <a:gd name="connsiteX50" fmla="*/ 229118 w 332680"/>
              <a:gd name="connsiteY50" fmla="*/ 1270000 h 1632318"/>
              <a:gd name="connsiteX51" fmla="*/ 210068 w 332680"/>
              <a:gd name="connsiteY51" fmla="*/ 1282700 h 1632318"/>
              <a:gd name="connsiteX52" fmla="*/ 191018 w 332680"/>
              <a:gd name="connsiteY52" fmla="*/ 1327150 h 1632318"/>
              <a:gd name="connsiteX53" fmla="*/ 197368 w 332680"/>
              <a:gd name="connsiteY53" fmla="*/ 1365250 h 1632318"/>
              <a:gd name="connsiteX54" fmla="*/ 222768 w 332680"/>
              <a:gd name="connsiteY54" fmla="*/ 1371600 h 1632318"/>
              <a:gd name="connsiteX55" fmla="*/ 260868 w 332680"/>
              <a:gd name="connsiteY55" fmla="*/ 1397000 h 1632318"/>
              <a:gd name="connsiteX56" fmla="*/ 305318 w 332680"/>
              <a:gd name="connsiteY56" fmla="*/ 1416050 h 1632318"/>
              <a:gd name="connsiteX57" fmla="*/ 311668 w 332680"/>
              <a:gd name="connsiteY57" fmla="*/ 1466850 h 1632318"/>
              <a:gd name="connsiteX58" fmla="*/ 286268 w 332680"/>
              <a:gd name="connsiteY58" fmla="*/ 1473200 h 1632318"/>
              <a:gd name="connsiteX59" fmla="*/ 248168 w 332680"/>
              <a:gd name="connsiteY59" fmla="*/ 1485900 h 1632318"/>
              <a:gd name="connsiteX60" fmla="*/ 229118 w 332680"/>
              <a:gd name="connsiteY60" fmla="*/ 1492250 h 1632318"/>
              <a:gd name="connsiteX61" fmla="*/ 178318 w 332680"/>
              <a:gd name="connsiteY61" fmla="*/ 1536700 h 1632318"/>
              <a:gd name="connsiteX62" fmla="*/ 171968 w 332680"/>
              <a:gd name="connsiteY62" fmla="*/ 1562100 h 1632318"/>
              <a:gd name="connsiteX63" fmla="*/ 210068 w 332680"/>
              <a:gd name="connsiteY63" fmla="*/ 1587500 h 1632318"/>
              <a:gd name="connsiteX64" fmla="*/ 311668 w 332680"/>
              <a:gd name="connsiteY64" fmla="*/ 1593850 h 1632318"/>
              <a:gd name="connsiteX65" fmla="*/ 324368 w 332680"/>
              <a:gd name="connsiteY65" fmla="*/ 1612900 h 1632318"/>
              <a:gd name="connsiteX66" fmla="*/ 330718 w 332680"/>
              <a:gd name="connsiteY66" fmla="*/ 1631950 h 1632318"/>
              <a:gd name="connsiteX67" fmla="*/ 311668 w 332680"/>
              <a:gd name="connsiteY67" fmla="*/ 1606550 h 1632318"/>
              <a:gd name="connsiteX68" fmla="*/ 305318 w 332680"/>
              <a:gd name="connsiteY68" fmla="*/ 1581150 h 1632318"/>
              <a:gd name="connsiteX0" fmla="*/ 64018 w 332680"/>
              <a:gd name="connsiteY0" fmla="*/ 0 h 1632318"/>
              <a:gd name="connsiteX1" fmla="*/ 111643 w 332680"/>
              <a:gd name="connsiteY1" fmla="*/ 60325 h 1632318"/>
              <a:gd name="connsiteX2" fmla="*/ 64018 w 332680"/>
              <a:gd name="connsiteY2" fmla="*/ 107950 h 1632318"/>
              <a:gd name="connsiteX3" fmla="*/ 6868 w 332680"/>
              <a:gd name="connsiteY3" fmla="*/ 158750 h 1632318"/>
              <a:gd name="connsiteX4" fmla="*/ 6868 w 332680"/>
              <a:gd name="connsiteY4" fmla="*/ 196850 h 1632318"/>
              <a:gd name="connsiteX5" fmla="*/ 44968 w 332680"/>
              <a:gd name="connsiteY5" fmla="*/ 209550 h 1632318"/>
              <a:gd name="connsiteX6" fmla="*/ 121168 w 332680"/>
              <a:gd name="connsiteY6" fmla="*/ 222250 h 1632318"/>
              <a:gd name="connsiteX7" fmla="*/ 159268 w 332680"/>
              <a:gd name="connsiteY7" fmla="*/ 241300 h 1632318"/>
              <a:gd name="connsiteX8" fmla="*/ 165618 w 332680"/>
              <a:gd name="connsiteY8" fmla="*/ 260350 h 1632318"/>
              <a:gd name="connsiteX9" fmla="*/ 159268 w 332680"/>
              <a:gd name="connsiteY9" fmla="*/ 285750 h 1632318"/>
              <a:gd name="connsiteX10" fmla="*/ 133868 w 332680"/>
              <a:gd name="connsiteY10" fmla="*/ 323850 h 1632318"/>
              <a:gd name="connsiteX11" fmla="*/ 102118 w 332680"/>
              <a:gd name="connsiteY11" fmla="*/ 361950 h 1632318"/>
              <a:gd name="connsiteX12" fmla="*/ 89418 w 332680"/>
              <a:gd name="connsiteY12" fmla="*/ 400050 h 1632318"/>
              <a:gd name="connsiteX13" fmla="*/ 83068 w 332680"/>
              <a:gd name="connsiteY13" fmla="*/ 419100 h 1632318"/>
              <a:gd name="connsiteX14" fmla="*/ 102118 w 332680"/>
              <a:gd name="connsiteY14" fmla="*/ 438150 h 1632318"/>
              <a:gd name="connsiteX15" fmla="*/ 229118 w 332680"/>
              <a:gd name="connsiteY15" fmla="*/ 450850 h 1632318"/>
              <a:gd name="connsiteX16" fmla="*/ 248168 w 332680"/>
              <a:gd name="connsiteY16" fmla="*/ 488950 h 1632318"/>
              <a:gd name="connsiteX17" fmla="*/ 241818 w 332680"/>
              <a:gd name="connsiteY17" fmla="*/ 539750 h 1632318"/>
              <a:gd name="connsiteX18" fmla="*/ 184668 w 332680"/>
              <a:gd name="connsiteY18" fmla="*/ 584200 h 1632318"/>
              <a:gd name="connsiteX19" fmla="*/ 159268 w 332680"/>
              <a:gd name="connsiteY19" fmla="*/ 628650 h 1632318"/>
              <a:gd name="connsiteX20" fmla="*/ 140218 w 332680"/>
              <a:gd name="connsiteY20" fmla="*/ 666750 h 1632318"/>
              <a:gd name="connsiteX21" fmla="*/ 146568 w 332680"/>
              <a:gd name="connsiteY21" fmla="*/ 685800 h 1632318"/>
              <a:gd name="connsiteX22" fmla="*/ 260868 w 332680"/>
              <a:gd name="connsiteY22" fmla="*/ 673100 h 1632318"/>
              <a:gd name="connsiteX23" fmla="*/ 318018 w 332680"/>
              <a:gd name="connsiteY23" fmla="*/ 666750 h 1632318"/>
              <a:gd name="connsiteX24" fmla="*/ 305318 w 332680"/>
              <a:gd name="connsiteY24" fmla="*/ 730250 h 1632318"/>
              <a:gd name="connsiteX25" fmla="*/ 267218 w 332680"/>
              <a:gd name="connsiteY25" fmla="*/ 762000 h 1632318"/>
              <a:gd name="connsiteX26" fmla="*/ 222768 w 332680"/>
              <a:gd name="connsiteY26" fmla="*/ 774700 h 1632318"/>
              <a:gd name="connsiteX27" fmla="*/ 203718 w 332680"/>
              <a:gd name="connsiteY27" fmla="*/ 781050 h 1632318"/>
              <a:gd name="connsiteX28" fmla="*/ 184668 w 332680"/>
              <a:gd name="connsiteY28" fmla="*/ 793750 h 1632318"/>
              <a:gd name="connsiteX29" fmla="*/ 165618 w 332680"/>
              <a:gd name="connsiteY29" fmla="*/ 831850 h 1632318"/>
              <a:gd name="connsiteX30" fmla="*/ 171968 w 332680"/>
              <a:gd name="connsiteY30" fmla="*/ 850900 h 1632318"/>
              <a:gd name="connsiteX31" fmla="*/ 216418 w 332680"/>
              <a:gd name="connsiteY31" fmla="*/ 863600 h 1632318"/>
              <a:gd name="connsiteX32" fmla="*/ 248168 w 332680"/>
              <a:gd name="connsiteY32" fmla="*/ 895350 h 1632318"/>
              <a:gd name="connsiteX33" fmla="*/ 267218 w 332680"/>
              <a:gd name="connsiteY33" fmla="*/ 908050 h 1632318"/>
              <a:gd name="connsiteX34" fmla="*/ 286268 w 332680"/>
              <a:gd name="connsiteY34" fmla="*/ 933450 h 1632318"/>
              <a:gd name="connsiteX35" fmla="*/ 298968 w 332680"/>
              <a:gd name="connsiteY35" fmla="*/ 971550 h 1632318"/>
              <a:gd name="connsiteX36" fmla="*/ 292618 w 332680"/>
              <a:gd name="connsiteY36" fmla="*/ 996950 h 1632318"/>
              <a:gd name="connsiteX37" fmla="*/ 254518 w 332680"/>
              <a:gd name="connsiteY37" fmla="*/ 1009650 h 1632318"/>
              <a:gd name="connsiteX38" fmla="*/ 197368 w 332680"/>
              <a:gd name="connsiteY38" fmla="*/ 1047750 h 1632318"/>
              <a:gd name="connsiteX39" fmla="*/ 178318 w 332680"/>
              <a:gd name="connsiteY39" fmla="*/ 1054100 h 1632318"/>
              <a:gd name="connsiteX40" fmla="*/ 152918 w 332680"/>
              <a:gd name="connsiteY40" fmla="*/ 1092200 h 1632318"/>
              <a:gd name="connsiteX41" fmla="*/ 171968 w 332680"/>
              <a:gd name="connsiteY41" fmla="*/ 1104900 h 1632318"/>
              <a:gd name="connsiteX42" fmla="*/ 197368 w 332680"/>
              <a:gd name="connsiteY42" fmla="*/ 1123950 h 1632318"/>
              <a:gd name="connsiteX43" fmla="*/ 235468 w 332680"/>
              <a:gd name="connsiteY43" fmla="*/ 1136650 h 1632318"/>
              <a:gd name="connsiteX44" fmla="*/ 241818 w 332680"/>
              <a:gd name="connsiteY44" fmla="*/ 1155700 h 1632318"/>
              <a:gd name="connsiteX45" fmla="*/ 273568 w 332680"/>
              <a:gd name="connsiteY45" fmla="*/ 1193800 h 1632318"/>
              <a:gd name="connsiteX46" fmla="*/ 279918 w 332680"/>
              <a:gd name="connsiteY46" fmla="*/ 1212850 h 1632318"/>
              <a:gd name="connsiteX47" fmla="*/ 286268 w 332680"/>
              <a:gd name="connsiteY47" fmla="*/ 1250950 h 1632318"/>
              <a:gd name="connsiteX48" fmla="*/ 248168 w 332680"/>
              <a:gd name="connsiteY48" fmla="*/ 1263650 h 1632318"/>
              <a:gd name="connsiteX49" fmla="*/ 229118 w 332680"/>
              <a:gd name="connsiteY49" fmla="*/ 1270000 h 1632318"/>
              <a:gd name="connsiteX50" fmla="*/ 210068 w 332680"/>
              <a:gd name="connsiteY50" fmla="*/ 1282700 h 1632318"/>
              <a:gd name="connsiteX51" fmla="*/ 191018 w 332680"/>
              <a:gd name="connsiteY51" fmla="*/ 1327150 h 1632318"/>
              <a:gd name="connsiteX52" fmla="*/ 197368 w 332680"/>
              <a:gd name="connsiteY52" fmla="*/ 1365250 h 1632318"/>
              <a:gd name="connsiteX53" fmla="*/ 222768 w 332680"/>
              <a:gd name="connsiteY53" fmla="*/ 1371600 h 1632318"/>
              <a:gd name="connsiteX54" fmla="*/ 260868 w 332680"/>
              <a:gd name="connsiteY54" fmla="*/ 1397000 h 1632318"/>
              <a:gd name="connsiteX55" fmla="*/ 305318 w 332680"/>
              <a:gd name="connsiteY55" fmla="*/ 1416050 h 1632318"/>
              <a:gd name="connsiteX56" fmla="*/ 311668 w 332680"/>
              <a:gd name="connsiteY56" fmla="*/ 1466850 h 1632318"/>
              <a:gd name="connsiteX57" fmla="*/ 286268 w 332680"/>
              <a:gd name="connsiteY57" fmla="*/ 1473200 h 1632318"/>
              <a:gd name="connsiteX58" fmla="*/ 248168 w 332680"/>
              <a:gd name="connsiteY58" fmla="*/ 1485900 h 1632318"/>
              <a:gd name="connsiteX59" fmla="*/ 229118 w 332680"/>
              <a:gd name="connsiteY59" fmla="*/ 1492250 h 1632318"/>
              <a:gd name="connsiteX60" fmla="*/ 178318 w 332680"/>
              <a:gd name="connsiteY60" fmla="*/ 1536700 h 1632318"/>
              <a:gd name="connsiteX61" fmla="*/ 171968 w 332680"/>
              <a:gd name="connsiteY61" fmla="*/ 1562100 h 1632318"/>
              <a:gd name="connsiteX62" fmla="*/ 210068 w 332680"/>
              <a:gd name="connsiteY62" fmla="*/ 1587500 h 1632318"/>
              <a:gd name="connsiteX63" fmla="*/ 311668 w 332680"/>
              <a:gd name="connsiteY63" fmla="*/ 1593850 h 1632318"/>
              <a:gd name="connsiteX64" fmla="*/ 324368 w 332680"/>
              <a:gd name="connsiteY64" fmla="*/ 1612900 h 1632318"/>
              <a:gd name="connsiteX65" fmla="*/ 330718 w 332680"/>
              <a:gd name="connsiteY65" fmla="*/ 1631950 h 1632318"/>
              <a:gd name="connsiteX66" fmla="*/ 311668 w 332680"/>
              <a:gd name="connsiteY66" fmla="*/ 1606550 h 1632318"/>
              <a:gd name="connsiteX67" fmla="*/ 305318 w 332680"/>
              <a:gd name="connsiteY67" fmla="*/ 1581150 h 1632318"/>
              <a:gd name="connsiteX0" fmla="*/ 76718 w 345380"/>
              <a:gd name="connsiteY0" fmla="*/ 0 h 1632318"/>
              <a:gd name="connsiteX1" fmla="*/ 124343 w 345380"/>
              <a:gd name="connsiteY1" fmla="*/ 60325 h 1632318"/>
              <a:gd name="connsiteX2" fmla="*/ 76718 w 345380"/>
              <a:gd name="connsiteY2" fmla="*/ 107950 h 1632318"/>
              <a:gd name="connsiteX3" fmla="*/ 518 w 345380"/>
              <a:gd name="connsiteY3" fmla="*/ 155575 h 1632318"/>
              <a:gd name="connsiteX4" fmla="*/ 19568 w 345380"/>
              <a:gd name="connsiteY4" fmla="*/ 196850 h 1632318"/>
              <a:gd name="connsiteX5" fmla="*/ 57668 w 345380"/>
              <a:gd name="connsiteY5" fmla="*/ 209550 h 1632318"/>
              <a:gd name="connsiteX6" fmla="*/ 133868 w 345380"/>
              <a:gd name="connsiteY6" fmla="*/ 222250 h 1632318"/>
              <a:gd name="connsiteX7" fmla="*/ 171968 w 345380"/>
              <a:gd name="connsiteY7" fmla="*/ 241300 h 1632318"/>
              <a:gd name="connsiteX8" fmla="*/ 178318 w 345380"/>
              <a:gd name="connsiteY8" fmla="*/ 260350 h 1632318"/>
              <a:gd name="connsiteX9" fmla="*/ 171968 w 345380"/>
              <a:gd name="connsiteY9" fmla="*/ 285750 h 1632318"/>
              <a:gd name="connsiteX10" fmla="*/ 146568 w 345380"/>
              <a:gd name="connsiteY10" fmla="*/ 323850 h 1632318"/>
              <a:gd name="connsiteX11" fmla="*/ 114818 w 345380"/>
              <a:gd name="connsiteY11" fmla="*/ 361950 h 1632318"/>
              <a:gd name="connsiteX12" fmla="*/ 102118 w 345380"/>
              <a:gd name="connsiteY12" fmla="*/ 400050 h 1632318"/>
              <a:gd name="connsiteX13" fmla="*/ 95768 w 345380"/>
              <a:gd name="connsiteY13" fmla="*/ 419100 h 1632318"/>
              <a:gd name="connsiteX14" fmla="*/ 114818 w 345380"/>
              <a:gd name="connsiteY14" fmla="*/ 438150 h 1632318"/>
              <a:gd name="connsiteX15" fmla="*/ 241818 w 345380"/>
              <a:gd name="connsiteY15" fmla="*/ 450850 h 1632318"/>
              <a:gd name="connsiteX16" fmla="*/ 260868 w 345380"/>
              <a:gd name="connsiteY16" fmla="*/ 488950 h 1632318"/>
              <a:gd name="connsiteX17" fmla="*/ 254518 w 345380"/>
              <a:gd name="connsiteY17" fmla="*/ 539750 h 1632318"/>
              <a:gd name="connsiteX18" fmla="*/ 197368 w 345380"/>
              <a:gd name="connsiteY18" fmla="*/ 584200 h 1632318"/>
              <a:gd name="connsiteX19" fmla="*/ 171968 w 345380"/>
              <a:gd name="connsiteY19" fmla="*/ 628650 h 1632318"/>
              <a:gd name="connsiteX20" fmla="*/ 152918 w 345380"/>
              <a:gd name="connsiteY20" fmla="*/ 666750 h 1632318"/>
              <a:gd name="connsiteX21" fmla="*/ 159268 w 345380"/>
              <a:gd name="connsiteY21" fmla="*/ 685800 h 1632318"/>
              <a:gd name="connsiteX22" fmla="*/ 273568 w 345380"/>
              <a:gd name="connsiteY22" fmla="*/ 673100 h 1632318"/>
              <a:gd name="connsiteX23" fmla="*/ 330718 w 345380"/>
              <a:gd name="connsiteY23" fmla="*/ 666750 h 1632318"/>
              <a:gd name="connsiteX24" fmla="*/ 318018 w 345380"/>
              <a:gd name="connsiteY24" fmla="*/ 730250 h 1632318"/>
              <a:gd name="connsiteX25" fmla="*/ 279918 w 345380"/>
              <a:gd name="connsiteY25" fmla="*/ 762000 h 1632318"/>
              <a:gd name="connsiteX26" fmla="*/ 235468 w 345380"/>
              <a:gd name="connsiteY26" fmla="*/ 774700 h 1632318"/>
              <a:gd name="connsiteX27" fmla="*/ 216418 w 345380"/>
              <a:gd name="connsiteY27" fmla="*/ 781050 h 1632318"/>
              <a:gd name="connsiteX28" fmla="*/ 197368 w 345380"/>
              <a:gd name="connsiteY28" fmla="*/ 793750 h 1632318"/>
              <a:gd name="connsiteX29" fmla="*/ 178318 w 345380"/>
              <a:gd name="connsiteY29" fmla="*/ 831850 h 1632318"/>
              <a:gd name="connsiteX30" fmla="*/ 184668 w 345380"/>
              <a:gd name="connsiteY30" fmla="*/ 850900 h 1632318"/>
              <a:gd name="connsiteX31" fmla="*/ 229118 w 345380"/>
              <a:gd name="connsiteY31" fmla="*/ 863600 h 1632318"/>
              <a:gd name="connsiteX32" fmla="*/ 260868 w 345380"/>
              <a:gd name="connsiteY32" fmla="*/ 895350 h 1632318"/>
              <a:gd name="connsiteX33" fmla="*/ 279918 w 345380"/>
              <a:gd name="connsiteY33" fmla="*/ 908050 h 1632318"/>
              <a:gd name="connsiteX34" fmla="*/ 298968 w 345380"/>
              <a:gd name="connsiteY34" fmla="*/ 933450 h 1632318"/>
              <a:gd name="connsiteX35" fmla="*/ 311668 w 345380"/>
              <a:gd name="connsiteY35" fmla="*/ 971550 h 1632318"/>
              <a:gd name="connsiteX36" fmla="*/ 305318 w 345380"/>
              <a:gd name="connsiteY36" fmla="*/ 996950 h 1632318"/>
              <a:gd name="connsiteX37" fmla="*/ 267218 w 345380"/>
              <a:gd name="connsiteY37" fmla="*/ 1009650 h 1632318"/>
              <a:gd name="connsiteX38" fmla="*/ 210068 w 345380"/>
              <a:gd name="connsiteY38" fmla="*/ 1047750 h 1632318"/>
              <a:gd name="connsiteX39" fmla="*/ 191018 w 345380"/>
              <a:gd name="connsiteY39" fmla="*/ 1054100 h 1632318"/>
              <a:gd name="connsiteX40" fmla="*/ 165618 w 345380"/>
              <a:gd name="connsiteY40" fmla="*/ 1092200 h 1632318"/>
              <a:gd name="connsiteX41" fmla="*/ 184668 w 345380"/>
              <a:gd name="connsiteY41" fmla="*/ 1104900 h 1632318"/>
              <a:gd name="connsiteX42" fmla="*/ 210068 w 345380"/>
              <a:gd name="connsiteY42" fmla="*/ 1123950 h 1632318"/>
              <a:gd name="connsiteX43" fmla="*/ 248168 w 345380"/>
              <a:gd name="connsiteY43" fmla="*/ 1136650 h 1632318"/>
              <a:gd name="connsiteX44" fmla="*/ 254518 w 345380"/>
              <a:gd name="connsiteY44" fmla="*/ 1155700 h 1632318"/>
              <a:gd name="connsiteX45" fmla="*/ 286268 w 345380"/>
              <a:gd name="connsiteY45" fmla="*/ 1193800 h 1632318"/>
              <a:gd name="connsiteX46" fmla="*/ 292618 w 345380"/>
              <a:gd name="connsiteY46" fmla="*/ 1212850 h 1632318"/>
              <a:gd name="connsiteX47" fmla="*/ 298968 w 345380"/>
              <a:gd name="connsiteY47" fmla="*/ 1250950 h 1632318"/>
              <a:gd name="connsiteX48" fmla="*/ 260868 w 345380"/>
              <a:gd name="connsiteY48" fmla="*/ 1263650 h 1632318"/>
              <a:gd name="connsiteX49" fmla="*/ 241818 w 345380"/>
              <a:gd name="connsiteY49" fmla="*/ 1270000 h 1632318"/>
              <a:gd name="connsiteX50" fmla="*/ 222768 w 345380"/>
              <a:gd name="connsiteY50" fmla="*/ 1282700 h 1632318"/>
              <a:gd name="connsiteX51" fmla="*/ 203718 w 345380"/>
              <a:gd name="connsiteY51" fmla="*/ 1327150 h 1632318"/>
              <a:gd name="connsiteX52" fmla="*/ 210068 w 345380"/>
              <a:gd name="connsiteY52" fmla="*/ 1365250 h 1632318"/>
              <a:gd name="connsiteX53" fmla="*/ 235468 w 345380"/>
              <a:gd name="connsiteY53" fmla="*/ 1371600 h 1632318"/>
              <a:gd name="connsiteX54" fmla="*/ 273568 w 345380"/>
              <a:gd name="connsiteY54" fmla="*/ 1397000 h 1632318"/>
              <a:gd name="connsiteX55" fmla="*/ 318018 w 345380"/>
              <a:gd name="connsiteY55" fmla="*/ 1416050 h 1632318"/>
              <a:gd name="connsiteX56" fmla="*/ 324368 w 345380"/>
              <a:gd name="connsiteY56" fmla="*/ 1466850 h 1632318"/>
              <a:gd name="connsiteX57" fmla="*/ 298968 w 345380"/>
              <a:gd name="connsiteY57" fmla="*/ 1473200 h 1632318"/>
              <a:gd name="connsiteX58" fmla="*/ 260868 w 345380"/>
              <a:gd name="connsiteY58" fmla="*/ 1485900 h 1632318"/>
              <a:gd name="connsiteX59" fmla="*/ 241818 w 345380"/>
              <a:gd name="connsiteY59" fmla="*/ 1492250 h 1632318"/>
              <a:gd name="connsiteX60" fmla="*/ 191018 w 345380"/>
              <a:gd name="connsiteY60" fmla="*/ 1536700 h 1632318"/>
              <a:gd name="connsiteX61" fmla="*/ 184668 w 345380"/>
              <a:gd name="connsiteY61" fmla="*/ 1562100 h 1632318"/>
              <a:gd name="connsiteX62" fmla="*/ 222768 w 345380"/>
              <a:gd name="connsiteY62" fmla="*/ 1587500 h 1632318"/>
              <a:gd name="connsiteX63" fmla="*/ 324368 w 345380"/>
              <a:gd name="connsiteY63" fmla="*/ 1593850 h 1632318"/>
              <a:gd name="connsiteX64" fmla="*/ 337068 w 345380"/>
              <a:gd name="connsiteY64" fmla="*/ 1612900 h 1632318"/>
              <a:gd name="connsiteX65" fmla="*/ 343418 w 345380"/>
              <a:gd name="connsiteY65" fmla="*/ 1631950 h 1632318"/>
              <a:gd name="connsiteX66" fmla="*/ 324368 w 345380"/>
              <a:gd name="connsiteY66" fmla="*/ 1606550 h 1632318"/>
              <a:gd name="connsiteX67" fmla="*/ 318018 w 345380"/>
              <a:gd name="connsiteY67" fmla="*/ 1581150 h 1632318"/>
              <a:gd name="connsiteX0" fmla="*/ 78134 w 346796"/>
              <a:gd name="connsiteY0" fmla="*/ 0 h 1632318"/>
              <a:gd name="connsiteX1" fmla="*/ 125759 w 346796"/>
              <a:gd name="connsiteY1" fmla="*/ 60325 h 1632318"/>
              <a:gd name="connsiteX2" fmla="*/ 78134 w 346796"/>
              <a:gd name="connsiteY2" fmla="*/ 107950 h 1632318"/>
              <a:gd name="connsiteX3" fmla="*/ 1934 w 346796"/>
              <a:gd name="connsiteY3" fmla="*/ 155575 h 1632318"/>
              <a:gd name="connsiteX4" fmla="*/ 8284 w 346796"/>
              <a:gd name="connsiteY4" fmla="*/ 203200 h 1632318"/>
              <a:gd name="connsiteX5" fmla="*/ 59084 w 346796"/>
              <a:gd name="connsiteY5" fmla="*/ 209550 h 1632318"/>
              <a:gd name="connsiteX6" fmla="*/ 135284 w 346796"/>
              <a:gd name="connsiteY6" fmla="*/ 222250 h 1632318"/>
              <a:gd name="connsiteX7" fmla="*/ 173384 w 346796"/>
              <a:gd name="connsiteY7" fmla="*/ 241300 h 1632318"/>
              <a:gd name="connsiteX8" fmla="*/ 179734 w 346796"/>
              <a:gd name="connsiteY8" fmla="*/ 260350 h 1632318"/>
              <a:gd name="connsiteX9" fmla="*/ 173384 w 346796"/>
              <a:gd name="connsiteY9" fmla="*/ 285750 h 1632318"/>
              <a:gd name="connsiteX10" fmla="*/ 147984 w 346796"/>
              <a:gd name="connsiteY10" fmla="*/ 323850 h 1632318"/>
              <a:gd name="connsiteX11" fmla="*/ 116234 w 346796"/>
              <a:gd name="connsiteY11" fmla="*/ 361950 h 1632318"/>
              <a:gd name="connsiteX12" fmla="*/ 103534 w 346796"/>
              <a:gd name="connsiteY12" fmla="*/ 400050 h 1632318"/>
              <a:gd name="connsiteX13" fmla="*/ 97184 w 346796"/>
              <a:gd name="connsiteY13" fmla="*/ 419100 h 1632318"/>
              <a:gd name="connsiteX14" fmla="*/ 116234 w 346796"/>
              <a:gd name="connsiteY14" fmla="*/ 438150 h 1632318"/>
              <a:gd name="connsiteX15" fmla="*/ 243234 w 346796"/>
              <a:gd name="connsiteY15" fmla="*/ 450850 h 1632318"/>
              <a:gd name="connsiteX16" fmla="*/ 262284 w 346796"/>
              <a:gd name="connsiteY16" fmla="*/ 488950 h 1632318"/>
              <a:gd name="connsiteX17" fmla="*/ 255934 w 346796"/>
              <a:gd name="connsiteY17" fmla="*/ 539750 h 1632318"/>
              <a:gd name="connsiteX18" fmla="*/ 198784 w 346796"/>
              <a:gd name="connsiteY18" fmla="*/ 584200 h 1632318"/>
              <a:gd name="connsiteX19" fmla="*/ 173384 w 346796"/>
              <a:gd name="connsiteY19" fmla="*/ 628650 h 1632318"/>
              <a:gd name="connsiteX20" fmla="*/ 154334 w 346796"/>
              <a:gd name="connsiteY20" fmla="*/ 666750 h 1632318"/>
              <a:gd name="connsiteX21" fmla="*/ 160684 w 346796"/>
              <a:gd name="connsiteY21" fmla="*/ 685800 h 1632318"/>
              <a:gd name="connsiteX22" fmla="*/ 274984 w 346796"/>
              <a:gd name="connsiteY22" fmla="*/ 673100 h 1632318"/>
              <a:gd name="connsiteX23" fmla="*/ 332134 w 346796"/>
              <a:gd name="connsiteY23" fmla="*/ 666750 h 1632318"/>
              <a:gd name="connsiteX24" fmla="*/ 319434 w 346796"/>
              <a:gd name="connsiteY24" fmla="*/ 730250 h 1632318"/>
              <a:gd name="connsiteX25" fmla="*/ 281334 w 346796"/>
              <a:gd name="connsiteY25" fmla="*/ 762000 h 1632318"/>
              <a:gd name="connsiteX26" fmla="*/ 236884 w 346796"/>
              <a:gd name="connsiteY26" fmla="*/ 774700 h 1632318"/>
              <a:gd name="connsiteX27" fmla="*/ 217834 w 346796"/>
              <a:gd name="connsiteY27" fmla="*/ 781050 h 1632318"/>
              <a:gd name="connsiteX28" fmla="*/ 198784 w 346796"/>
              <a:gd name="connsiteY28" fmla="*/ 793750 h 1632318"/>
              <a:gd name="connsiteX29" fmla="*/ 179734 w 346796"/>
              <a:gd name="connsiteY29" fmla="*/ 831850 h 1632318"/>
              <a:gd name="connsiteX30" fmla="*/ 186084 w 346796"/>
              <a:gd name="connsiteY30" fmla="*/ 850900 h 1632318"/>
              <a:gd name="connsiteX31" fmla="*/ 230534 w 346796"/>
              <a:gd name="connsiteY31" fmla="*/ 863600 h 1632318"/>
              <a:gd name="connsiteX32" fmla="*/ 262284 w 346796"/>
              <a:gd name="connsiteY32" fmla="*/ 895350 h 1632318"/>
              <a:gd name="connsiteX33" fmla="*/ 281334 w 346796"/>
              <a:gd name="connsiteY33" fmla="*/ 908050 h 1632318"/>
              <a:gd name="connsiteX34" fmla="*/ 300384 w 346796"/>
              <a:gd name="connsiteY34" fmla="*/ 933450 h 1632318"/>
              <a:gd name="connsiteX35" fmla="*/ 313084 w 346796"/>
              <a:gd name="connsiteY35" fmla="*/ 971550 h 1632318"/>
              <a:gd name="connsiteX36" fmla="*/ 306734 w 346796"/>
              <a:gd name="connsiteY36" fmla="*/ 996950 h 1632318"/>
              <a:gd name="connsiteX37" fmla="*/ 268634 w 346796"/>
              <a:gd name="connsiteY37" fmla="*/ 1009650 h 1632318"/>
              <a:gd name="connsiteX38" fmla="*/ 211484 w 346796"/>
              <a:gd name="connsiteY38" fmla="*/ 1047750 h 1632318"/>
              <a:gd name="connsiteX39" fmla="*/ 192434 w 346796"/>
              <a:gd name="connsiteY39" fmla="*/ 1054100 h 1632318"/>
              <a:gd name="connsiteX40" fmla="*/ 167034 w 346796"/>
              <a:gd name="connsiteY40" fmla="*/ 1092200 h 1632318"/>
              <a:gd name="connsiteX41" fmla="*/ 186084 w 346796"/>
              <a:gd name="connsiteY41" fmla="*/ 1104900 h 1632318"/>
              <a:gd name="connsiteX42" fmla="*/ 211484 w 346796"/>
              <a:gd name="connsiteY42" fmla="*/ 1123950 h 1632318"/>
              <a:gd name="connsiteX43" fmla="*/ 249584 w 346796"/>
              <a:gd name="connsiteY43" fmla="*/ 1136650 h 1632318"/>
              <a:gd name="connsiteX44" fmla="*/ 255934 w 346796"/>
              <a:gd name="connsiteY44" fmla="*/ 1155700 h 1632318"/>
              <a:gd name="connsiteX45" fmla="*/ 287684 w 346796"/>
              <a:gd name="connsiteY45" fmla="*/ 1193800 h 1632318"/>
              <a:gd name="connsiteX46" fmla="*/ 294034 w 346796"/>
              <a:gd name="connsiteY46" fmla="*/ 1212850 h 1632318"/>
              <a:gd name="connsiteX47" fmla="*/ 300384 w 346796"/>
              <a:gd name="connsiteY47" fmla="*/ 1250950 h 1632318"/>
              <a:gd name="connsiteX48" fmla="*/ 262284 w 346796"/>
              <a:gd name="connsiteY48" fmla="*/ 1263650 h 1632318"/>
              <a:gd name="connsiteX49" fmla="*/ 243234 w 346796"/>
              <a:gd name="connsiteY49" fmla="*/ 1270000 h 1632318"/>
              <a:gd name="connsiteX50" fmla="*/ 224184 w 346796"/>
              <a:gd name="connsiteY50" fmla="*/ 1282700 h 1632318"/>
              <a:gd name="connsiteX51" fmla="*/ 205134 w 346796"/>
              <a:gd name="connsiteY51" fmla="*/ 1327150 h 1632318"/>
              <a:gd name="connsiteX52" fmla="*/ 211484 w 346796"/>
              <a:gd name="connsiteY52" fmla="*/ 1365250 h 1632318"/>
              <a:gd name="connsiteX53" fmla="*/ 236884 w 346796"/>
              <a:gd name="connsiteY53" fmla="*/ 1371600 h 1632318"/>
              <a:gd name="connsiteX54" fmla="*/ 274984 w 346796"/>
              <a:gd name="connsiteY54" fmla="*/ 1397000 h 1632318"/>
              <a:gd name="connsiteX55" fmla="*/ 319434 w 346796"/>
              <a:gd name="connsiteY55" fmla="*/ 1416050 h 1632318"/>
              <a:gd name="connsiteX56" fmla="*/ 325784 w 346796"/>
              <a:gd name="connsiteY56" fmla="*/ 1466850 h 1632318"/>
              <a:gd name="connsiteX57" fmla="*/ 300384 w 346796"/>
              <a:gd name="connsiteY57" fmla="*/ 1473200 h 1632318"/>
              <a:gd name="connsiteX58" fmla="*/ 262284 w 346796"/>
              <a:gd name="connsiteY58" fmla="*/ 1485900 h 1632318"/>
              <a:gd name="connsiteX59" fmla="*/ 243234 w 346796"/>
              <a:gd name="connsiteY59" fmla="*/ 1492250 h 1632318"/>
              <a:gd name="connsiteX60" fmla="*/ 192434 w 346796"/>
              <a:gd name="connsiteY60" fmla="*/ 1536700 h 1632318"/>
              <a:gd name="connsiteX61" fmla="*/ 186084 w 346796"/>
              <a:gd name="connsiteY61" fmla="*/ 1562100 h 1632318"/>
              <a:gd name="connsiteX62" fmla="*/ 224184 w 346796"/>
              <a:gd name="connsiteY62" fmla="*/ 1587500 h 1632318"/>
              <a:gd name="connsiteX63" fmla="*/ 325784 w 346796"/>
              <a:gd name="connsiteY63" fmla="*/ 1593850 h 1632318"/>
              <a:gd name="connsiteX64" fmla="*/ 338484 w 346796"/>
              <a:gd name="connsiteY64" fmla="*/ 1612900 h 1632318"/>
              <a:gd name="connsiteX65" fmla="*/ 344834 w 346796"/>
              <a:gd name="connsiteY65" fmla="*/ 1631950 h 1632318"/>
              <a:gd name="connsiteX66" fmla="*/ 325784 w 346796"/>
              <a:gd name="connsiteY66" fmla="*/ 1606550 h 1632318"/>
              <a:gd name="connsiteX67" fmla="*/ 319434 w 346796"/>
              <a:gd name="connsiteY67" fmla="*/ 1581150 h 1632318"/>
              <a:gd name="connsiteX0" fmla="*/ 77883 w 346545"/>
              <a:gd name="connsiteY0" fmla="*/ 0 h 1632318"/>
              <a:gd name="connsiteX1" fmla="*/ 125508 w 346545"/>
              <a:gd name="connsiteY1" fmla="*/ 60325 h 1632318"/>
              <a:gd name="connsiteX2" fmla="*/ 77883 w 346545"/>
              <a:gd name="connsiteY2" fmla="*/ 107950 h 1632318"/>
              <a:gd name="connsiteX3" fmla="*/ 1683 w 346545"/>
              <a:gd name="connsiteY3" fmla="*/ 155575 h 1632318"/>
              <a:gd name="connsiteX4" fmla="*/ 8033 w 346545"/>
              <a:gd name="connsiteY4" fmla="*/ 203200 h 1632318"/>
              <a:gd name="connsiteX5" fmla="*/ 52483 w 346545"/>
              <a:gd name="connsiteY5" fmla="*/ 219075 h 1632318"/>
              <a:gd name="connsiteX6" fmla="*/ 135033 w 346545"/>
              <a:gd name="connsiteY6" fmla="*/ 222250 h 1632318"/>
              <a:gd name="connsiteX7" fmla="*/ 173133 w 346545"/>
              <a:gd name="connsiteY7" fmla="*/ 241300 h 1632318"/>
              <a:gd name="connsiteX8" fmla="*/ 179483 w 346545"/>
              <a:gd name="connsiteY8" fmla="*/ 260350 h 1632318"/>
              <a:gd name="connsiteX9" fmla="*/ 173133 w 346545"/>
              <a:gd name="connsiteY9" fmla="*/ 285750 h 1632318"/>
              <a:gd name="connsiteX10" fmla="*/ 147733 w 346545"/>
              <a:gd name="connsiteY10" fmla="*/ 323850 h 1632318"/>
              <a:gd name="connsiteX11" fmla="*/ 115983 w 346545"/>
              <a:gd name="connsiteY11" fmla="*/ 361950 h 1632318"/>
              <a:gd name="connsiteX12" fmla="*/ 103283 w 346545"/>
              <a:gd name="connsiteY12" fmla="*/ 400050 h 1632318"/>
              <a:gd name="connsiteX13" fmla="*/ 96933 w 346545"/>
              <a:gd name="connsiteY13" fmla="*/ 419100 h 1632318"/>
              <a:gd name="connsiteX14" fmla="*/ 115983 w 346545"/>
              <a:gd name="connsiteY14" fmla="*/ 438150 h 1632318"/>
              <a:gd name="connsiteX15" fmla="*/ 242983 w 346545"/>
              <a:gd name="connsiteY15" fmla="*/ 450850 h 1632318"/>
              <a:gd name="connsiteX16" fmla="*/ 262033 w 346545"/>
              <a:gd name="connsiteY16" fmla="*/ 488950 h 1632318"/>
              <a:gd name="connsiteX17" fmla="*/ 255683 w 346545"/>
              <a:gd name="connsiteY17" fmla="*/ 539750 h 1632318"/>
              <a:gd name="connsiteX18" fmla="*/ 198533 w 346545"/>
              <a:gd name="connsiteY18" fmla="*/ 584200 h 1632318"/>
              <a:gd name="connsiteX19" fmla="*/ 173133 w 346545"/>
              <a:gd name="connsiteY19" fmla="*/ 628650 h 1632318"/>
              <a:gd name="connsiteX20" fmla="*/ 154083 w 346545"/>
              <a:gd name="connsiteY20" fmla="*/ 666750 h 1632318"/>
              <a:gd name="connsiteX21" fmla="*/ 160433 w 346545"/>
              <a:gd name="connsiteY21" fmla="*/ 685800 h 1632318"/>
              <a:gd name="connsiteX22" fmla="*/ 274733 w 346545"/>
              <a:gd name="connsiteY22" fmla="*/ 673100 h 1632318"/>
              <a:gd name="connsiteX23" fmla="*/ 331883 w 346545"/>
              <a:gd name="connsiteY23" fmla="*/ 666750 h 1632318"/>
              <a:gd name="connsiteX24" fmla="*/ 319183 w 346545"/>
              <a:gd name="connsiteY24" fmla="*/ 730250 h 1632318"/>
              <a:gd name="connsiteX25" fmla="*/ 281083 w 346545"/>
              <a:gd name="connsiteY25" fmla="*/ 762000 h 1632318"/>
              <a:gd name="connsiteX26" fmla="*/ 236633 w 346545"/>
              <a:gd name="connsiteY26" fmla="*/ 774700 h 1632318"/>
              <a:gd name="connsiteX27" fmla="*/ 217583 w 346545"/>
              <a:gd name="connsiteY27" fmla="*/ 781050 h 1632318"/>
              <a:gd name="connsiteX28" fmla="*/ 198533 w 346545"/>
              <a:gd name="connsiteY28" fmla="*/ 793750 h 1632318"/>
              <a:gd name="connsiteX29" fmla="*/ 179483 w 346545"/>
              <a:gd name="connsiteY29" fmla="*/ 831850 h 1632318"/>
              <a:gd name="connsiteX30" fmla="*/ 185833 w 346545"/>
              <a:gd name="connsiteY30" fmla="*/ 850900 h 1632318"/>
              <a:gd name="connsiteX31" fmla="*/ 230283 w 346545"/>
              <a:gd name="connsiteY31" fmla="*/ 863600 h 1632318"/>
              <a:gd name="connsiteX32" fmla="*/ 262033 w 346545"/>
              <a:gd name="connsiteY32" fmla="*/ 895350 h 1632318"/>
              <a:gd name="connsiteX33" fmla="*/ 281083 w 346545"/>
              <a:gd name="connsiteY33" fmla="*/ 908050 h 1632318"/>
              <a:gd name="connsiteX34" fmla="*/ 300133 w 346545"/>
              <a:gd name="connsiteY34" fmla="*/ 933450 h 1632318"/>
              <a:gd name="connsiteX35" fmla="*/ 312833 w 346545"/>
              <a:gd name="connsiteY35" fmla="*/ 971550 h 1632318"/>
              <a:gd name="connsiteX36" fmla="*/ 306483 w 346545"/>
              <a:gd name="connsiteY36" fmla="*/ 996950 h 1632318"/>
              <a:gd name="connsiteX37" fmla="*/ 268383 w 346545"/>
              <a:gd name="connsiteY37" fmla="*/ 1009650 h 1632318"/>
              <a:gd name="connsiteX38" fmla="*/ 211233 w 346545"/>
              <a:gd name="connsiteY38" fmla="*/ 1047750 h 1632318"/>
              <a:gd name="connsiteX39" fmla="*/ 192183 w 346545"/>
              <a:gd name="connsiteY39" fmla="*/ 1054100 h 1632318"/>
              <a:gd name="connsiteX40" fmla="*/ 166783 w 346545"/>
              <a:gd name="connsiteY40" fmla="*/ 1092200 h 1632318"/>
              <a:gd name="connsiteX41" fmla="*/ 185833 w 346545"/>
              <a:gd name="connsiteY41" fmla="*/ 1104900 h 1632318"/>
              <a:gd name="connsiteX42" fmla="*/ 211233 w 346545"/>
              <a:gd name="connsiteY42" fmla="*/ 1123950 h 1632318"/>
              <a:gd name="connsiteX43" fmla="*/ 249333 w 346545"/>
              <a:gd name="connsiteY43" fmla="*/ 1136650 h 1632318"/>
              <a:gd name="connsiteX44" fmla="*/ 255683 w 346545"/>
              <a:gd name="connsiteY44" fmla="*/ 1155700 h 1632318"/>
              <a:gd name="connsiteX45" fmla="*/ 287433 w 346545"/>
              <a:gd name="connsiteY45" fmla="*/ 1193800 h 1632318"/>
              <a:gd name="connsiteX46" fmla="*/ 293783 w 346545"/>
              <a:gd name="connsiteY46" fmla="*/ 1212850 h 1632318"/>
              <a:gd name="connsiteX47" fmla="*/ 300133 w 346545"/>
              <a:gd name="connsiteY47" fmla="*/ 1250950 h 1632318"/>
              <a:gd name="connsiteX48" fmla="*/ 262033 w 346545"/>
              <a:gd name="connsiteY48" fmla="*/ 1263650 h 1632318"/>
              <a:gd name="connsiteX49" fmla="*/ 242983 w 346545"/>
              <a:gd name="connsiteY49" fmla="*/ 1270000 h 1632318"/>
              <a:gd name="connsiteX50" fmla="*/ 223933 w 346545"/>
              <a:gd name="connsiteY50" fmla="*/ 1282700 h 1632318"/>
              <a:gd name="connsiteX51" fmla="*/ 204883 w 346545"/>
              <a:gd name="connsiteY51" fmla="*/ 1327150 h 1632318"/>
              <a:gd name="connsiteX52" fmla="*/ 211233 w 346545"/>
              <a:gd name="connsiteY52" fmla="*/ 1365250 h 1632318"/>
              <a:gd name="connsiteX53" fmla="*/ 236633 w 346545"/>
              <a:gd name="connsiteY53" fmla="*/ 1371600 h 1632318"/>
              <a:gd name="connsiteX54" fmla="*/ 274733 w 346545"/>
              <a:gd name="connsiteY54" fmla="*/ 1397000 h 1632318"/>
              <a:gd name="connsiteX55" fmla="*/ 319183 w 346545"/>
              <a:gd name="connsiteY55" fmla="*/ 1416050 h 1632318"/>
              <a:gd name="connsiteX56" fmla="*/ 325533 w 346545"/>
              <a:gd name="connsiteY56" fmla="*/ 1466850 h 1632318"/>
              <a:gd name="connsiteX57" fmla="*/ 300133 w 346545"/>
              <a:gd name="connsiteY57" fmla="*/ 1473200 h 1632318"/>
              <a:gd name="connsiteX58" fmla="*/ 262033 w 346545"/>
              <a:gd name="connsiteY58" fmla="*/ 1485900 h 1632318"/>
              <a:gd name="connsiteX59" fmla="*/ 242983 w 346545"/>
              <a:gd name="connsiteY59" fmla="*/ 1492250 h 1632318"/>
              <a:gd name="connsiteX60" fmla="*/ 192183 w 346545"/>
              <a:gd name="connsiteY60" fmla="*/ 1536700 h 1632318"/>
              <a:gd name="connsiteX61" fmla="*/ 185833 w 346545"/>
              <a:gd name="connsiteY61" fmla="*/ 1562100 h 1632318"/>
              <a:gd name="connsiteX62" fmla="*/ 223933 w 346545"/>
              <a:gd name="connsiteY62" fmla="*/ 1587500 h 1632318"/>
              <a:gd name="connsiteX63" fmla="*/ 325533 w 346545"/>
              <a:gd name="connsiteY63" fmla="*/ 1593850 h 1632318"/>
              <a:gd name="connsiteX64" fmla="*/ 338233 w 346545"/>
              <a:gd name="connsiteY64" fmla="*/ 1612900 h 1632318"/>
              <a:gd name="connsiteX65" fmla="*/ 344583 w 346545"/>
              <a:gd name="connsiteY65" fmla="*/ 1631950 h 1632318"/>
              <a:gd name="connsiteX66" fmla="*/ 325533 w 346545"/>
              <a:gd name="connsiteY66" fmla="*/ 1606550 h 1632318"/>
              <a:gd name="connsiteX67" fmla="*/ 319183 w 346545"/>
              <a:gd name="connsiteY67" fmla="*/ 1581150 h 1632318"/>
              <a:gd name="connsiteX0" fmla="*/ 83046 w 351708"/>
              <a:gd name="connsiteY0" fmla="*/ 0 h 1632318"/>
              <a:gd name="connsiteX1" fmla="*/ 130671 w 351708"/>
              <a:gd name="connsiteY1" fmla="*/ 60325 h 1632318"/>
              <a:gd name="connsiteX2" fmla="*/ 83046 w 351708"/>
              <a:gd name="connsiteY2" fmla="*/ 107950 h 1632318"/>
              <a:gd name="connsiteX3" fmla="*/ 6846 w 351708"/>
              <a:gd name="connsiteY3" fmla="*/ 155575 h 1632318"/>
              <a:gd name="connsiteX4" fmla="*/ 3671 w 351708"/>
              <a:gd name="connsiteY4" fmla="*/ 196850 h 1632318"/>
              <a:gd name="connsiteX5" fmla="*/ 57646 w 351708"/>
              <a:gd name="connsiteY5" fmla="*/ 219075 h 1632318"/>
              <a:gd name="connsiteX6" fmla="*/ 140196 w 351708"/>
              <a:gd name="connsiteY6" fmla="*/ 222250 h 1632318"/>
              <a:gd name="connsiteX7" fmla="*/ 178296 w 351708"/>
              <a:gd name="connsiteY7" fmla="*/ 241300 h 1632318"/>
              <a:gd name="connsiteX8" fmla="*/ 184646 w 351708"/>
              <a:gd name="connsiteY8" fmla="*/ 260350 h 1632318"/>
              <a:gd name="connsiteX9" fmla="*/ 178296 w 351708"/>
              <a:gd name="connsiteY9" fmla="*/ 285750 h 1632318"/>
              <a:gd name="connsiteX10" fmla="*/ 152896 w 351708"/>
              <a:gd name="connsiteY10" fmla="*/ 323850 h 1632318"/>
              <a:gd name="connsiteX11" fmla="*/ 121146 w 351708"/>
              <a:gd name="connsiteY11" fmla="*/ 361950 h 1632318"/>
              <a:gd name="connsiteX12" fmla="*/ 108446 w 351708"/>
              <a:gd name="connsiteY12" fmla="*/ 400050 h 1632318"/>
              <a:gd name="connsiteX13" fmla="*/ 102096 w 351708"/>
              <a:gd name="connsiteY13" fmla="*/ 419100 h 1632318"/>
              <a:gd name="connsiteX14" fmla="*/ 121146 w 351708"/>
              <a:gd name="connsiteY14" fmla="*/ 438150 h 1632318"/>
              <a:gd name="connsiteX15" fmla="*/ 248146 w 351708"/>
              <a:gd name="connsiteY15" fmla="*/ 450850 h 1632318"/>
              <a:gd name="connsiteX16" fmla="*/ 267196 w 351708"/>
              <a:gd name="connsiteY16" fmla="*/ 488950 h 1632318"/>
              <a:gd name="connsiteX17" fmla="*/ 260846 w 351708"/>
              <a:gd name="connsiteY17" fmla="*/ 539750 h 1632318"/>
              <a:gd name="connsiteX18" fmla="*/ 203696 w 351708"/>
              <a:gd name="connsiteY18" fmla="*/ 584200 h 1632318"/>
              <a:gd name="connsiteX19" fmla="*/ 178296 w 351708"/>
              <a:gd name="connsiteY19" fmla="*/ 628650 h 1632318"/>
              <a:gd name="connsiteX20" fmla="*/ 159246 w 351708"/>
              <a:gd name="connsiteY20" fmla="*/ 666750 h 1632318"/>
              <a:gd name="connsiteX21" fmla="*/ 165596 w 351708"/>
              <a:gd name="connsiteY21" fmla="*/ 685800 h 1632318"/>
              <a:gd name="connsiteX22" fmla="*/ 279896 w 351708"/>
              <a:gd name="connsiteY22" fmla="*/ 673100 h 1632318"/>
              <a:gd name="connsiteX23" fmla="*/ 337046 w 351708"/>
              <a:gd name="connsiteY23" fmla="*/ 666750 h 1632318"/>
              <a:gd name="connsiteX24" fmla="*/ 324346 w 351708"/>
              <a:gd name="connsiteY24" fmla="*/ 730250 h 1632318"/>
              <a:gd name="connsiteX25" fmla="*/ 286246 w 351708"/>
              <a:gd name="connsiteY25" fmla="*/ 762000 h 1632318"/>
              <a:gd name="connsiteX26" fmla="*/ 241796 w 351708"/>
              <a:gd name="connsiteY26" fmla="*/ 774700 h 1632318"/>
              <a:gd name="connsiteX27" fmla="*/ 222746 w 351708"/>
              <a:gd name="connsiteY27" fmla="*/ 781050 h 1632318"/>
              <a:gd name="connsiteX28" fmla="*/ 203696 w 351708"/>
              <a:gd name="connsiteY28" fmla="*/ 793750 h 1632318"/>
              <a:gd name="connsiteX29" fmla="*/ 184646 w 351708"/>
              <a:gd name="connsiteY29" fmla="*/ 831850 h 1632318"/>
              <a:gd name="connsiteX30" fmla="*/ 190996 w 351708"/>
              <a:gd name="connsiteY30" fmla="*/ 850900 h 1632318"/>
              <a:gd name="connsiteX31" fmla="*/ 235446 w 351708"/>
              <a:gd name="connsiteY31" fmla="*/ 863600 h 1632318"/>
              <a:gd name="connsiteX32" fmla="*/ 267196 w 351708"/>
              <a:gd name="connsiteY32" fmla="*/ 895350 h 1632318"/>
              <a:gd name="connsiteX33" fmla="*/ 286246 w 351708"/>
              <a:gd name="connsiteY33" fmla="*/ 908050 h 1632318"/>
              <a:gd name="connsiteX34" fmla="*/ 305296 w 351708"/>
              <a:gd name="connsiteY34" fmla="*/ 933450 h 1632318"/>
              <a:gd name="connsiteX35" fmla="*/ 317996 w 351708"/>
              <a:gd name="connsiteY35" fmla="*/ 971550 h 1632318"/>
              <a:gd name="connsiteX36" fmla="*/ 311646 w 351708"/>
              <a:gd name="connsiteY36" fmla="*/ 996950 h 1632318"/>
              <a:gd name="connsiteX37" fmla="*/ 273546 w 351708"/>
              <a:gd name="connsiteY37" fmla="*/ 1009650 h 1632318"/>
              <a:gd name="connsiteX38" fmla="*/ 216396 w 351708"/>
              <a:gd name="connsiteY38" fmla="*/ 1047750 h 1632318"/>
              <a:gd name="connsiteX39" fmla="*/ 197346 w 351708"/>
              <a:gd name="connsiteY39" fmla="*/ 1054100 h 1632318"/>
              <a:gd name="connsiteX40" fmla="*/ 171946 w 351708"/>
              <a:gd name="connsiteY40" fmla="*/ 1092200 h 1632318"/>
              <a:gd name="connsiteX41" fmla="*/ 190996 w 351708"/>
              <a:gd name="connsiteY41" fmla="*/ 1104900 h 1632318"/>
              <a:gd name="connsiteX42" fmla="*/ 216396 w 351708"/>
              <a:gd name="connsiteY42" fmla="*/ 1123950 h 1632318"/>
              <a:gd name="connsiteX43" fmla="*/ 254496 w 351708"/>
              <a:gd name="connsiteY43" fmla="*/ 1136650 h 1632318"/>
              <a:gd name="connsiteX44" fmla="*/ 260846 w 351708"/>
              <a:gd name="connsiteY44" fmla="*/ 1155700 h 1632318"/>
              <a:gd name="connsiteX45" fmla="*/ 292596 w 351708"/>
              <a:gd name="connsiteY45" fmla="*/ 1193800 h 1632318"/>
              <a:gd name="connsiteX46" fmla="*/ 298946 w 351708"/>
              <a:gd name="connsiteY46" fmla="*/ 1212850 h 1632318"/>
              <a:gd name="connsiteX47" fmla="*/ 305296 w 351708"/>
              <a:gd name="connsiteY47" fmla="*/ 1250950 h 1632318"/>
              <a:gd name="connsiteX48" fmla="*/ 267196 w 351708"/>
              <a:gd name="connsiteY48" fmla="*/ 1263650 h 1632318"/>
              <a:gd name="connsiteX49" fmla="*/ 248146 w 351708"/>
              <a:gd name="connsiteY49" fmla="*/ 1270000 h 1632318"/>
              <a:gd name="connsiteX50" fmla="*/ 229096 w 351708"/>
              <a:gd name="connsiteY50" fmla="*/ 1282700 h 1632318"/>
              <a:gd name="connsiteX51" fmla="*/ 210046 w 351708"/>
              <a:gd name="connsiteY51" fmla="*/ 1327150 h 1632318"/>
              <a:gd name="connsiteX52" fmla="*/ 216396 w 351708"/>
              <a:gd name="connsiteY52" fmla="*/ 1365250 h 1632318"/>
              <a:gd name="connsiteX53" fmla="*/ 241796 w 351708"/>
              <a:gd name="connsiteY53" fmla="*/ 1371600 h 1632318"/>
              <a:gd name="connsiteX54" fmla="*/ 279896 w 351708"/>
              <a:gd name="connsiteY54" fmla="*/ 1397000 h 1632318"/>
              <a:gd name="connsiteX55" fmla="*/ 324346 w 351708"/>
              <a:gd name="connsiteY55" fmla="*/ 1416050 h 1632318"/>
              <a:gd name="connsiteX56" fmla="*/ 330696 w 351708"/>
              <a:gd name="connsiteY56" fmla="*/ 1466850 h 1632318"/>
              <a:gd name="connsiteX57" fmla="*/ 305296 w 351708"/>
              <a:gd name="connsiteY57" fmla="*/ 1473200 h 1632318"/>
              <a:gd name="connsiteX58" fmla="*/ 267196 w 351708"/>
              <a:gd name="connsiteY58" fmla="*/ 1485900 h 1632318"/>
              <a:gd name="connsiteX59" fmla="*/ 248146 w 351708"/>
              <a:gd name="connsiteY59" fmla="*/ 1492250 h 1632318"/>
              <a:gd name="connsiteX60" fmla="*/ 197346 w 351708"/>
              <a:gd name="connsiteY60" fmla="*/ 1536700 h 1632318"/>
              <a:gd name="connsiteX61" fmla="*/ 190996 w 351708"/>
              <a:gd name="connsiteY61" fmla="*/ 1562100 h 1632318"/>
              <a:gd name="connsiteX62" fmla="*/ 229096 w 351708"/>
              <a:gd name="connsiteY62" fmla="*/ 1587500 h 1632318"/>
              <a:gd name="connsiteX63" fmla="*/ 330696 w 351708"/>
              <a:gd name="connsiteY63" fmla="*/ 1593850 h 1632318"/>
              <a:gd name="connsiteX64" fmla="*/ 343396 w 351708"/>
              <a:gd name="connsiteY64" fmla="*/ 1612900 h 1632318"/>
              <a:gd name="connsiteX65" fmla="*/ 349746 w 351708"/>
              <a:gd name="connsiteY65" fmla="*/ 1631950 h 1632318"/>
              <a:gd name="connsiteX66" fmla="*/ 330696 w 351708"/>
              <a:gd name="connsiteY66" fmla="*/ 1606550 h 1632318"/>
              <a:gd name="connsiteX67" fmla="*/ 324346 w 351708"/>
              <a:gd name="connsiteY67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42905 w 354417"/>
              <a:gd name="connsiteY6" fmla="*/ 222250 h 1632318"/>
              <a:gd name="connsiteX7" fmla="*/ 181005 w 354417"/>
              <a:gd name="connsiteY7" fmla="*/ 241300 h 1632318"/>
              <a:gd name="connsiteX8" fmla="*/ 187355 w 354417"/>
              <a:gd name="connsiteY8" fmla="*/ 260350 h 1632318"/>
              <a:gd name="connsiteX9" fmla="*/ 181005 w 354417"/>
              <a:gd name="connsiteY9" fmla="*/ 285750 h 1632318"/>
              <a:gd name="connsiteX10" fmla="*/ 155605 w 354417"/>
              <a:gd name="connsiteY10" fmla="*/ 323850 h 1632318"/>
              <a:gd name="connsiteX11" fmla="*/ 123855 w 354417"/>
              <a:gd name="connsiteY11" fmla="*/ 361950 h 1632318"/>
              <a:gd name="connsiteX12" fmla="*/ 111155 w 354417"/>
              <a:gd name="connsiteY12" fmla="*/ 400050 h 1632318"/>
              <a:gd name="connsiteX13" fmla="*/ 104805 w 354417"/>
              <a:gd name="connsiteY13" fmla="*/ 419100 h 1632318"/>
              <a:gd name="connsiteX14" fmla="*/ 123855 w 354417"/>
              <a:gd name="connsiteY14" fmla="*/ 438150 h 1632318"/>
              <a:gd name="connsiteX15" fmla="*/ 250855 w 354417"/>
              <a:gd name="connsiteY15" fmla="*/ 450850 h 1632318"/>
              <a:gd name="connsiteX16" fmla="*/ 269905 w 354417"/>
              <a:gd name="connsiteY16" fmla="*/ 488950 h 1632318"/>
              <a:gd name="connsiteX17" fmla="*/ 263555 w 354417"/>
              <a:gd name="connsiteY17" fmla="*/ 539750 h 1632318"/>
              <a:gd name="connsiteX18" fmla="*/ 206405 w 354417"/>
              <a:gd name="connsiteY18" fmla="*/ 584200 h 1632318"/>
              <a:gd name="connsiteX19" fmla="*/ 181005 w 354417"/>
              <a:gd name="connsiteY19" fmla="*/ 628650 h 1632318"/>
              <a:gd name="connsiteX20" fmla="*/ 161955 w 354417"/>
              <a:gd name="connsiteY20" fmla="*/ 666750 h 1632318"/>
              <a:gd name="connsiteX21" fmla="*/ 168305 w 354417"/>
              <a:gd name="connsiteY21" fmla="*/ 685800 h 1632318"/>
              <a:gd name="connsiteX22" fmla="*/ 282605 w 354417"/>
              <a:gd name="connsiteY22" fmla="*/ 673100 h 1632318"/>
              <a:gd name="connsiteX23" fmla="*/ 339755 w 354417"/>
              <a:gd name="connsiteY23" fmla="*/ 666750 h 1632318"/>
              <a:gd name="connsiteX24" fmla="*/ 327055 w 354417"/>
              <a:gd name="connsiteY24" fmla="*/ 730250 h 1632318"/>
              <a:gd name="connsiteX25" fmla="*/ 288955 w 354417"/>
              <a:gd name="connsiteY25" fmla="*/ 762000 h 1632318"/>
              <a:gd name="connsiteX26" fmla="*/ 244505 w 354417"/>
              <a:gd name="connsiteY26" fmla="*/ 774700 h 1632318"/>
              <a:gd name="connsiteX27" fmla="*/ 225455 w 354417"/>
              <a:gd name="connsiteY27" fmla="*/ 781050 h 1632318"/>
              <a:gd name="connsiteX28" fmla="*/ 206405 w 354417"/>
              <a:gd name="connsiteY28" fmla="*/ 793750 h 1632318"/>
              <a:gd name="connsiteX29" fmla="*/ 187355 w 354417"/>
              <a:gd name="connsiteY29" fmla="*/ 831850 h 1632318"/>
              <a:gd name="connsiteX30" fmla="*/ 193705 w 354417"/>
              <a:gd name="connsiteY30" fmla="*/ 850900 h 1632318"/>
              <a:gd name="connsiteX31" fmla="*/ 238155 w 354417"/>
              <a:gd name="connsiteY31" fmla="*/ 863600 h 1632318"/>
              <a:gd name="connsiteX32" fmla="*/ 269905 w 354417"/>
              <a:gd name="connsiteY32" fmla="*/ 895350 h 1632318"/>
              <a:gd name="connsiteX33" fmla="*/ 288955 w 354417"/>
              <a:gd name="connsiteY33" fmla="*/ 908050 h 1632318"/>
              <a:gd name="connsiteX34" fmla="*/ 308005 w 354417"/>
              <a:gd name="connsiteY34" fmla="*/ 933450 h 1632318"/>
              <a:gd name="connsiteX35" fmla="*/ 320705 w 354417"/>
              <a:gd name="connsiteY35" fmla="*/ 971550 h 1632318"/>
              <a:gd name="connsiteX36" fmla="*/ 314355 w 354417"/>
              <a:gd name="connsiteY36" fmla="*/ 996950 h 1632318"/>
              <a:gd name="connsiteX37" fmla="*/ 276255 w 354417"/>
              <a:gd name="connsiteY37" fmla="*/ 1009650 h 1632318"/>
              <a:gd name="connsiteX38" fmla="*/ 219105 w 354417"/>
              <a:gd name="connsiteY38" fmla="*/ 1047750 h 1632318"/>
              <a:gd name="connsiteX39" fmla="*/ 200055 w 354417"/>
              <a:gd name="connsiteY39" fmla="*/ 1054100 h 1632318"/>
              <a:gd name="connsiteX40" fmla="*/ 174655 w 354417"/>
              <a:gd name="connsiteY40" fmla="*/ 1092200 h 1632318"/>
              <a:gd name="connsiteX41" fmla="*/ 193705 w 354417"/>
              <a:gd name="connsiteY41" fmla="*/ 1104900 h 1632318"/>
              <a:gd name="connsiteX42" fmla="*/ 219105 w 354417"/>
              <a:gd name="connsiteY42" fmla="*/ 1123950 h 1632318"/>
              <a:gd name="connsiteX43" fmla="*/ 257205 w 354417"/>
              <a:gd name="connsiteY43" fmla="*/ 1136650 h 1632318"/>
              <a:gd name="connsiteX44" fmla="*/ 263555 w 354417"/>
              <a:gd name="connsiteY44" fmla="*/ 1155700 h 1632318"/>
              <a:gd name="connsiteX45" fmla="*/ 295305 w 354417"/>
              <a:gd name="connsiteY45" fmla="*/ 1193800 h 1632318"/>
              <a:gd name="connsiteX46" fmla="*/ 301655 w 354417"/>
              <a:gd name="connsiteY46" fmla="*/ 1212850 h 1632318"/>
              <a:gd name="connsiteX47" fmla="*/ 308005 w 354417"/>
              <a:gd name="connsiteY47" fmla="*/ 1250950 h 1632318"/>
              <a:gd name="connsiteX48" fmla="*/ 269905 w 354417"/>
              <a:gd name="connsiteY48" fmla="*/ 1263650 h 1632318"/>
              <a:gd name="connsiteX49" fmla="*/ 250855 w 354417"/>
              <a:gd name="connsiteY49" fmla="*/ 1270000 h 1632318"/>
              <a:gd name="connsiteX50" fmla="*/ 231805 w 354417"/>
              <a:gd name="connsiteY50" fmla="*/ 1282700 h 1632318"/>
              <a:gd name="connsiteX51" fmla="*/ 212755 w 354417"/>
              <a:gd name="connsiteY51" fmla="*/ 1327150 h 1632318"/>
              <a:gd name="connsiteX52" fmla="*/ 219105 w 354417"/>
              <a:gd name="connsiteY52" fmla="*/ 1365250 h 1632318"/>
              <a:gd name="connsiteX53" fmla="*/ 244505 w 354417"/>
              <a:gd name="connsiteY53" fmla="*/ 1371600 h 1632318"/>
              <a:gd name="connsiteX54" fmla="*/ 282605 w 354417"/>
              <a:gd name="connsiteY54" fmla="*/ 1397000 h 1632318"/>
              <a:gd name="connsiteX55" fmla="*/ 327055 w 354417"/>
              <a:gd name="connsiteY55" fmla="*/ 1416050 h 1632318"/>
              <a:gd name="connsiteX56" fmla="*/ 333405 w 354417"/>
              <a:gd name="connsiteY56" fmla="*/ 1466850 h 1632318"/>
              <a:gd name="connsiteX57" fmla="*/ 308005 w 354417"/>
              <a:gd name="connsiteY57" fmla="*/ 1473200 h 1632318"/>
              <a:gd name="connsiteX58" fmla="*/ 269905 w 354417"/>
              <a:gd name="connsiteY58" fmla="*/ 1485900 h 1632318"/>
              <a:gd name="connsiteX59" fmla="*/ 250855 w 354417"/>
              <a:gd name="connsiteY59" fmla="*/ 1492250 h 1632318"/>
              <a:gd name="connsiteX60" fmla="*/ 200055 w 354417"/>
              <a:gd name="connsiteY60" fmla="*/ 1536700 h 1632318"/>
              <a:gd name="connsiteX61" fmla="*/ 193705 w 354417"/>
              <a:gd name="connsiteY61" fmla="*/ 1562100 h 1632318"/>
              <a:gd name="connsiteX62" fmla="*/ 231805 w 354417"/>
              <a:gd name="connsiteY62" fmla="*/ 1587500 h 1632318"/>
              <a:gd name="connsiteX63" fmla="*/ 333405 w 354417"/>
              <a:gd name="connsiteY63" fmla="*/ 1593850 h 1632318"/>
              <a:gd name="connsiteX64" fmla="*/ 346105 w 354417"/>
              <a:gd name="connsiteY64" fmla="*/ 1612900 h 1632318"/>
              <a:gd name="connsiteX65" fmla="*/ 352455 w 354417"/>
              <a:gd name="connsiteY65" fmla="*/ 1631950 h 1632318"/>
              <a:gd name="connsiteX66" fmla="*/ 333405 w 354417"/>
              <a:gd name="connsiteY66" fmla="*/ 1606550 h 1632318"/>
              <a:gd name="connsiteX67" fmla="*/ 327055 w 354417"/>
              <a:gd name="connsiteY67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87355 w 354417"/>
              <a:gd name="connsiteY8" fmla="*/ 260350 h 1632318"/>
              <a:gd name="connsiteX9" fmla="*/ 181005 w 354417"/>
              <a:gd name="connsiteY9" fmla="*/ 285750 h 1632318"/>
              <a:gd name="connsiteX10" fmla="*/ 155605 w 354417"/>
              <a:gd name="connsiteY10" fmla="*/ 323850 h 1632318"/>
              <a:gd name="connsiteX11" fmla="*/ 123855 w 354417"/>
              <a:gd name="connsiteY11" fmla="*/ 361950 h 1632318"/>
              <a:gd name="connsiteX12" fmla="*/ 111155 w 354417"/>
              <a:gd name="connsiteY12" fmla="*/ 400050 h 1632318"/>
              <a:gd name="connsiteX13" fmla="*/ 104805 w 354417"/>
              <a:gd name="connsiteY13" fmla="*/ 419100 h 1632318"/>
              <a:gd name="connsiteX14" fmla="*/ 123855 w 354417"/>
              <a:gd name="connsiteY14" fmla="*/ 438150 h 1632318"/>
              <a:gd name="connsiteX15" fmla="*/ 250855 w 354417"/>
              <a:gd name="connsiteY15" fmla="*/ 450850 h 1632318"/>
              <a:gd name="connsiteX16" fmla="*/ 269905 w 354417"/>
              <a:gd name="connsiteY16" fmla="*/ 488950 h 1632318"/>
              <a:gd name="connsiteX17" fmla="*/ 263555 w 354417"/>
              <a:gd name="connsiteY17" fmla="*/ 539750 h 1632318"/>
              <a:gd name="connsiteX18" fmla="*/ 206405 w 354417"/>
              <a:gd name="connsiteY18" fmla="*/ 584200 h 1632318"/>
              <a:gd name="connsiteX19" fmla="*/ 181005 w 354417"/>
              <a:gd name="connsiteY19" fmla="*/ 628650 h 1632318"/>
              <a:gd name="connsiteX20" fmla="*/ 161955 w 354417"/>
              <a:gd name="connsiteY20" fmla="*/ 666750 h 1632318"/>
              <a:gd name="connsiteX21" fmla="*/ 168305 w 354417"/>
              <a:gd name="connsiteY21" fmla="*/ 685800 h 1632318"/>
              <a:gd name="connsiteX22" fmla="*/ 282605 w 354417"/>
              <a:gd name="connsiteY22" fmla="*/ 673100 h 1632318"/>
              <a:gd name="connsiteX23" fmla="*/ 339755 w 354417"/>
              <a:gd name="connsiteY23" fmla="*/ 666750 h 1632318"/>
              <a:gd name="connsiteX24" fmla="*/ 327055 w 354417"/>
              <a:gd name="connsiteY24" fmla="*/ 730250 h 1632318"/>
              <a:gd name="connsiteX25" fmla="*/ 288955 w 354417"/>
              <a:gd name="connsiteY25" fmla="*/ 762000 h 1632318"/>
              <a:gd name="connsiteX26" fmla="*/ 244505 w 354417"/>
              <a:gd name="connsiteY26" fmla="*/ 774700 h 1632318"/>
              <a:gd name="connsiteX27" fmla="*/ 225455 w 354417"/>
              <a:gd name="connsiteY27" fmla="*/ 781050 h 1632318"/>
              <a:gd name="connsiteX28" fmla="*/ 206405 w 354417"/>
              <a:gd name="connsiteY28" fmla="*/ 793750 h 1632318"/>
              <a:gd name="connsiteX29" fmla="*/ 187355 w 354417"/>
              <a:gd name="connsiteY29" fmla="*/ 831850 h 1632318"/>
              <a:gd name="connsiteX30" fmla="*/ 193705 w 354417"/>
              <a:gd name="connsiteY30" fmla="*/ 850900 h 1632318"/>
              <a:gd name="connsiteX31" fmla="*/ 238155 w 354417"/>
              <a:gd name="connsiteY31" fmla="*/ 863600 h 1632318"/>
              <a:gd name="connsiteX32" fmla="*/ 269905 w 354417"/>
              <a:gd name="connsiteY32" fmla="*/ 895350 h 1632318"/>
              <a:gd name="connsiteX33" fmla="*/ 288955 w 354417"/>
              <a:gd name="connsiteY33" fmla="*/ 908050 h 1632318"/>
              <a:gd name="connsiteX34" fmla="*/ 308005 w 354417"/>
              <a:gd name="connsiteY34" fmla="*/ 933450 h 1632318"/>
              <a:gd name="connsiteX35" fmla="*/ 320705 w 354417"/>
              <a:gd name="connsiteY35" fmla="*/ 971550 h 1632318"/>
              <a:gd name="connsiteX36" fmla="*/ 314355 w 354417"/>
              <a:gd name="connsiteY36" fmla="*/ 996950 h 1632318"/>
              <a:gd name="connsiteX37" fmla="*/ 276255 w 354417"/>
              <a:gd name="connsiteY37" fmla="*/ 1009650 h 1632318"/>
              <a:gd name="connsiteX38" fmla="*/ 219105 w 354417"/>
              <a:gd name="connsiteY38" fmla="*/ 1047750 h 1632318"/>
              <a:gd name="connsiteX39" fmla="*/ 200055 w 354417"/>
              <a:gd name="connsiteY39" fmla="*/ 1054100 h 1632318"/>
              <a:gd name="connsiteX40" fmla="*/ 174655 w 354417"/>
              <a:gd name="connsiteY40" fmla="*/ 1092200 h 1632318"/>
              <a:gd name="connsiteX41" fmla="*/ 193705 w 354417"/>
              <a:gd name="connsiteY41" fmla="*/ 1104900 h 1632318"/>
              <a:gd name="connsiteX42" fmla="*/ 219105 w 354417"/>
              <a:gd name="connsiteY42" fmla="*/ 1123950 h 1632318"/>
              <a:gd name="connsiteX43" fmla="*/ 257205 w 354417"/>
              <a:gd name="connsiteY43" fmla="*/ 1136650 h 1632318"/>
              <a:gd name="connsiteX44" fmla="*/ 263555 w 354417"/>
              <a:gd name="connsiteY44" fmla="*/ 1155700 h 1632318"/>
              <a:gd name="connsiteX45" fmla="*/ 295305 w 354417"/>
              <a:gd name="connsiteY45" fmla="*/ 1193800 h 1632318"/>
              <a:gd name="connsiteX46" fmla="*/ 301655 w 354417"/>
              <a:gd name="connsiteY46" fmla="*/ 1212850 h 1632318"/>
              <a:gd name="connsiteX47" fmla="*/ 308005 w 354417"/>
              <a:gd name="connsiteY47" fmla="*/ 1250950 h 1632318"/>
              <a:gd name="connsiteX48" fmla="*/ 269905 w 354417"/>
              <a:gd name="connsiteY48" fmla="*/ 1263650 h 1632318"/>
              <a:gd name="connsiteX49" fmla="*/ 250855 w 354417"/>
              <a:gd name="connsiteY49" fmla="*/ 1270000 h 1632318"/>
              <a:gd name="connsiteX50" fmla="*/ 231805 w 354417"/>
              <a:gd name="connsiteY50" fmla="*/ 1282700 h 1632318"/>
              <a:gd name="connsiteX51" fmla="*/ 212755 w 354417"/>
              <a:gd name="connsiteY51" fmla="*/ 1327150 h 1632318"/>
              <a:gd name="connsiteX52" fmla="*/ 219105 w 354417"/>
              <a:gd name="connsiteY52" fmla="*/ 1365250 h 1632318"/>
              <a:gd name="connsiteX53" fmla="*/ 244505 w 354417"/>
              <a:gd name="connsiteY53" fmla="*/ 1371600 h 1632318"/>
              <a:gd name="connsiteX54" fmla="*/ 282605 w 354417"/>
              <a:gd name="connsiteY54" fmla="*/ 1397000 h 1632318"/>
              <a:gd name="connsiteX55" fmla="*/ 327055 w 354417"/>
              <a:gd name="connsiteY55" fmla="*/ 1416050 h 1632318"/>
              <a:gd name="connsiteX56" fmla="*/ 333405 w 354417"/>
              <a:gd name="connsiteY56" fmla="*/ 1466850 h 1632318"/>
              <a:gd name="connsiteX57" fmla="*/ 308005 w 354417"/>
              <a:gd name="connsiteY57" fmla="*/ 1473200 h 1632318"/>
              <a:gd name="connsiteX58" fmla="*/ 269905 w 354417"/>
              <a:gd name="connsiteY58" fmla="*/ 1485900 h 1632318"/>
              <a:gd name="connsiteX59" fmla="*/ 250855 w 354417"/>
              <a:gd name="connsiteY59" fmla="*/ 1492250 h 1632318"/>
              <a:gd name="connsiteX60" fmla="*/ 200055 w 354417"/>
              <a:gd name="connsiteY60" fmla="*/ 1536700 h 1632318"/>
              <a:gd name="connsiteX61" fmla="*/ 193705 w 354417"/>
              <a:gd name="connsiteY61" fmla="*/ 1562100 h 1632318"/>
              <a:gd name="connsiteX62" fmla="*/ 231805 w 354417"/>
              <a:gd name="connsiteY62" fmla="*/ 1587500 h 1632318"/>
              <a:gd name="connsiteX63" fmla="*/ 333405 w 354417"/>
              <a:gd name="connsiteY63" fmla="*/ 1593850 h 1632318"/>
              <a:gd name="connsiteX64" fmla="*/ 346105 w 354417"/>
              <a:gd name="connsiteY64" fmla="*/ 1612900 h 1632318"/>
              <a:gd name="connsiteX65" fmla="*/ 352455 w 354417"/>
              <a:gd name="connsiteY65" fmla="*/ 1631950 h 1632318"/>
              <a:gd name="connsiteX66" fmla="*/ 333405 w 354417"/>
              <a:gd name="connsiteY66" fmla="*/ 1606550 h 1632318"/>
              <a:gd name="connsiteX67" fmla="*/ 327055 w 354417"/>
              <a:gd name="connsiteY67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81005 w 354417"/>
              <a:gd name="connsiteY9" fmla="*/ 285750 h 1632318"/>
              <a:gd name="connsiteX10" fmla="*/ 155605 w 354417"/>
              <a:gd name="connsiteY10" fmla="*/ 323850 h 1632318"/>
              <a:gd name="connsiteX11" fmla="*/ 123855 w 354417"/>
              <a:gd name="connsiteY11" fmla="*/ 361950 h 1632318"/>
              <a:gd name="connsiteX12" fmla="*/ 111155 w 354417"/>
              <a:gd name="connsiteY12" fmla="*/ 400050 h 1632318"/>
              <a:gd name="connsiteX13" fmla="*/ 104805 w 354417"/>
              <a:gd name="connsiteY13" fmla="*/ 419100 h 1632318"/>
              <a:gd name="connsiteX14" fmla="*/ 123855 w 354417"/>
              <a:gd name="connsiteY14" fmla="*/ 438150 h 1632318"/>
              <a:gd name="connsiteX15" fmla="*/ 250855 w 354417"/>
              <a:gd name="connsiteY15" fmla="*/ 450850 h 1632318"/>
              <a:gd name="connsiteX16" fmla="*/ 269905 w 354417"/>
              <a:gd name="connsiteY16" fmla="*/ 488950 h 1632318"/>
              <a:gd name="connsiteX17" fmla="*/ 263555 w 354417"/>
              <a:gd name="connsiteY17" fmla="*/ 539750 h 1632318"/>
              <a:gd name="connsiteX18" fmla="*/ 206405 w 354417"/>
              <a:gd name="connsiteY18" fmla="*/ 584200 h 1632318"/>
              <a:gd name="connsiteX19" fmla="*/ 181005 w 354417"/>
              <a:gd name="connsiteY19" fmla="*/ 628650 h 1632318"/>
              <a:gd name="connsiteX20" fmla="*/ 161955 w 354417"/>
              <a:gd name="connsiteY20" fmla="*/ 666750 h 1632318"/>
              <a:gd name="connsiteX21" fmla="*/ 168305 w 354417"/>
              <a:gd name="connsiteY21" fmla="*/ 685800 h 1632318"/>
              <a:gd name="connsiteX22" fmla="*/ 282605 w 354417"/>
              <a:gd name="connsiteY22" fmla="*/ 673100 h 1632318"/>
              <a:gd name="connsiteX23" fmla="*/ 339755 w 354417"/>
              <a:gd name="connsiteY23" fmla="*/ 666750 h 1632318"/>
              <a:gd name="connsiteX24" fmla="*/ 327055 w 354417"/>
              <a:gd name="connsiteY24" fmla="*/ 730250 h 1632318"/>
              <a:gd name="connsiteX25" fmla="*/ 288955 w 354417"/>
              <a:gd name="connsiteY25" fmla="*/ 762000 h 1632318"/>
              <a:gd name="connsiteX26" fmla="*/ 244505 w 354417"/>
              <a:gd name="connsiteY26" fmla="*/ 774700 h 1632318"/>
              <a:gd name="connsiteX27" fmla="*/ 225455 w 354417"/>
              <a:gd name="connsiteY27" fmla="*/ 781050 h 1632318"/>
              <a:gd name="connsiteX28" fmla="*/ 206405 w 354417"/>
              <a:gd name="connsiteY28" fmla="*/ 793750 h 1632318"/>
              <a:gd name="connsiteX29" fmla="*/ 187355 w 354417"/>
              <a:gd name="connsiteY29" fmla="*/ 831850 h 1632318"/>
              <a:gd name="connsiteX30" fmla="*/ 193705 w 354417"/>
              <a:gd name="connsiteY30" fmla="*/ 850900 h 1632318"/>
              <a:gd name="connsiteX31" fmla="*/ 238155 w 354417"/>
              <a:gd name="connsiteY31" fmla="*/ 863600 h 1632318"/>
              <a:gd name="connsiteX32" fmla="*/ 269905 w 354417"/>
              <a:gd name="connsiteY32" fmla="*/ 895350 h 1632318"/>
              <a:gd name="connsiteX33" fmla="*/ 288955 w 354417"/>
              <a:gd name="connsiteY33" fmla="*/ 908050 h 1632318"/>
              <a:gd name="connsiteX34" fmla="*/ 308005 w 354417"/>
              <a:gd name="connsiteY34" fmla="*/ 933450 h 1632318"/>
              <a:gd name="connsiteX35" fmla="*/ 320705 w 354417"/>
              <a:gd name="connsiteY35" fmla="*/ 971550 h 1632318"/>
              <a:gd name="connsiteX36" fmla="*/ 314355 w 354417"/>
              <a:gd name="connsiteY36" fmla="*/ 996950 h 1632318"/>
              <a:gd name="connsiteX37" fmla="*/ 276255 w 354417"/>
              <a:gd name="connsiteY37" fmla="*/ 1009650 h 1632318"/>
              <a:gd name="connsiteX38" fmla="*/ 219105 w 354417"/>
              <a:gd name="connsiteY38" fmla="*/ 1047750 h 1632318"/>
              <a:gd name="connsiteX39" fmla="*/ 200055 w 354417"/>
              <a:gd name="connsiteY39" fmla="*/ 1054100 h 1632318"/>
              <a:gd name="connsiteX40" fmla="*/ 174655 w 354417"/>
              <a:gd name="connsiteY40" fmla="*/ 1092200 h 1632318"/>
              <a:gd name="connsiteX41" fmla="*/ 193705 w 354417"/>
              <a:gd name="connsiteY41" fmla="*/ 1104900 h 1632318"/>
              <a:gd name="connsiteX42" fmla="*/ 219105 w 354417"/>
              <a:gd name="connsiteY42" fmla="*/ 1123950 h 1632318"/>
              <a:gd name="connsiteX43" fmla="*/ 257205 w 354417"/>
              <a:gd name="connsiteY43" fmla="*/ 1136650 h 1632318"/>
              <a:gd name="connsiteX44" fmla="*/ 263555 w 354417"/>
              <a:gd name="connsiteY44" fmla="*/ 1155700 h 1632318"/>
              <a:gd name="connsiteX45" fmla="*/ 295305 w 354417"/>
              <a:gd name="connsiteY45" fmla="*/ 1193800 h 1632318"/>
              <a:gd name="connsiteX46" fmla="*/ 301655 w 354417"/>
              <a:gd name="connsiteY46" fmla="*/ 1212850 h 1632318"/>
              <a:gd name="connsiteX47" fmla="*/ 308005 w 354417"/>
              <a:gd name="connsiteY47" fmla="*/ 1250950 h 1632318"/>
              <a:gd name="connsiteX48" fmla="*/ 269905 w 354417"/>
              <a:gd name="connsiteY48" fmla="*/ 1263650 h 1632318"/>
              <a:gd name="connsiteX49" fmla="*/ 250855 w 354417"/>
              <a:gd name="connsiteY49" fmla="*/ 1270000 h 1632318"/>
              <a:gd name="connsiteX50" fmla="*/ 231805 w 354417"/>
              <a:gd name="connsiteY50" fmla="*/ 1282700 h 1632318"/>
              <a:gd name="connsiteX51" fmla="*/ 212755 w 354417"/>
              <a:gd name="connsiteY51" fmla="*/ 1327150 h 1632318"/>
              <a:gd name="connsiteX52" fmla="*/ 219105 w 354417"/>
              <a:gd name="connsiteY52" fmla="*/ 1365250 h 1632318"/>
              <a:gd name="connsiteX53" fmla="*/ 244505 w 354417"/>
              <a:gd name="connsiteY53" fmla="*/ 1371600 h 1632318"/>
              <a:gd name="connsiteX54" fmla="*/ 282605 w 354417"/>
              <a:gd name="connsiteY54" fmla="*/ 1397000 h 1632318"/>
              <a:gd name="connsiteX55" fmla="*/ 327055 w 354417"/>
              <a:gd name="connsiteY55" fmla="*/ 1416050 h 1632318"/>
              <a:gd name="connsiteX56" fmla="*/ 333405 w 354417"/>
              <a:gd name="connsiteY56" fmla="*/ 1466850 h 1632318"/>
              <a:gd name="connsiteX57" fmla="*/ 308005 w 354417"/>
              <a:gd name="connsiteY57" fmla="*/ 1473200 h 1632318"/>
              <a:gd name="connsiteX58" fmla="*/ 269905 w 354417"/>
              <a:gd name="connsiteY58" fmla="*/ 1485900 h 1632318"/>
              <a:gd name="connsiteX59" fmla="*/ 250855 w 354417"/>
              <a:gd name="connsiteY59" fmla="*/ 1492250 h 1632318"/>
              <a:gd name="connsiteX60" fmla="*/ 200055 w 354417"/>
              <a:gd name="connsiteY60" fmla="*/ 1536700 h 1632318"/>
              <a:gd name="connsiteX61" fmla="*/ 193705 w 354417"/>
              <a:gd name="connsiteY61" fmla="*/ 1562100 h 1632318"/>
              <a:gd name="connsiteX62" fmla="*/ 231805 w 354417"/>
              <a:gd name="connsiteY62" fmla="*/ 1587500 h 1632318"/>
              <a:gd name="connsiteX63" fmla="*/ 333405 w 354417"/>
              <a:gd name="connsiteY63" fmla="*/ 1593850 h 1632318"/>
              <a:gd name="connsiteX64" fmla="*/ 346105 w 354417"/>
              <a:gd name="connsiteY64" fmla="*/ 1612900 h 1632318"/>
              <a:gd name="connsiteX65" fmla="*/ 352455 w 354417"/>
              <a:gd name="connsiteY65" fmla="*/ 1631950 h 1632318"/>
              <a:gd name="connsiteX66" fmla="*/ 333405 w 354417"/>
              <a:gd name="connsiteY66" fmla="*/ 1606550 h 1632318"/>
              <a:gd name="connsiteX67" fmla="*/ 327055 w 354417"/>
              <a:gd name="connsiteY67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55605 w 354417"/>
              <a:gd name="connsiteY10" fmla="*/ 323850 h 1632318"/>
              <a:gd name="connsiteX11" fmla="*/ 123855 w 354417"/>
              <a:gd name="connsiteY11" fmla="*/ 361950 h 1632318"/>
              <a:gd name="connsiteX12" fmla="*/ 111155 w 354417"/>
              <a:gd name="connsiteY12" fmla="*/ 400050 h 1632318"/>
              <a:gd name="connsiteX13" fmla="*/ 104805 w 354417"/>
              <a:gd name="connsiteY13" fmla="*/ 419100 h 1632318"/>
              <a:gd name="connsiteX14" fmla="*/ 123855 w 354417"/>
              <a:gd name="connsiteY14" fmla="*/ 438150 h 1632318"/>
              <a:gd name="connsiteX15" fmla="*/ 250855 w 354417"/>
              <a:gd name="connsiteY15" fmla="*/ 450850 h 1632318"/>
              <a:gd name="connsiteX16" fmla="*/ 269905 w 354417"/>
              <a:gd name="connsiteY16" fmla="*/ 488950 h 1632318"/>
              <a:gd name="connsiteX17" fmla="*/ 263555 w 354417"/>
              <a:gd name="connsiteY17" fmla="*/ 539750 h 1632318"/>
              <a:gd name="connsiteX18" fmla="*/ 206405 w 354417"/>
              <a:gd name="connsiteY18" fmla="*/ 584200 h 1632318"/>
              <a:gd name="connsiteX19" fmla="*/ 181005 w 354417"/>
              <a:gd name="connsiteY19" fmla="*/ 628650 h 1632318"/>
              <a:gd name="connsiteX20" fmla="*/ 161955 w 354417"/>
              <a:gd name="connsiteY20" fmla="*/ 666750 h 1632318"/>
              <a:gd name="connsiteX21" fmla="*/ 168305 w 354417"/>
              <a:gd name="connsiteY21" fmla="*/ 685800 h 1632318"/>
              <a:gd name="connsiteX22" fmla="*/ 282605 w 354417"/>
              <a:gd name="connsiteY22" fmla="*/ 673100 h 1632318"/>
              <a:gd name="connsiteX23" fmla="*/ 339755 w 354417"/>
              <a:gd name="connsiteY23" fmla="*/ 666750 h 1632318"/>
              <a:gd name="connsiteX24" fmla="*/ 327055 w 354417"/>
              <a:gd name="connsiteY24" fmla="*/ 730250 h 1632318"/>
              <a:gd name="connsiteX25" fmla="*/ 288955 w 354417"/>
              <a:gd name="connsiteY25" fmla="*/ 762000 h 1632318"/>
              <a:gd name="connsiteX26" fmla="*/ 244505 w 354417"/>
              <a:gd name="connsiteY26" fmla="*/ 774700 h 1632318"/>
              <a:gd name="connsiteX27" fmla="*/ 225455 w 354417"/>
              <a:gd name="connsiteY27" fmla="*/ 781050 h 1632318"/>
              <a:gd name="connsiteX28" fmla="*/ 206405 w 354417"/>
              <a:gd name="connsiteY28" fmla="*/ 793750 h 1632318"/>
              <a:gd name="connsiteX29" fmla="*/ 187355 w 354417"/>
              <a:gd name="connsiteY29" fmla="*/ 831850 h 1632318"/>
              <a:gd name="connsiteX30" fmla="*/ 193705 w 354417"/>
              <a:gd name="connsiteY30" fmla="*/ 850900 h 1632318"/>
              <a:gd name="connsiteX31" fmla="*/ 238155 w 354417"/>
              <a:gd name="connsiteY31" fmla="*/ 863600 h 1632318"/>
              <a:gd name="connsiteX32" fmla="*/ 269905 w 354417"/>
              <a:gd name="connsiteY32" fmla="*/ 895350 h 1632318"/>
              <a:gd name="connsiteX33" fmla="*/ 288955 w 354417"/>
              <a:gd name="connsiteY33" fmla="*/ 908050 h 1632318"/>
              <a:gd name="connsiteX34" fmla="*/ 308005 w 354417"/>
              <a:gd name="connsiteY34" fmla="*/ 933450 h 1632318"/>
              <a:gd name="connsiteX35" fmla="*/ 320705 w 354417"/>
              <a:gd name="connsiteY35" fmla="*/ 971550 h 1632318"/>
              <a:gd name="connsiteX36" fmla="*/ 314355 w 354417"/>
              <a:gd name="connsiteY36" fmla="*/ 996950 h 1632318"/>
              <a:gd name="connsiteX37" fmla="*/ 276255 w 354417"/>
              <a:gd name="connsiteY37" fmla="*/ 1009650 h 1632318"/>
              <a:gd name="connsiteX38" fmla="*/ 219105 w 354417"/>
              <a:gd name="connsiteY38" fmla="*/ 1047750 h 1632318"/>
              <a:gd name="connsiteX39" fmla="*/ 200055 w 354417"/>
              <a:gd name="connsiteY39" fmla="*/ 1054100 h 1632318"/>
              <a:gd name="connsiteX40" fmla="*/ 174655 w 354417"/>
              <a:gd name="connsiteY40" fmla="*/ 1092200 h 1632318"/>
              <a:gd name="connsiteX41" fmla="*/ 193705 w 354417"/>
              <a:gd name="connsiteY41" fmla="*/ 1104900 h 1632318"/>
              <a:gd name="connsiteX42" fmla="*/ 219105 w 354417"/>
              <a:gd name="connsiteY42" fmla="*/ 1123950 h 1632318"/>
              <a:gd name="connsiteX43" fmla="*/ 257205 w 354417"/>
              <a:gd name="connsiteY43" fmla="*/ 1136650 h 1632318"/>
              <a:gd name="connsiteX44" fmla="*/ 263555 w 354417"/>
              <a:gd name="connsiteY44" fmla="*/ 1155700 h 1632318"/>
              <a:gd name="connsiteX45" fmla="*/ 295305 w 354417"/>
              <a:gd name="connsiteY45" fmla="*/ 1193800 h 1632318"/>
              <a:gd name="connsiteX46" fmla="*/ 301655 w 354417"/>
              <a:gd name="connsiteY46" fmla="*/ 1212850 h 1632318"/>
              <a:gd name="connsiteX47" fmla="*/ 308005 w 354417"/>
              <a:gd name="connsiteY47" fmla="*/ 1250950 h 1632318"/>
              <a:gd name="connsiteX48" fmla="*/ 269905 w 354417"/>
              <a:gd name="connsiteY48" fmla="*/ 1263650 h 1632318"/>
              <a:gd name="connsiteX49" fmla="*/ 250855 w 354417"/>
              <a:gd name="connsiteY49" fmla="*/ 1270000 h 1632318"/>
              <a:gd name="connsiteX50" fmla="*/ 231805 w 354417"/>
              <a:gd name="connsiteY50" fmla="*/ 1282700 h 1632318"/>
              <a:gd name="connsiteX51" fmla="*/ 212755 w 354417"/>
              <a:gd name="connsiteY51" fmla="*/ 1327150 h 1632318"/>
              <a:gd name="connsiteX52" fmla="*/ 219105 w 354417"/>
              <a:gd name="connsiteY52" fmla="*/ 1365250 h 1632318"/>
              <a:gd name="connsiteX53" fmla="*/ 244505 w 354417"/>
              <a:gd name="connsiteY53" fmla="*/ 1371600 h 1632318"/>
              <a:gd name="connsiteX54" fmla="*/ 282605 w 354417"/>
              <a:gd name="connsiteY54" fmla="*/ 1397000 h 1632318"/>
              <a:gd name="connsiteX55" fmla="*/ 327055 w 354417"/>
              <a:gd name="connsiteY55" fmla="*/ 1416050 h 1632318"/>
              <a:gd name="connsiteX56" fmla="*/ 333405 w 354417"/>
              <a:gd name="connsiteY56" fmla="*/ 1466850 h 1632318"/>
              <a:gd name="connsiteX57" fmla="*/ 308005 w 354417"/>
              <a:gd name="connsiteY57" fmla="*/ 1473200 h 1632318"/>
              <a:gd name="connsiteX58" fmla="*/ 269905 w 354417"/>
              <a:gd name="connsiteY58" fmla="*/ 1485900 h 1632318"/>
              <a:gd name="connsiteX59" fmla="*/ 250855 w 354417"/>
              <a:gd name="connsiteY59" fmla="*/ 1492250 h 1632318"/>
              <a:gd name="connsiteX60" fmla="*/ 200055 w 354417"/>
              <a:gd name="connsiteY60" fmla="*/ 1536700 h 1632318"/>
              <a:gd name="connsiteX61" fmla="*/ 193705 w 354417"/>
              <a:gd name="connsiteY61" fmla="*/ 1562100 h 1632318"/>
              <a:gd name="connsiteX62" fmla="*/ 231805 w 354417"/>
              <a:gd name="connsiteY62" fmla="*/ 1587500 h 1632318"/>
              <a:gd name="connsiteX63" fmla="*/ 333405 w 354417"/>
              <a:gd name="connsiteY63" fmla="*/ 1593850 h 1632318"/>
              <a:gd name="connsiteX64" fmla="*/ 346105 w 354417"/>
              <a:gd name="connsiteY64" fmla="*/ 1612900 h 1632318"/>
              <a:gd name="connsiteX65" fmla="*/ 352455 w 354417"/>
              <a:gd name="connsiteY65" fmla="*/ 1631950 h 1632318"/>
              <a:gd name="connsiteX66" fmla="*/ 333405 w 354417"/>
              <a:gd name="connsiteY66" fmla="*/ 1606550 h 1632318"/>
              <a:gd name="connsiteX67" fmla="*/ 327055 w 354417"/>
              <a:gd name="connsiteY67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23855 w 354417"/>
              <a:gd name="connsiteY10" fmla="*/ 361950 h 1632318"/>
              <a:gd name="connsiteX11" fmla="*/ 111155 w 354417"/>
              <a:gd name="connsiteY11" fmla="*/ 400050 h 1632318"/>
              <a:gd name="connsiteX12" fmla="*/ 104805 w 354417"/>
              <a:gd name="connsiteY12" fmla="*/ 419100 h 1632318"/>
              <a:gd name="connsiteX13" fmla="*/ 123855 w 354417"/>
              <a:gd name="connsiteY13" fmla="*/ 438150 h 1632318"/>
              <a:gd name="connsiteX14" fmla="*/ 250855 w 354417"/>
              <a:gd name="connsiteY14" fmla="*/ 450850 h 1632318"/>
              <a:gd name="connsiteX15" fmla="*/ 269905 w 354417"/>
              <a:gd name="connsiteY15" fmla="*/ 488950 h 1632318"/>
              <a:gd name="connsiteX16" fmla="*/ 263555 w 354417"/>
              <a:gd name="connsiteY16" fmla="*/ 539750 h 1632318"/>
              <a:gd name="connsiteX17" fmla="*/ 206405 w 354417"/>
              <a:gd name="connsiteY17" fmla="*/ 584200 h 1632318"/>
              <a:gd name="connsiteX18" fmla="*/ 181005 w 354417"/>
              <a:gd name="connsiteY18" fmla="*/ 628650 h 1632318"/>
              <a:gd name="connsiteX19" fmla="*/ 161955 w 354417"/>
              <a:gd name="connsiteY19" fmla="*/ 666750 h 1632318"/>
              <a:gd name="connsiteX20" fmla="*/ 168305 w 354417"/>
              <a:gd name="connsiteY20" fmla="*/ 685800 h 1632318"/>
              <a:gd name="connsiteX21" fmla="*/ 282605 w 354417"/>
              <a:gd name="connsiteY21" fmla="*/ 673100 h 1632318"/>
              <a:gd name="connsiteX22" fmla="*/ 339755 w 354417"/>
              <a:gd name="connsiteY22" fmla="*/ 666750 h 1632318"/>
              <a:gd name="connsiteX23" fmla="*/ 327055 w 354417"/>
              <a:gd name="connsiteY23" fmla="*/ 730250 h 1632318"/>
              <a:gd name="connsiteX24" fmla="*/ 288955 w 354417"/>
              <a:gd name="connsiteY24" fmla="*/ 762000 h 1632318"/>
              <a:gd name="connsiteX25" fmla="*/ 244505 w 354417"/>
              <a:gd name="connsiteY25" fmla="*/ 774700 h 1632318"/>
              <a:gd name="connsiteX26" fmla="*/ 225455 w 354417"/>
              <a:gd name="connsiteY26" fmla="*/ 781050 h 1632318"/>
              <a:gd name="connsiteX27" fmla="*/ 206405 w 354417"/>
              <a:gd name="connsiteY27" fmla="*/ 793750 h 1632318"/>
              <a:gd name="connsiteX28" fmla="*/ 187355 w 354417"/>
              <a:gd name="connsiteY28" fmla="*/ 831850 h 1632318"/>
              <a:gd name="connsiteX29" fmla="*/ 193705 w 354417"/>
              <a:gd name="connsiteY29" fmla="*/ 850900 h 1632318"/>
              <a:gd name="connsiteX30" fmla="*/ 238155 w 354417"/>
              <a:gd name="connsiteY30" fmla="*/ 863600 h 1632318"/>
              <a:gd name="connsiteX31" fmla="*/ 269905 w 354417"/>
              <a:gd name="connsiteY31" fmla="*/ 895350 h 1632318"/>
              <a:gd name="connsiteX32" fmla="*/ 288955 w 354417"/>
              <a:gd name="connsiteY32" fmla="*/ 908050 h 1632318"/>
              <a:gd name="connsiteX33" fmla="*/ 308005 w 354417"/>
              <a:gd name="connsiteY33" fmla="*/ 933450 h 1632318"/>
              <a:gd name="connsiteX34" fmla="*/ 320705 w 354417"/>
              <a:gd name="connsiteY34" fmla="*/ 971550 h 1632318"/>
              <a:gd name="connsiteX35" fmla="*/ 314355 w 354417"/>
              <a:gd name="connsiteY35" fmla="*/ 996950 h 1632318"/>
              <a:gd name="connsiteX36" fmla="*/ 276255 w 354417"/>
              <a:gd name="connsiteY36" fmla="*/ 1009650 h 1632318"/>
              <a:gd name="connsiteX37" fmla="*/ 219105 w 354417"/>
              <a:gd name="connsiteY37" fmla="*/ 1047750 h 1632318"/>
              <a:gd name="connsiteX38" fmla="*/ 200055 w 354417"/>
              <a:gd name="connsiteY38" fmla="*/ 1054100 h 1632318"/>
              <a:gd name="connsiteX39" fmla="*/ 174655 w 354417"/>
              <a:gd name="connsiteY39" fmla="*/ 1092200 h 1632318"/>
              <a:gd name="connsiteX40" fmla="*/ 193705 w 354417"/>
              <a:gd name="connsiteY40" fmla="*/ 1104900 h 1632318"/>
              <a:gd name="connsiteX41" fmla="*/ 219105 w 354417"/>
              <a:gd name="connsiteY41" fmla="*/ 1123950 h 1632318"/>
              <a:gd name="connsiteX42" fmla="*/ 257205 w 354417"/>
              <a:gd name="connsiteY42" fmla="*/ 1136650 h 1632318"/>
              <a:gd name="connsiteX43" fmla="*/ 263555 w 354417"/>
              <a:gd name="connsiteY43" fmla="*/ 1155700 h 1632318"/>
              <a:gd name="connsiteX44" fmla="*/ 295305 w 354417"/>
              <a:gd name="connsiteY44" fmla="*/ 1193800 h 1632318"/>
              <a:gd name="connsiteX45" fmla="*/ 301655 w 354417"/>
              <a:gd name="connsiteY45" fmla="*/ 1212850 h 1632318"/>
              <a:gd name="connsiteX46" fmla="*/ 308005 w 354417"/>
              <a:gd name="connsiteY46" fmla="*/ 1250950 h 1632318"/>
              <a:gd name="connsiteX47" fmla="*/ 269905 w 354417"/>
              <a:gd name="connsiteY47" fmla="*/ 1263650 h 1632318"/>
              <a:gd name="connsiteX48" fmla="*/ 250855 w 354417"/>
              <a:gd name="connsiteY48" fmla="*/ 1270000 h 1632318"/>
              <a:gd name="connsiteX49" fmla="*/ 231805 w 354417"/>
              <a:gd name="connsiteY49" fmla="*/ 1282700 h 1632318"/>
              <a:gd name="connsiteX50" fmla="*/ 212755 w 354417"/>
              <a:gd name="connsiteY50" fmla="*/ 1327150 h 1632318"/>
              <a:gd name="connsiteX51" fmla="*/ 219105 w 354417"/>
              <a:gd name="connsiteY51" fmla="*/ 1365250 h 1632318"/>
              <a:gd name="connsiteX52" fmla="*/ 244505 w 354417"/>
              <a:gd name="connsiteY52" fmla="*/ 1371600 h 1632318"/>
              <a:gd name="connsiteX53" fmla="*/ 282605 w 354417"/>
              <a:gd name="connsiteY53" fmla="*/ 1397000 h 1632318"/>
              <a:gd name="connsiteX54" fmla="*/ 327055 w 354417"/>
              <a:gd name="connsiteY54" fmla="*/ 1416050 h 1632318"/>
              <a:gd name="connsiteX55" fmla="*/ 333405 w 354417"/>
              <a:gd name="connsiteY55" fmla="*/ 1466850 h 1632318"/>
              <a:gd name="connsiteX56" fmla="*/ 308005 w 354417"/>
              <a:gd name="connsiteY56" fmla="*/ 1473200 h 1632318"/>
              <a:gd name="connsiteX57" fmla="*/ 269905 w 354417"/>
              <a:gd name="connsiteY57" fmla="*/ 1485900 h 1632318"/>
              <a:gd name="connsiteX58" fmla="*/ 250855 w 354417"/>
              <a:gd name="connsiteY58" fmla="*/ 1492250 h 1632318"/>
              <a:gd name="connsiteX59" fmla="*/ 200055 w 354417"/>
              <a:gd name="connsiteY59" fmla="*/ 1536700 h 1632318"/>
              <a:gd name="connsiteX60" fmla="*/ 193705 w 354417"/>
              <a:gd name="connsiteY60" fmla="*/ 1562100 h 1632318"/>
              <a:gd name="connsiteX61" fmla="*/ 231805 w 354417"/>
              <a:gd name="connsiteY61" fmla="*/ 1587500 h 1632318"/>
              <a:gd name="connsiteX62" fmla="*/ 333405 w 354417"/>
              <a:gd name="connsiteY62" fmla="*/ 1593850 h 1632318"/>
              <a:gd name="connsiteX63" fmla="*/ 346105 w 354417"/>
              <a:gd name="connsiteY63" fmla="*/ 1612900 h 1632318"/>
              <a:gd name="connsiteX64" fmla="*/ 352455 w 354417"/>
              <a:gd name="connsiteY64" fmla="*/ 1631950 h 1632318"/>
              <a:gd name="connsiteX65" fmla="*/ 333405 w 354417"/>
              <a:gd name="connsiteY65" fmla="*/ 1606550 h 1632318"/>
              <a:gd name="connsiteX66" fmla="*/ 327055 w 354417"/>
              <a:gd name="connsiteY66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111155 w 354417"/>
              <a:gd name="connsiteY11" fmla="*/ 400050 h 1632318"/>
              <a:gd name="connsiteX12" fmla="*/ 104805 w 354417"/>
              <a:gd name="connsiteY12" fmla="*/ 419100 h 1632318"/>
              <a:gd name="connsiteX13" fmla="*/ 123855 w 354417"/>
              <a:gd name="connsiteY13" fmla="*/ 438150 h 1632318"/>
              <a:gd name="connsiteX14" fmla="*/ 250855 w 354417"/>
              <a:gd name="connsiteY14" fmla="*/ 450850 h 1632318"/>
              <a:gd name="connsiteX15" fmla="*/ 269905 w 354417"/>
              <a:gd name="connsiteY15" fmla="*/ 488950 h 1632318"/>
              <a:gd name="connsiteX16" fmla="*/ 263555 w 354417"/>
              <a:gd name="connsiteY16" fmla="*/ 539750 h 1632318"/>
              <a:gd name="connsiteX17" fmla="*/ 206405 w 354417"/>
              <a:gd name="connsiteY17" fmla="*/ 584200 h 1632318"/>
              <a:gd name="connsiteX18" fmla="*/ 181005 w 354417"/>
              <a:gd name="connsiteY18" fmla="*/ 628650 h 1632318"/>
              <a:gd name="connsiteX19" fmla="*/ 161955 w 354417"/>
              <a:gd name="connsiteY19" fmla="*/ 666750 h 1632318"/>
              <a:gd name="connsiteX20" fmla="*/ 168305 w 354417"/>
              <a:gd name="connsiteY20" fmla="*/ 685800 h 1632318"/>
              <a:gd name="connsiteX21" fmla="*/ 282605 w 354417"/>
              <a:gd name="connsiteY21" fmla="*/ 673100 h 1632318"/>
              <a:gd name="connsiteX22" fmla="*/ 339755 w 354417"/>
              <a:gd name="connsiteY22" fmla="*/ 666750 h 1632318"/>
              <a:gd name="connsiteX23" fmla="*/ 327055 w 354417"/>
              <a:gd name="connsiteY23" fmla="*/ 730250 h 1632318"/>
              <a:gd name="connsiteX24" fmla="*/ 288955 w 354417"/>
              <a:gd name="connsiteY24" fmla="*/ 762000 h 1632318"/>
              <a:gd name="connsiteX25" fmla="*/ 244505 w 354417"/>
              <a:gd name="connsiteY25" fmla="*/ 774700 h 1632318"/>
              <a:gd name="connsiteX26" fmla="*/ 225455 w 354417"/>
              <a:gd name="connsiteY26" fmla="*/ 781050 h 1632318"/>
              <a:gd name="connsiteX27" fmla="*/ 206405 w 354417"/>
              <a:gd name="connsiteY27" fmla="*/ 793750 h 1632318"/>
              <a:gd name="connsiteX28" fmla="*/ 187355 w 354417"/>
              <a:gd name="connsiteY28" fmla="*/ 831850 h 1632318"/>
              <a:gd name="connsiteX29" fmla="*/ 193705 w 354417"/>
              <a:gd name="connsiteY29" fmla="*/ 850900 h 1632318"/>
              <a:gd name="connsiteX30" fmla="*/ 238155 w 354417"/>
              <a:gd name="connsiteY30" fmla="*/ 863600 h 1632318"/>
              <a:gd name="connsiteX31" fmla="*/ 269905 w 354417"/>
              <a:gd name="connsiteY31" fmla="*/ 895350 h 1632318"/>
              <a:gd name="connsiteX32" fmla="*/ 288955 w 354417"/>
              <a:gd name="connsiteY32" fmla="*/ 908050 h 1632318"/>
              <a:gd name="connsiteX33" fmla="*/ 308005 w 354417"/>
              <a:gd name="connsiteY33" fmla="*/ 933450 h 1632318"/>
              <a:gd name="connsiteX34" fmla="*/ 320705 w 354417"/>
              <a:gd name="connsiteY34" fmla="*/ 971550 h 1632318"/>
              <a:gd name="connsiteX35" fmla="*/ 314355 w 354417"/>
              <a:gd name="connsiteY35" fmla="*/ 996950 h 1632318"/>
              <a:gd name="connsiteX36" fmla="*/ 276255 w 354417"/>
              <a:gd name="connsiteY36" fmla="*/ 1009650 h 1632318"/>
              <a:gd name="connsiteX37" fmla="*/ 219105 w 354417"/>
              <a:gd name="connsiteY37" fmla="*/ 1047750 h 1632318"/>
              <a:gd name="connsiteX38" fmla="*/ 200055 w 354417"/>
              <a:gd name="connsiteY38" fmla="*/ 1054100 h 1632318"/>
              <a:gd name="connsiteX39" fmla="*/ 174655 w 354417"/>
              <a:gd name="connsiteY39" fmla="*/ 1092200 h 1632318"/>
              <a:gd name="connsiteX40" fmla="*/ 193705 w 354417"/>
              <a:gd name="connsiteY40" fmla="*/ 1104900 h 1632318"/>
              <a:gd name="connsiteX41" fmla="*/ 219105 w 354417"/>
              <a:gd name="connsiteY41" fmla="*/ 1123950 h 1632318"/>
              <a:gd name="connsiteX42" fmla="*/ 257205 w 354417"/>
              <a:gd name="connsiteY42" fmla="*/ 1136650 h 1632318"/>
              <a:gd name="connsiteX43" fmla="*/ 263555 w 354417"/>
              <a:gd name="connsiteY43" fmla="*/ 1155700 h 1632318"/>
              <a:gd name="connsiteX44" fmla="*/ 295305 w 354417"/>
              <a:gd name="connsiteY44" fmla="*/ 1193800 h 1632318"/>
              <a:gd name="connsiteX45" fmla="*/ 301655 w 354417"/>
              <a:gd name="connsiteY45" fmla="*/ 1212850 h 1632318"/>
              <a:gd name="connsiteX46" fmla="*/ 308005 w 354417"/>
              <a:gd name="connsiteY46" fmla="*/ 1250950 h 1632318"/>
              <a:gd name="connsiteX47" fmla="*/ 269905 w 354417"/>
              <a:gd name="connsiteY47" fmla="*/ 1263650 h 1632318"/>
              <a:gd name="connsiteX48" fmla="*/ 250855 w 354417"/>
              <a:gd name="connsiteY48" fmla="*/ 1270000 h 1632318"/>
              <a:gd name="connsiteX49" fmla="*/ 231805 w 354417"/>
              <a:gd name="connsiteY49" fmla="*/ 1282700 h 1632318"/>
              <a:gd name="connsiteX50" fmla="*/ 212755 w 354417"/>
              <a:gd name="connsiteY50" fmla="*/ 1327150 h 1632318"/>
              <a:gd name="connsiteX51" fmla="*/ 219105 w 354417"/>
              <a:gd name="connsiteY51" fmla="*/ 1365250 h 1632318"/>
              <a:gd name="connsiteX52" fmla="*/ 244505 w 354417"/>
              <a:gd name="connsiteY52" fmla="*/ 1371600 h 1632318"/>
              <a:gd name="connsiteX53" fmla="*/ 282605 w 354417"/>
              <a:gd name="connsiteY53" fmla="*/ 1397000 h 1632318"/>
              <a:gd name="connsiteX54" fmla="*/ 327055 w 354417"/>
              <a:gd name="connsiteY54" fmla="*/ 1416050 h 1632318"/>
              <a:gd name="connsiteX55" fmla="*/ 333405 w 354417"/>
              <a:gd name="connsiteY55" fmla="*/ 1466850 h 1632318"/>
              <a:gd name="connsiteX56" fmla="*/ 308005 w 354417"/>
              <a:gd name="connsiteY56" fmla="*/ 1473200 h 1632318"/>
              <a:gd name="connsiteX57" fmla="*/ 269905 w 354417"/>
              <a:gd name="connsiteY57" fmla="*/ 1485900 h 1632318"/>
              <a:gd name="connsiteX58" fmla="*/ 250855 w 354417"/>
              <a:gd name="connsiteY58" fmla="*/ 1492250 h 1632318"/>
              <a:gd name="connsiteX59" fmla="*/ 200055 w 354417"/>
              <a:gd name="connsiteY59" fmla="*/ 1536700 h 1632318"/>
              <a:gd name="connsiteX60" fmla="*/ 193705 w 354417"/>
              <a:gd name="connsiteY60" fmla="*/ 1562100 h 1632318"/>
              <a:gd name="connsiteX61" fmla="*/ 231805 w 354417"/>
              <a:gd name="connsiteY61" fmla="*/ 1587500 h 1632318"/>
              <a:gd name="connsiteX62" fmla="*/ 333405 w 354417"/>
              <a:gd name="connsiteY62" fmla="*/ 1593850 h 1632318"/>
              <a:gd name="connsiteX63" fmla="*/ 346105 w 354417"/>
              <a:gd name="connsiteY63" fmla="*/ 1612900 h 1632318"/>
              <a:gd name="connsiteX64" fmla="*/ 352455 w 354417"/>
              <a:gd name="connsiteY64" fmla="*/ 1631950 h 1632318"/>
              <a:gd name="connsiteX65" fmla="*/ 333405 w 354417"/>
              <a:gd name="connsiteY65" fmla="*/ 1606550 h 1632318"/>
              <a:gd name="connsiteX66" fmla="*/ 327055 w 354417"/>
              <a:gd name="connsiteY66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104805 w 354417"/>
              <a:gd name="connsiteY11" fmla="*/ 419100 h 1632318"/>
              <a:gd name="connsiteX12" fmla="*/ 123855 w 354417"/>
              <a:gd name="connsiteY12" fmla="*/ 438150 h 1632318"/>
              <a:gd name="connsiteX13" fmla="*/ 250855 w 354417"/>
              <a:gd name="connsiteY13" fmla="*/ 450850 h 1632318"/>
              <a:gd name="connsiteX14" fmla="*/ 269905 w 354417"/>
              <a:gd name="connsiteY14" fmla="*/ 488950 h 1632318"/>
              <a:gd name="connsiteX15" fmla="*/ 263555 w 354417"/>
              <a:gd name="connsiteY15" fmla="*/ 539750 h 1632318"/>
              <a:gd name="connsiteX16" fmla="*/ 206405 w 354417"/>
              <a:gd name="connsiteY16" fmla="*/ 584200 h 1632318"/>
              <a:gd name="connsiteX17" fmla="*/ 181005 w 354417"/>
              <a:gd name="connsiteY17" fmla="*/ 628650 h 1632318"/>
              <a:gd name="connsiteX18" fmla="*/ 161955 w 354417"/>
              <a:gd name="connsiteY18" fmla="*/ 666750 h 1632318"/>
              <a:gd name="connsiteX19" fmla="*/ 168305 w 354417"/>
              <a:gd name="connsiteY19" fmla="*/ 685800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104805 w 354417"/>
              <a:gd name="connsiteY11" fmla="*/ 412750 h 1632318"/>
              <a:gd name="connsiteX12" fmla="*/ 123855 w 354417"/>
              <a:gd name="connsiteY12" fmla="*/ 438150 h 1632318"/>
              <a:gd name="connsiteX13" fmla="*/ 250855 w 354417"/>
              <a:gd name="connsiteY13" fmla="*/ 450850 h 1632318"/>
              <a:gd name="connsiteX14" fmla="*/ 269905 w 354417"/>
              <a:gd name="connsiteY14" fmla="*/ 488950 h 1632318"/>
              <a:gd name="connsiteX15" fmla="*/ 263555 w 354417"/>
              <a:gd name="connsiteY15" fmla="*/ 539750 h 1632318"/>
              <a:gd name="connsiteX16" fmla="*/ 206405 w 354417"/>
              <a:gd name="connsiteY16" fmla="*/ 584200 h 1632318"/>
              <a:gd name="connsiteX17" fmla="*/ 181005 w 354417"/>
              <a:gd name="connsiteY17" fmla="*/ 628650 h 1632318"/>
              <a:gd name="connsiteX18" fmla="*/ 161955 w 354417"/>
              <a:gd name="connsiteY18" fmla="*/ 666750 h 1632318"/>
              <a:gd name="connsiteX19" fmla="*/ 168305 w 354417"/>
              <a:gd name="connsiteY19" fmla="*/ 685800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23855 w 354417"/>
              <a:gd name="connsiteY12" fmla="*/ 438150 h 1632318"/>
              <a:gd name="connsiteX13" fmla="*/ 250855 w 354417"/>
              <a:gd name="connsiteY13" fmla="*/ 450850 h 1632318"/>
              <a:gd name="connsiteX14" fmla="*/ 269905 w 354417"/>
              <a:gd name="connsiteY14" fmla="*/ 488950 h 1632318"/>
              <a:gd name="connsiteX15" fmla="*/ 263555 w 354417"/>
              <a:gd name="connsiteY15" fmla="*/ 539750 h 1632318"/>
              <a:gd name="connsiteX16" fmla="*/ 206405 w 354417"/>
              <a:gd name="connsiteY16" fmla="*/ 584200 h 1632318"/>
              <a:gd name="connsiteX17" fmla="*/ 181005 w 354417"/>
              <a:gd name="connsiteY17" fmla="*/ 628650 h 1632318"/>
              <a:gd name="connsiteX18" fmla="*/ 161955 w 354417"/>
              <a:gd name="connsiteY18" fmla="*/ 666750 h 1632318"/>
              <a:gd name="connsiteX19" fmla="*/ 168305 w 354417"/>
              <a:gd name="connsiteY19" fmla="*/ 685800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50855 w 354417"/>
              <a:gd name="connsiteY13" fmla="*/ 450850 h 1632318"/>
              <a:gd name="connsiteX14" fmla="*/ 269905 w 354417"/>
              <a:gd name="connsiteY14" fmla="*/ 488950 h 1632318"/>
              <a:gd name="connsiteX15" fmla="*/ 263555 w 354417"/>
              <a:gd name="connsiteY15" fmla="*/ 539750 h 1632318"/>
              <a:gd name="connsiteX16" fmla="*/ 206405 w 354417"/>
              <a:gd name="connsiteY16" fmla="*/ 584200 h 1632318"/>
              <a:gd name="connsiteX17" fmla="*/ 181005 w 354417"/>
              <a:gd name="connsiteY17" fmla="*/ 628650 h 1632318"/>
              <a:gd name="connsiteX18" fmla="*/ 161955 w 354417"/>
              <a:gd name="connsiteY18" fmla="*/ 666750 h 1632318"/>
              <a:gd name="connsiteX19" fmla="*/ 168305 w 354417"/>
              <a:gd name="connsiteY19" fmla="*/ 685800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63555 w 354417"/>
              <a:gd name="connsiteY15" fmla="*/ 539750 h 1632318"/>
              <a:gd name="connsiteX16" fmla="*/ 206405 w 354417"/>
              <a:gd name="connsiteY16" fmla="*/ 584200 h 1632318"/>
              <a:gd name="connsiteX17" fmla="*/ 181005 w 354417"/>
              <a:gd name="connsiteY17" fmla="*/ 628650 h 1632318"/>
              <a:gd name="connsiteX18" fmla="*/ 161955 w 354417"/>
              <a:gd name="connsiteY18" fmla="*/ 666750 h 1632318"/>
              <a:gd name="connsiteX19" fmla="*/ 168305 w 354417"/>
              <a:gd name="connsiteY19" fmla="*/ 685800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206405 w 354417"/>
              <a:gd name="connsiteY16" fmla="*/ 584200 h 1632318"/>
              <a:gd name="connsiteX17" fmla="*/ 181005 w 354417"/>
              <a:gd name="connsiteY17" fmla="*/ 628650 h 1632318"/>
              <a:gd name="connsiteX18" fmla="*/ 161955 w 354417"/>
              <a:gd name="connsiteY18" fmla="*/ 666750 h 1632318"/>
              <a:gd name="connsiteX19" fmla="*/ 168305 w 354417"/>
              <a:gd name="connsiteY19" fmla="*/ 685800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81005 w 354417"/>
              <a:gd name="connsiteY17" fmla="*/ 628650 h 1632318"/>
              <a:gd name="connsiteX18" fmla="*/ 161955 w 354417"/>
              <a:gd name="connsiteY18" fmla="*/ 666750 h 1632318"/>
              <a:gd name="connsiteX19" fmla="*/ 168305 w 354417"/>
              <a:gd name="connsiteY19" fmla="*/ 685800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6750 h 1632318"/>
              <a:gd name="connsiteX19" fmla="*/ 168305 w 354417"/>
              <a:gd name="connsiteY19" fmla="*/ 685800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6750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9755 w 354417"/>
              <a:gd name="connsiteY21" fmla="*/ 66675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88955 w 354417"/>
              <a:gd name="connsiteY23" fmla="*/ 762000 h 1632318"/>
              <a:gd name="connsiteX24" fmla="*/ 244505 w 354417"/>
              <a:gd name="connsiteY24" fmla="*/ 774700 h 1632318"/>
              <a:gd name="connsiteX25" fmla="*/ 225455 w 354417"/>
              <a:gd name="connsiteY25" fmla="*/ 781050 h 1632318"/>
              <a:gd name="connsiteX26" fmla="*/ 206405 w 354417"/>
              <a:gd name="connsiteY26" fmla="*/ 793750 h 1632318"/>
              <a:gd name="connsiteX27" fmla="*/ 187355 w 354417"/>
              <a:gd name="connsiteY27" fmla="*/ 831850 h 1632318"/>
              <a:gd name="connsiteX28" fmla="*/ 193705 w 354417"/>
              <a:gd name="connsiteY28" fmla="*/ 850900 h 1632318"/>
              <a:gd name="connsiteX29" fmla="*/ 238155 w 354417"/>
              <a:gd name="connsiteY29" fmla="*/ 863600 h 1632318"/>
              <a:gd name="connsiteX30" fmla="*/ 269905 w 354417"/>
              <a:gd name="connsiteY30" fmla="*/ 895350 h 1632318"/>
              <a:gd name="connsiteX31" fmla="*/ 288955 w 354417"/>
              <a:gd name="connsiteY31" fmla="*/ 908050 h 1632318"/>
              <a:gd name="connsiteX32" fmla="*/ 308005 w 354417"/>
              <a:gd name="connsiteY32" fmla="*/ 933450 h 1632318"/>
              <a:gd name="connsiteX33" fmla="*/ 320705 w 354417"/>
              <a:gd name="connsiteY33" fmla="*/ 971550 h 1632318"/>
              <a:gd name="connsiteX34" fmla="*/ 314355 w 354417"/>
              <a:gd name="connsiteY34" fmla="*/ 996950 h 1632318"/>
              <a:gd name="connsiteX35" fmla="*/ 276255 w 354417"/>
              <a:gd name="connsiteY35" fmla="*/ 1009650 h 1632318"/>
              <a:gd name="connsiteX36" fmla="*/ 219105 w 354417"/>
              <a:gd name="connsiteY36" fmla="*/ 1047750 h 1632318"/>
              <a:gd name="connsiteX37" fmla="*/ 200055 w 354417"/>
              <a:gd name="connsiteY37" fmla="*/ 1054100 h 1632318"/>
              <a:gd name="connsiteX38" fmla="*/ 174655 w 354417"/>
              <a:gd name="connsiteY38" fmla="*/ 1092200 h 1632318"/>
              <a:gd name="connsiteX39" fmla="*/ 193705 w 354417"/>
              <a:gd name="connsiteY39" fmla="*/ 1104900 h 1632318"/>
              <a:gd name="connsiteX40" fmla="*/ 219105 w 354417"/>
              <a:gd name="connsiteY40" fmla="*/ 1123950 h 1632318"/>
              <a:gd name="connsiteX41" fmla="*/ 257205 w 354417"/>
              <a:gd name="connsiteY41" fmla="*/ 1136650 h 1632318"/>
              <a:gd name="connsiteX42" fmla="*/ 263555 w 354417"/>
              <a:gd name="connsiteY42" fmla="*/ 1155700 h 1632318"/>
              <a:gd name="connsiteX43" fmla="*/ 295305 w 354417"/>
              <a:gd name="connsiteY43" fmla="*/ 1193800 h 1632318"/>
              <a:gd name="connsiteX44" fmla="*/ 301655 w 354417"/>
              <a:gd name="connsiteY44" fmla="*/ 1212850 h 1632318"/>
              <a:gd name="connsiteX45" fmla="*/ 308005 w 354417"/>
              <a:gd name="connsiteY45" fmla="*/ 1250950 h 1632318"/>
              <a:gd name="connsiteX46" fmla="*/ 269905 w 354417"/>
              <a:gd name="connsiteY46" fmla="*/ 1263650 h 1632318"/>
              <a:gd name="connsiteX47" fmla="*/ 250855 w 354417"/>
              <a:gd name="connsiteY47" fmla="*/ 1270000 h 1632318"/>
              <a:gd name="connsiteX48" fmla="*/ 231805 w 354417"/>
              <a:gd name="connsiteY48" fmla="*/ 1282700 h 1632318"/>
              <a:gd name="connsiteX49" fmla="*/ 212755 w 354417"/>
              <a:gd name="connsiteY49" fmla="*/ 1327150 h 1632318"/>
              <a:gd name="connsiteX50" fmla="*/ 219105 w 354417"/>
              <a:gd name="connsiteY50" fmla="*/ 1365250 h 1632318"/>
              <a:gd name="connsiteX51" fmla="*/ 244505 w 354417"/>
              <a:gd name="connsiteY51" fmla="*/ 1371600 h 1632318"/>
              <a:gd name="connsiteX52" fmla="*/ 282605 w 354417"/>
              <a:gd name="connsiteY52" fmla="*/ 1397000 h 1632318"/>
              <a:gd name="connsiteX53" fmla="*/ 327055 w 354417"/>
              <a:gd name="connsiteY53" fmla="*/ 1416050 h 1632318"/>
              <a:gd name="connsiteX54" fmla="*/ 333405 w 354417"/>
              <a:gd name="connsiteY54" fmla="*/ 1466850 h 1632318"/>
              <a:gd name="connsiteX55" fmla="*/ 308005 w 354417"/>
              <a:gd name="connsiteY55" fmla="*/ 1473200 h 1632318"/>
              <a:gd name="connsiteX56" fmla="*/ 269905 w 354417"/>
              <a:gd name="connsiteY56" fmla="*/ 1485900 h 1632318"/>
              <a:gd name="connsiteX57" fmla="*/ 250855 w 354417"/>
              <a:gd name="connsiteY57" fmla="*/ 1492250 h 1632318"/>
              <a:gd name="connsiteX58" fmla="*/ 200055 w 354417"/>
              <a:gd name="connsiteY58" fmla="*/ 1536700 h 1632318"/>
              <a:gd name="connsiteX59" fmla="*/ 193705 w 354417"/>
              <a:gd name="connsiteY59" fmla="*/ 1562100 h 1632318"/>
              <a:gd name="connsiteX60" fmla="*/ 231805 w 354417"/>
              <a:gd name="connsiteY60" fmla="*/ 1587500 h 1632318"/>
              <a:gd name="connsiteX61" fmla="*/ 333405 w 354417"/>
              <a:gd name="connsiteY61" fmla="*/ 1593850 h 1632318"/>
              <a:gd name="connsiteX62" fmla="*/ 346105 w 354417"/>
              <a:gd name="connsiteY62" fmla="*/ 1612900 h 1632318"/>
              <a:gd name="connsiteX63" fmla="*/ 352455 w 354417"/>
              <a:gd name="connsiteY63" fmla="*/ 1631950 h 1632318"/>
              <a:gd name="connsiteX64" fmla="*/ 333405 w 354417"/>
              <a:gd name="connsiteY64" fmla="*/ 1606550 h 1632318"/>
              <a:gd name="connsiteX65" fmla="*/ 327055 w 354417"/>
              <a:gd name="connsiteY65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44505 w 354417"/>
              <a:gd name="connsiteY23" fmla="*/ 774700 h 1632318"/>
              <a:gd name="connsiteX24" fmla="*/ 225455 w 354417"/>
              <a:gd name="connsiteY24" fmla="*/ 781050 h 1632318"/>
              <a:gd name="connsiteX25" fmla="*/ 206405 w 354417"/>
              <a:gd name="connsiteY25" fmla="*/ 793750 h 1632318"/>
              <a:gd name="connsiteX26" fmla="*/ 187355 w 354417"/>
              <a:gd name="connsiteY26" fmla="*/ 831850 h 1632318"/>
              <a:gd name="connsiteX27" fmla="*/ 193705 w 354417"/>
              <a:gd name="connsiteY27" fmla="*/ 850900 h 1632318"/>
              <a:gd name="connsiteX28" fmla="*/ 238155 w 354417"/>
              <a:gd name="connsiteY28" fmla="*/ 863600 h 1632318"/>
              <a:gd name="connsiteX29" fmla="*/ 269905 w 354417"/>
              <a:gd name="connsiteY29" fmla="*/ 895350 h 1632318"/>
              <a:gd name="connsiteX30" fmla="*/ 288955 w 354417"/>
              <a:gd name="connsiteY30" fmla="*/ 908050 h 1632318"/>
              <a:gd name="connsiteX31" fmla="*/ 308005 w 354417"/>
              <a:gd name="connsiteY31" fmla="*/ 933450 h 1632318"/>
              <a:gd name="connsiteX32" fmla="*/ 320705 w 354417"/>
              <a:gd name="connsiteY32" fmla="*/ 971550 h 1632318"/>
              <a:gd name="connsiteX33" fmla="*/ 314355 w 354417"/>
              <a:gd name="connsiteY33" fmla="*/ 996950 h 1632318"/>
              <a:gd name="connsiteX34" fmla="*/ 276255 w 354417"/>
              <a:gd name="connsiteY34" fmla="*/ 1009650 h 1632318"/>
              <a:gd name="connsiteX35" fmla="*/ 219105 w 354417"/>
              <a:gd name="connsiteY35" fmla="*/ 1047750 h 1632318"/>
              <a:gd name="connsiteX36" fmla="*/ 200055 w 354417"/>
              <a:gd name="connsiteY36" fmla="*/ 1054100 h 1632318"/>
              <a:gd name="connsiteX37" fmla="*/ 174655 w 354417"/>
              <a:gd name="connsiteY37" fmla="*/ 1092200 h 1632318"/>
              <a:gd name="connsiteX38" fmla="*/ 193705 w 354417"/>
              <a:gd name="connsiteY38" fmla="*/ 1104900 h 1632318"/>
              <a:gd name="connsiteX39" fmla="*/ 219105 w 354417"/>
              <a:gd name="connsiteY39" fmla="*/ 1123950 h 1632318"/>
              <a:gd name="connsiteX40" fmla="*/ 257205 w 354417"/>
              <a:gd name="connsiteY40" fmla="*/ 1136650 h 1632318"/>
              <a:gd name="connsiteX41" fmla="*/ 263555 w 354417"/>
              <a:gd name="connsiteY41" fmla="*/ 1155700 h 1632318"/>
              <a:gd name="connsiteX42" fmla="*/ 295305 w 354417"/>
              <a:gd name="connsiteY42" fmla="*/ 1193800 h 1632318"/>
              <a:gd name="connsiteX43" fmla="*/ 301655 w 354417"/>
              <a:gd name="connsiteY43" fmla="*/ 1212850 h 1632318"/>
              <a:gd name="connsiteX44" fmla="*/ 308005 w 354417"/>
              <a:gd name="connsiteY44" fmla="*/ 1250950 h 1632318"/>
              <a:gd name="connsiteX45" fmla="*/ 269905 w 354417"/>
              <a:gd name="connsiteY45" fmla="*/ 1263650 h 1632318"/>
              <a:gd name="connsiteX46" fmla="*/ 250855 w 354417"/>
              <a:gd name="connsiteY46" fmla="*/ 1270000 h 1632318"/>
              <a:gd name="connsiteX47" fmla="*/ 231805 w 354417"/>
              <a:gd name="connsiteY47" fmla="*/ 1282700 h 1632318"/>
              <a:gd name="connsiteX48" fmla="*/ 212755 w 354417"/>
              <a:gd name="connsiteY48" fmla="*/ 1327150 h 1632318"/>
              <a:gd name="connsiteX49" fmla="*/ 219105 w 354417"/>
              <a:gd name="connsiteY49" fmla="*/ 1365250 h 1632318"/>
              <a:gd name="connsiteX50" fmla="*/ 244505 w 354417"/>
              <a:gd name="connsiteY50" fmla="*/ 1371600 h 1632318"/>
              <a:gd name="connsiteX51" fmla="*/ 282605 w 354417"/>
              <a:gd name="connsiteY51" fmla="*/ 1397000 h 1632318"/>
              <a:gd name="connsiteX52" fmla="*/ 327055 w 354417"/>
              <a:gd name="connsiteY52" fmla="*/ 1416050 h 1632318"/>
              <a:gd name="connsiteX53" fmla="*/ 333405 w 354417"/>
              <a:gd name="connsiteY53" fmla="*/ 1466850 h 1632318"/>
              <a:gd name="connsiteX54" fmla="*/ 308005 w 354417"/>
              <a:gd name="connsiteY54" fmla="*/ 1473200 h 1632318"/>
              <a:gd name="connsiteX55" fmla="*/ 269905 w 354417"/>
              <a:gd name="connsiteY55" fmla="*/ 1485900 h 1632318"/>
              <a:gd name="connsiteX56" fmla="*/ 250855 w 354417"/>
              <a:gd name="connsiteY56" fmla="*/ 1492250 h 1632318"/>
              <a:gd name="connsiteX57" fmla="*/ 200055 w 354417"/>
              <a:gd name="connsiteY57" fmla="*/ 1536700 h 1632318"/>
              <a:gd name="connsiteX58" fmla="*/ 193705 w 354417"/>
              <a:gd name="connsiteY58" fmla="*/ 1562100 h 1632318"/>
              <a:gd name="connsiteX59" fmla="*/ 231805 w 354417"/>
              <a:gd name="connsiteY59" fmla="*/ 1587500 h 1632318"/>
              <a:gd name="connsiteX60" fmla="*/ 333405 w 354417"/>
              <a:gd name="connsiteY60" fmla="*/ 1593850 h 1632318"/>
              <a:gd name="connsiteX61" fmla="*/ 346105 w 354417"/>
              <a:gd name="connsiteY61" fmla="*/ 1612900 h 1632318"/>
              <a:gd name="connsiteX62" fmla="*/ 352455 w 354417"/>
              <a:gd name="connsiteY62" fmla="*/ 1631950 h 1632318"/>
              <a:gd name="connsiteX63" fmla="*/ 333405 w 354417"/>
              <a:gd name="connsiteY63" fmla="*/ 1606550 h 1632318"/>
              <a:gd name="connsiteX64" fmla="*/ 327055 w 354417"/>
              <a:gd name="connsiteY64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87355 w 354417"/>
              <a:gd name="connsiteY25" fmla="*/ 831850 h 1632318"/>
              <a:gd name="connsiteX26" fmla="*/ 193705 w 354417"/>
              <a:gd name="connsiteY26" fmla="*/ 850900 h 1632318"/>
              <a:gd name="connsiteX27" fmla="*/ 238155 w 354417"/>
              <a:gd name="connsiteY27" fmla="*/ 863600 h 1632318"/>
              <a:gd name="connsiteX28" fmla="*/ 269905 w 354417"/>
              <a:gd name="connsiteY28" fmla="*/ 895350 h 1632318"/>
              <a:gd name="connsiteX29" fmla="*/ 288955 w 354417"/>
              <a:gd name="connsiteY29" fmla="*/ 908050 h 1632318"/>
              <a:gd name="connsiteX30" fmla="*/ 308005 w 354417"/>
              <a:gd name="connsiteY30" fmla="*/ 933450 h 1632318"/>
              <a:gd name="connsiteX31" fmla="*/ 320705 w 354417"/>
              <a:gd name="connsiteY31" fmla="*/ 971550 h 1632318"/>
              <a:gd name="connsiteX32" fmla="*/ 314355 w 354417"/>
              <a:gd name="connsiteY32" fmla="*/ 996950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93705 w 354417"/>
              <a:gd name="connsiteY26" fmla="*/ 850900 h 1632318"/>
              <a:gd name="connsiteX27" fmla="*/ 238155 w 354417"/>
              <a:gd name="connsiteY27" fmla="*/ 863600 h 1632318"/>
              <a:gd name="connsiteX28" fmla="*/ 269905 w 354417"/>
              <a:gd name="connsiteY28" fmla="*/ 895350 h 1632318"/>
              <a:gd name="connsiteX29" fmla="*/ 288955 w 354417"/>
              <a:gd name="connsiteY29" fmla="*/ 908050 h 1632318"/>
              <a:gd name="connsiteX30" fmla="*/ 308005 w 354417"/>
              <a:gd name="connsiteY30" fmla="*/ 933450 h 1632318"/>
              <a:gd name="connsiteX31" fmla="*/ 320705 w 354417"/>
              <a:gd name="connsiteY31" fmla="*/ 971550 h 1632318"/>
              <a:gd name="connsiteX32" fmla="*/ 314355 w 354417"/>
              <a:gd name="connsiteY32" fmla="*/ 996950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8155 w 354417"/>
              <a:gd name="connsiteY27" fmla="*/ 863600 h 1632318"/>
              <a:gd name="connsiteX28" fmla="*/ 269905 w 354417"/>
              <a:gd name="connsiteY28" fmla="*/ 895350 h 1632318"/>
              <a:gd name="connsiteX29" fmla="*/ 288955 w 354417"/>
              <a:gd name="connsiteY29" fmla="*/ 908050 h 1632318"/>
              <a:gd name="connsiteX30" fmla="*/ 308005 w 354417"/>
              <a:gd name="connsiteY30" fmla="*/ 933450 h 1632318"/>
              <a:gd name="connsiteX31" fmla="*/ 320705 w 354417"/>
              <a:gd name="connsiteY31" fmla="*/ 971550 h 1632318"/>
              <a:gd name="connsiteX32" fmla="*/ 314355 w 354417"/>
              <a:gd name="connsiteY32" fmla="*/ 996950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25455 w 354417"/>
              <a:gd name="connsiteY27" fmla="*/ 873125 h 1632318"/>
              <a:gd name="connsiteX28" fmla="*/ 269905 w 354417"/>
              <a:gd name="connsiteY28" fmla="*/ 895350 h 1632318"/>
              <a:gd name="connsiteX29" fmla="*/ 288955 w 354417"/>
              <a:gd name="connsiteY29" fmla="*/ 908050 h 1632318"/>
              <a:gd name="connsiteX30" fmla="*/ 308005 w 354417"/>
              <a:gd name="connsiteY30" fmla="*/ 933450 h 1632318"/>
              <a:gd name="connsiteX31" fmla="*/ 320705 w 354417"/>
              <a:gd name="connsiteY31" fmla="*/ 971550 h 1632318"/>
              <a:gd name="connsiteX32" fmla="*/ 314355 w 354417"/>
              <a:gd name="connsiteY32" fmla="*/ 996950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69905 w 354417"/>
              <a:gd name="connsiteY28" fmla="*/ 895350 h 1632318"/>
              <a:gd name="connsiteX29" fmla="*/ 288955 w 354417"/>
              <a:gd name="connsiteY29" fmla="*/ 908050 h 1632318"/>
              <a:gd name="connsiteX30" fmla="*/ 308005 w 354417"/>
              <a:gd name="connsiteY30" fmla="*/ 933450 h 1632318"/>
              <a:gd name="connsiteX31" fmla="*/ 320705 w 354417"/>
              <a:gd name="connsiteY31" fmla="*/ 971550 h 1632318"/>
              <a:gd name="connsiteX32" fmla="*/ 314355 w 354417"/>
              <a:gd name="connsiteY32" fmla="*/ 996950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288955 w 354417"/>
              <a:gd name="connsiteY29" fmla="*/ 908050 h 1632318"/>
              <a:gd name="connsiteX30" fmla="*/ 308005 w 354417"/>
              <a:gd name="connsiteY30" fmla="*/ 933450 h 1632318"/>
              <a:gd name="connsiteX31" fmla="*/ 320705 w 354417"/>
              <a:gd name="connsiteY31" fmla="*/ 971550 h 1632318"/>
              <a:gd name="connsiteX32" fmla="*/ 314355 w 354417"/>
              <a:gd name="connsiteY32" fmla="*/ 996950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08005 w 354417"/>
              <a:gd name="connsiteY30" fmla="*/ 933450 h 1632318"/>
              <a:gd name="connsiteX31" fmla="*/ 320705 w 354417"/>
              <a:gd name="connsiteY31" fmla="*/ 971550 h 1632318"/>
              <a:gd name="connsiteX32" fmla="*/ 314355 w 354417"/>
              <a:gd name="connsiteY32" fmla="*/ 996950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20705 w 354417"/>
              <a:gd name="connsiteY31" fmla="*/ 971550 h 1632318"/>
              <a:gd name="connsiteX32" fmla="*/ 314355 w 354417"/>
              <a:gd name="connsiteY32" fmla="*/ 996950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6950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76255 w 354417"/>
              <a:gd name="connsiteY33" fmla="*/ 1009650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19105 w 354417"/>
              <a:gd name="connsiteY34" fmla="*/ 1047750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200055 w 354417"/>
              <a:gd name="connsiteY35" fmla="*/ 1054100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57205 w 354417"/>
              <a:gd name="connsiteY39" fmla="*/ 1136650 h 1632318"/>
              <a:gd name="connsiteX40" fmla="*/ 263555 w 354417"/>
              <a:gd name="connsiteY40" fmla="*/ 1155700 h 1632318"/>
              <a:gd name="connsiteX41" fmla="*/ 295305 w 354417"/>
              <a:gd name="connsiteY41" fmla="*/ 1193800 h 1632318"/>
              <a:gd name="connsiteX42" fmla="*/ 301655 w 354417"/>
              <a:gd name="connsiteY42" fmla="*/ 1212850 h 1632318"/>
              <a:gd name="connsiteX43" fmla="*/ 308005 w 354417"/>
              <a:gd name="connsiteY43" fmla="*/ 1250950 h 1632318"/>
              <a:gd name="connsiteX44" fmla="*/ 269905 w 354417"/>
              <a:gd name="connsiteY44" fmla="*/ 1263650 h 1632318"/>
              <a:gd name="connsiteX45" fmla="*/ 250855 w 354417"/>
              <a:gd name="connsiteY45" fmla="*/ 1270000 h 1632318"/>
              <a:gd name="connsiteX46" fmla="*/ 231805 w 354417"/>
              <a:gd name="connsiteY46" fmla="*/ 1282700 h 1632318"/>
              <a:gd name="connsiteX47" fmla="*/ 212755 w 354417"/>
              <a:gd name="connsiteY47" fmla="*/ 1327150 h 1632318"/>
              <a:gd name="connsiteX48" fmla="*/ 219105 w 354417"/>
              <a:gd name="connsiteY48" fmla="*/ 1365250 h 1632318"/>
              <a:gd name="connsiteX49" fmla="*/ 244505 w 354417"/>
              <a:gd name="connsiteY49" fmla="*/ 1371600 h 1632318"/>
              <a:gd name="connsiteX50" fmla="*/ 282605 w 354417"/>
              <a:gd name="connsiteY50" fmla="*/ 1397000 h 1632318"/>
              <a:gd name="connsiteX51" fmla="*/ 327055 w 354417"/>
              <a:gd name="connsiteY51" fmla="*/ 1416050 h 1632318"/>
              <a:gd name="connsiteX52" fmla="*/ 333405 w 354417"/>
              <a:gd name="connsiteY52" fmla="*/ 1466850 h 1632318"/>
              <a:gd name="connsiteX53" fmla="*/ 308005 w 354417"/>
              <a:gd name="connsiteY53" fmla="*/ 1473200 h 1632318"/>
              <a:gd name="connsiteX54" fmla="*/ 269905 w 354417"/>
              <a:gd name="connsiteY54" fmla="*/ 1485900 h 1632318"/>
              <a:gd name="connsiteX55" fmla="*/ 250855 w 354417"/>
              <a:gd name="connsiteY55" fmla="*/ 1492250 h 1632318"/>
              <a:gd name="connsiteX56" fmla="*/ 200055 w 354417"/>
              <a:gd name="connsiteY56" fmla="*/ 1536700 h 1632318"/>
              <a:gd name="connsiteX57" fmla="*/ 193705 w 354417"/>
              <a:gd name="connsiteY57" fmla="*/ 1562100 h 1632318"/>
              <a:gd name="connsiteX58" fmla="*/ 231805 w 354417"/>
              <a:gd name="connsiteY58" fmla="*/ 1587500 h 1632318"/>
              <a:gd name="connsiteX59" fmla="*/ 333405 w 354417"/>
              <a:gd name="connsiteY59" fmla="*/ 1593850 h 1632318"/>
              <a:gd name="connsiteX60" fmla="*/ 346105 w 354417"/>
              <a:gd name="connsiteY60" fmla="*/ 1612900 h 1632318"/>
              <a:gd name="connsiteX61" fmla="*/ 352455 w 354417"/>
              <a:gd name="connsiteY61" fmla="*/ 1631950 h 1632318"/>
              <a:gd name="connsiteX62" fmla="*/ 333405 w 354417"/>
              <a:gd name="connsiteY62" fmla="*/ 1606550 h 1632318"/>
              <a:gd name="connsiteX63" fmla="*/ 327055 w 354417"/>
              <a:gd name="connsiteY63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74655 w 354417"/>
              <a:gd name="connsiteY36" fmla="*/ 109220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63555 w 354417"/>
              <a:gd name="connsiteY39" fmla="*/ 1155700 h 1632318"/>
              <a:gd name="connsiteX40" fmla="*/ 295305 w 354417"/>
              <a:gd name="connsiteY40" fmla="*/ 1193800 h 1632318"/>
              <a:gd name="connsiteX41" fmla="*/ 301655 w 354417"/>
              <a:gd name="connsiteY41" fmla="*/ 1212850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1955 w 354417"/>
              <a:gd name="connsiteY36" fmla="*/ 1098550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63555 w 354417"/>
              <a:gd name="connsiteY39" fmla="*/ 1155700 h 1632318"/>
              <a:gd name="connsiteX40" fmla="*/ 295305 w 354417"/>
              <a:gd name="connsiteY40" fmla="*/ 1193800 h 1632318"/>
              <a:gd name="connsiteX41" fmla="*/ 301655 w 354417"/>
              <a:gd name="connsiteY41" fmla="*/ 1212850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77830 w 354417"/>
              <a:gd name="connsiteY36" fmla="*/ 1082675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63555 w 354417"/>
              <a:gd name="connsiteY39" fmla="*/ 1155700 h 1632318"/>
              <a:gd name="connsiteX40" fmla="*/ 295305 w 354417"/>
              <a:gd name="connsiteY40" fmla="*/ 1193800 h 1632318"/>
              <a:gd name="connsiteX41" fmla="*/ 301655 w 354417"/>
              <a:gd name="connsiteY41" fmla="*/ 1212850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93705 w 354417"/>
              <a:gd name="connsiteY37" fmla="*/ 1104900 h 1632318"/>
              <a:gd name="connsiteX38" fmla="*/ 219105 w 354417"/>
              <a:gd name="connsiteY38" fmla="*/ 1123950 h 1632318"/>
              <a:gd name="connsiteX39" fmla="*/ 263555 w 354417"/>
              <a:gd name="connsiteY39" fmla="*/ 1155700 h 1632318"/>
              <a:gd name="connsiteX40" fmla="*/ 295305 w 354417"/>
              <a:gd name="connsiteY40" fmla="*/ 1193800 h 1632318"/>
              <a:gd name="connsiteX41" fmla="*/ 301655 w 354417"/>
              <a:gd name="connsiteY41" fmla="*/ 1212850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19105 w 354417"/>
              <a:gd name="connsiteY38" fmla="*/ 1123950 h 1632318"/>
              <a:gd name="connsiteX39" fmla="*/ 263555 w 354417"/>
              <a:gd name="connsiteY39" fmla="*/ 1155700 h 1632318"/>
              <a:gd name="connsiteX40" fmla="*/ 295305 w 354417"/>
              <a:gd name="connsiteY40" fmla="*/ 1193800 h 1632318"/>
              <a:gd name="connsiteX41" fmla="*/ 301655 w 354417"/>
              <a:gd name="connsiteY41" fmla="*/ 1212850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63555 w 354417"/>
              <a:gd name="connsiteY39" fmla="*/ 1155700 h 1632318"/>
              <a:gd name="connsiteX40" fmla="*/ 295305 w 354417"/>
              <a:gd name="connsiteY40" fmla="*/ 1193800 h 1632318"/>
              <a:gd name="connsiteX41" fmla="*/ 301655 w 354417"/>
              <a:gd name="connsiteY41" fmla="*/ 1212850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295305 w 354417"/>
              <a:gd name="connsiteY40" fmla="*/ 1193800 h 1632318"/>
              <a:gd name="connsiteX41" fmla="*/ 301655 w 354417"/>
              <a:gd name="connsiteY41" fmla="*/ 1212850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01655 w 354417"/>
              <a:gd name="connsiteY41" fmla="*/ 1212850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3880 w 354417"/>
              <a:gd name="connsiteY41" fmla="*/ 1222375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08005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69905 w 354417"/>
              <a:gd name="connsiteY43" fmla="*/ 126365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50855 w 354417"/>
              <a:gd name="connsiteY44" fmla="*/ 1270000 h 1632318"/>
              <a:gd name="connsiteX45" fmla="*/ 231805 w 354417"/>
              <a:gd name="connsiteY45" fmla="*/ 1282700 h 1632318"/>
              <a:gd name="connsiteX46" fmla="*/ 212755 w 354417"/>
              <a:gd name="connsiteY46" fmla="*/ 1327150 h 1632318"/>
              <a:gd name="connsiteX47" fmla="*/ 219105 w 354417"/>
              <a:gd name="connsiteY47" fmla="*/ 1365250 h 1632318"/>
              <a:gd name="connsiteX48" fmla="*/ 244505 w 354417"/>
              <a:gd name="connsiteY48" fmla="*/ 1371600 h 1632318"/>
              <a:gd name="connsiteX49" fmla="*/ 282605 w 354417"/>
              <a:gd name="connsiteY49" fmla="*/ 1397000 h 1632318"/>
              <a:gd name="connsiteX50" fmla="*/ 327055 w 354417"/>
              <a:gd name="connsiteY50" fmla="*/ 1416050 h 1632318"/>
              <a:gd name="connsiteX51" fmla="*/ 333405 w 354417"/>
              <a:gd name="connsiteY51" fmla="*/ 1466850 h 1632318"/>
              <a:gd name="connsiteX52" fmla="*/ 308005 w 354417"/>
              <a:gd name="connsiteY52" fmla="*/ 1473200 h 1632318"/>
              <a:gd name="connsiteX53" fmla="*/ 269905 w 354417"/>
              <a:gd name="connsiteY53" fmla="*/ 1485900 h 1632318"/>
              <a:gd name="connsiteX54" fmla="*/ 250855 w 354417"/>
              <a:gd name="connsiteY54" fmla="*/ 1492250 h 1632318"/>
              <a:gd name="connsiteX55" fmla="*/ 200055 w 354417"/>
              <a:gd name="connsiteY55" fmla="*/ 1536700 h 1632318"/>
              <a:gd name="connsiteX56" fmla="*/ 193705 w 354417"/>
              <a:gd name="connsiteY56" fmla="*/ 1562100 h 1632318"/>
              <a:gd name="connsiteX57" fmla="*/ 231805 w 354417"/>
              <a:gd name="connsiteY57" fmla="*/ 1587500 h 1632318"/>
              <a:gd name="connsiteX58" fmla="*/ 333405 w 354417"/>
              <a:gd name="connsiteY58" fmla="*/ 1593850 h 1632318"/>
              <a:gd name="connsiteX59" fmla="*/ 346105 w 354417"/>
              <a:gd name="connsiteY59" fmla="*/ 1612900 h 1632318"/>
              <a:gd name="connsiteX60" fmla="*/ 352455 w 354417"/>
              <a:gd name="connsiteY60" fmla="*/ 1631950 h 1632318"/>
              <a:gd name="connsiteX61" fmla="*/ 333405 w 354417"/>
              <a:gd name="connsiteY61" fmla="*/ 1606550 h 1632318"/>
              <a:gd name="connsiteX62" fmla="*/ 327055 w 354417"/>
              <a:gd name="connsiteY62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2700 h 1632318"/>
              <a:gd name="connsiteX45" fmla="*/ 212755 w 354417"/>
              <a:gd name="connsiteY45" fmla="*/ 1327150 h 1632318"/>
              <a:gd name="connsiteX46" fmla="*/ 219105 w 354417"/>
              <a:gd name="connsiteY46" fmla="*/ 1365250 h 1632318"/>
              <a:gd name="connsiteX47" fmla="*/ 244505 w 354417"/>
              <a:gd name="connsiteY47" fmla="*/ 1371600 h 1632318"/>
              <a:gd name="connsiteX48" fmla="*/ 282605 w 354417"/>
              <a:gd name="connsiteY48" fmla="*/ 1397000 h 1632318"/>
              <a:gd name="connsiteX49" fmla="*/ 327055 w 354417"/>
              <a:gd name="connsiteY49" fmla="*/ 1416050 h 1632318"/>
              <a:gd name="connsiteX50" fmla="*/ 333405 w 354417"/>
              <a:gd name="connsiteY50" fmla="*/ 1466850 h 1632318"/>
              <a:gd name="connsiteX51" fmla="*/ 308005 w 354417"/>
              <a:gd name="connsiteY51" fmla="*/ 1473200 h 1632318"/>
              <a:gd name="connsiteX52" fmla="*/ 269905 w 354417"/>
              <a:gd name="connsiteY52" fmla="*/ 1485900 h 1632318"/>
              <a:gd name="connsiteX53" fmla="*/ 250855 w 354417"/>
              <a:gd name="connsiteY53" fmla="*/ 1492250 h 1632318"/>
              <a:gd name="connsiteX54" fmla="*/ 200055 w 354417"/>
              <a:gd name="connsiteY54" fmla="*/ 1536700 h 1632318"/>
              <a:gd name="connsiteX55" fmla="*/ 193705 w 354417"/>
              <a:gd name="connsiteY55" fmla="*/ 1562100 h 1632318"/>
              <a:gd name="connsiteX56" fmla="*/ 231805 w 354417"/>
              <a:gd name="connsiteY56" fmla="*/ 1587500 h 1632318"/>
              <a:gd name="connsiteX57" fmla="*/ 333405 w 354417"/>
              <a:gd name="connsiteY57" fmla="*/ 1593850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61" fmla="*/ 327055 w 354417"/>
              <a:gd name="connsiteY61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212755 w 354417"/>
              <a:gd name="connsiteY45" fmla="*/ 1327150 h 1632318"/>
              <a:gd name="connsiteX46" fmla="*/ 219105 w 354417"/>
              <a:gd name="connsiteY46" fmla="*/ 1365250 h 1632318"/>
              <a:gd name="connsiteX47" fmla="*/ 244505 w 354417"/>
              <a:gd name="connsiteY47" fmla="*/ 1371600 h 1632318"/>
              <a:gd name="connsiteX48" fmla="*/ 282605 w 354417"/>
              <a:gd name="connsiteY48" fmla="*/ 1397000 h 1632318"/>
              <a:gd name="connsiteX49" fmla="*/ 327055 w 354417"/>
              <a:gd name="connsiteY49" fmla="*/ 1416050 h 1632318"/>
              <a:gd name="connsiteX50" fmla="*/ 333405 w 354417"/>
              <a:gd name="connsiteY50" fmla="*/ 1466850 h 1632318"/>
              <a:gd name="connsiteX51" fmla="*/ 308005 w 354417"/>
              <a:gd name="connsiteY51" fmla="*/ 1473200 h 1632318"/>
              <a:gd name="connsiteX52" fmla="*/ 269905 w 354417"/>
              <a:gd name="connsiteY52" fmla="*/ 1485900 h 1632318"/>
              <a:gd name="connsiteX53" fmla="*/ 250855 w 354417"/>
              <a:gd name="connsiteY53" fmla="*/ 1492250 h 1632318"/>
              <a:gd name="connsiteX54" fmla="*/ 200055 w 354417"/>
              <a:gd name="connsiteY54" fmla="*/ 1536700 h 1632318"/>
              <a:gd name="connsiteX55" fmla="*/ 193705 w 354417"/>
              <a:gd name="connsiteY55" fmla="*/ 1562100 h 1632318"/>
              <a:gd name="connsiteX56" fmla="*/ 231805 w 354417"/>
              <a:gd name="connsiteY56" fmla="*/ 1587500 h 1632318"/>
              <a:gd name="connsiteX57" fmla="*/ 333405 w 354417"/>
              <a:gd name="connsiteY57" fmla="*/ 1593850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61" fmla="*/ 327055 w 354417"/>
              <a:gd name="connsiteY61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203230 w 354417"/>
              <a:gd name="connsiteY45" fmla="*/ 1323975 h 1632318"/>
              <a:gd name="connsiteX46" fmla="*/ 219105 w 354417"/>
              <a:gd name="connsiteY46" fmla="*/ 1365250 h 1632318"/>
              <a:gd name="connsiteX47" fmla="*/ 244505 w 354417"/>
              <a:gd name="connsiteY47" fmla="*/ 1371600 h 1632318"/>
              <a:gd name="connsiteX48" fmla="*/ 282605 w 354417"/>
              <a:gd name="connsiteY48" fmla="*/ 1397000 h 1632318"/>
              <a:gd name="connsiteX49" fmla="*/ 327055 w 354417"/>
              <a:gd name="connsiteY49" fmla="*/ 1416050 h 1632318"/>
              <a:gd name="connsiteX50" fmla="*/ 333405 w 354417"/>
              <a:gd name="connsiteY50" fmla="*/ 1466850 h 1632318"/>
              <a:gd name="connsiteX51" fmla="*/ 308005 w 354417"/>
              <a:gd name="connsiteY51" fmla="*/ 1473200 h 1632318"/>
              <a:gd name="connsiteX52" fmla="*/ 269905 w 354417"/>
              <a:gd name="connsiteY52" fmla="*/ 1485900 h 1632318"/>
              <a:gd name="connsiteX53" fmla="*/ 250855 w 354417"/>
              <a:gd name="connsiteY53" fmla="*/ 1492250 h 1632318"/>
              <a:gd name="connsiteX54" fmla="*/ 200055 w 354417"/>
              <a:gd name="connsiteY54" fmla="*/ 1536700 h 1632318"/>
              <a:gd name="connsiteX55" fmla="*/ 193705 w 354417"/>
              <a:gd name="connsiteY55" fmla="*/ 1562100 h 1632318"/>
              <a:gd name="connsiteX56" fmla="*/ 231805 w 354417"/>
              <a:gd name="connsiteY56" fmla="*/ 1587500 h 1632318"/>
              <a:gd name="connsiteX57" fmla="*/ 333405 w 354417"/>
              <a:gd name="connsiteY57" fmla="*/ 1593850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61" fmla="*/ 327055 w 354417"/>
              <a:gd name="connsiteY61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19105 w 354417"/>
              <a:gd name="connsiteY46" fmla="*/ 1365250 h 1632318"/>
              <a:gd name="connsiteX47" fmla="*/ 244505 w 354417"/>
              <a:gd name="connsiteY47" fmla="*/ 1371600 h 1632318"/>
              <a:gd name="connsiteX48" fmla="*/ 282605 w 354417"/>
              <a:gd name="connsiteY48" fmla="*/ 1397000 h 1632318"/>
              <a:gd name="connsiteX49" fmla="*/ 327055 w 354417"/>
              <a:gd name="connsiteY49" fmla="*/ 1416050 h 1632318"/>
              <a:gd name="connsiteX50" fmla="*/ 333405 w 354417"/>
              <a:gd name="connsiteY50" fmla="*/ 1466850 h 1632318"/>
              <a:gd name="connsiteX51" fmla="*/ 308005 w 354417"/>
              <a:gd name="connsiteY51" fmla="*/ 1473200 h 1632318"/>
              <a:gd name="connsiteX52" fmla="*/ 269905 w 354417"/>
              <a:gd name="connsiteY52" fmla="*/ 1485900 h 1632318"/>
              <a:gd name="connsiteX53" fmla="*/ 250855 w 354417"/>
              <a:gd name="connsiteY53" fmla="*/ 1492250 h 1632318"/>
              <a:gd name="connsiteX54" fmla="*/ 200055 w 354417"/>
              <a:gd name="connsiteY54" fmla="*/ 1536700 h 1632318"/>
              <a:gd name="connsiteX55" fmla="*/ 193705 w 354417"/>
              <a:gd name="connsiteY55" fmla="*/ 1562100 h 1632318"/>
              <a:gd name="connsiteX56" fmla="*/ 231805 w 354417"/>
              <a:gd name="connsiteY56" fmla="*/ 1587500 h 1632318"/>
              <a:gd name="connsiteX57" fmla="*/ 333405 w 354417"/>
              <a:gd name="connsiteY57" fmla="*/ 1593850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61" fmla="*/ 327055 w 354417"/>
              <a:gd name="connsiteY61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71600 h 1632318"/>
              <a:gd name="connsiteX48" fmla="*/ 282605 w 354417"/>
              <a:gd name="connsiteY48" fmla="*/ 1397000 h 1632318"/>
              <a:gd name="connsiteX49" fmla="*/ 327055 w 354417"/>
              <a:gd name="connsiteY49" fmla="*/ 1416050 h 1632318"/>
              <a:gd name="connsiteX50" fmla="*/ 333405 w 354417"/>
              <a:gd name="connsiteY50" fmla="*/ 1466850 h 1632318"/>
              <a:gd name="connsiteX51" fmla="*/ 308005 w 354417"/>
              <a:gd name="connsiteY51" fmla="*/ 1473200 h 1632318"/>
              <a:gd name="connsiteX52" fmla="*/ 269905 w 354417"/>
              <a:gd name="connsiteY52" fmla="*/ 1485900 h 1632318"/>
              <a:gd name="connsiteX53" fmla="*/ 250855 w 354417"/>
              <a:gd name="connsiteY53" fmla="*/ 1492250 h 1632318"/>
              <a:gd name="connsiteX54" fmla="*/ 200055 w 354417"/>
              <a:gd name="connsiteY54" fmla="*/ 1536700 h 1632318"/>
              <a:gd name="connsiteX55" fmla="*/ 193705 w 354417"/>
              <a:gd name="connsiteY55" fmla="*/ 1562100 h 1632318"/>
              <a:gd name="connsiteX56" fmla="*/ 231805 w 354417"/>
              <a:gd name="connsiteY56" fmla="*/ 1587500 h 1632318"/>
              <a:gd name="connsiteX57" fmla="*/ 333405 w 354417"/>
              <a:gd name="connsiteY57" fmla="*/ 1593850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61" fmla="*/ 327055 w 354417"/>
              <a:gd name="connsiteY61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27055 w 354417"/>
              <a:gd name="connsiteY49" fmla="*/ 1416050 h 1632318"/>
              <a:gd name="connsiteX50" fmla="*/ 333405 w 354417"/>
              <a:gd name="connsiteY50" fmla="*/ 1466850 h 1632318"/>
              <a:gd name="connsiteX51" fmla="*/ 308005 w 354417"/>
              <a:gd name="connsiteY51" fmla="*/ 1473200 h 1632318"/>
              <a:gd name="connsiteX52" fmla="*/ 269905 w 354417"/>
              <a:gd name="connsiteY52" fmla="*/ 1485900 h 1632318"/>
              <a:gd name="connsiteX53" fmla="*/ 250855 w 354417"/>
              <a:gd name="connsiteY53" fmla="*/ 1492250 h 1632318"/>
              <a:gd name="connsiteX54" fmla="*/ 200055 w 354417"/>
              <a:gd name="connsiteY54" fmla="*/ 1536700 h 1632318"/>
              <a:gd name="connsiteX55" fmla="*/ 193705 w 354417"/>
              <a:gd name="connsiteY55" fmla="*/ 1562100 h 1632318"/>
              <a:gd name="connsiteX56" fmla="*/ 231805 w 354417"/>
              <a:gd name="connsiteY56" fmla="*/ 1587500 h 1632318"/>
              <a:gd name="connsiteX57" fmla="*/ 333405 w 354417"/>
              <a:gd name="connsiteY57" fmla="*/ 1593850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61" fmla="*/ 327055 w 354417"/>
              <a:gd name="connsiteY61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39755 w 354417"/>
              <a:gd name="connsiteY49" fmla="*/ 1428750 h 1632318"/>
              <a:gd name="connsiteX50" fmla="*/ 333405 w 354417"/>
              <a:gd name="connsiteY50" fmla="*/ 1466850 h 1632318"/>
              <a:gd name="connsiteX51" fmla="*/ 308005 w 354417"/>
              <a:gd name="connsiteY51" fmla="*/ 1473200 h 1632318"/>
              <a:gd name="connsiteX52" fmla="*/ 269905 w 354417"/>
              <a:gd name="connsiteY52" fmla="*/ 1485900 h 1632318"/>
              <a:gd name="connsiteX53" fmla="*/ 250855 w 354417"/>
              <a:gd name="connsiteY53" fmla="*/ 1492250 h 1632318"/>
              <a:gd name="connsiteX54" fmla="*/ 200055 w 354417"/>
              <a:gd name="connsiteY54" fmla="*/ 1536700 h 1632318"/>
              <a:gd name="connsiteX55" fmla="*/ 193705 w 354417"/>
              <a:gd name="connsiteY55" fmla="*/ 1562100 h 1632318"/>
              <a:gd name="connsiteX56" fmla="*/ 231805 w 354417"/>
              <a:gd name="connsiteY56" fmla="*/ 1587500 h 1632318"/>
              <a:gd name="connsiteX57" fmla="*/ 333405 w 354417"/>
              <a:gd name="connsiteY57" fmla="*/ 1593850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61" fmla="*/ 327055 w 354417"/>
              <a:gd name="connsiteY61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39755 w 354417"/>
              <a:gd name="connsiteY49" fmla="*/ 1428750 h 1632318"/>
              <a:gd name="connsiteX50" fmla="*/ 333405 w 354417"/>
              <a:gd name="connsiteY50" fmla="*/ 1466850 h 1632318"/>
              <a:gd name="connsiteX51" fmla="*/ 308005 w 354417"/>
              <a:gd name="connsiteY51" fmla="*/ 1473200 h 1632318"/>
              <a:gd name="connsiteX52" fmla="*/ 269905 w 354417"/>
              <a:gd name="connsiteY52" fmla="*/ 1485900 h 1632318"/>
              <a:gd name="connsiteX53" fmla="*/ 238155 w 354417"/>
              <a:gd name="connsiteY53" fmla="*/ 1501775 h 1632318"/>
              <a:gd name="connsiteX54" fmla="*/ 200055 w 354417"/>
              <a:gd name="connsiteY54" fmla="*/ 1536700 h 1632318"/>
              <a:gd name="connsiteX55" fmla="*/ 193705 w 354417"/>
              <a:gd name="connsiteY55" fmla="*/ 1562100 h 1632318"/>
              <a:gd name="connsiteX56" fmla="*/ 231805 w 354417"/>
              <a:gd name="connsiteY56" fmla="*/ 1587500 h 1632318"/>
              <a:gd name="connsiteX57" fmla="*/ 333405 w 354417"/>
              <a:gd name="connsiteY57" fmla="*/ 1593850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61" fmla="*/ 327055 w 354417"/>
              <a:gd name="connsiteY61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39755 w 354417"/>
              <a:gd name="connsiteY49" fmla="*/ 1428750 h 1632318"/>
              <a:gd name="connsiteX50" fmla="*/ 333405 w 354417"/>
              <a:gd name="connsiteY50" fmla="*/ 1466850 h 1632318"/>
              <a:gd name="connsiteX51" fmla="*/ 308005 w 354417"/>
              <a:gd name="connsiteY51" fmla="*/ 1473200 h 1632318"/>
              <a:gd name="connsiteX52" fmla="*/ 266730 w 354417"/>
              <a:gd name="connsiteY52" fmla="*/ 1495425 h 1632318"/>
              <a:gd name="connsiteX53" fmla="*/ 238155 w 354417"/>
              <a:gd name="connsiteY53" fmla="*/ 1501775 h 1632318"/>
              <a:gd name="connsiteX54" fmla="*/ 200055 w 354417"/>
              <a:gd name="connsiteY54" fmla="*/ 1536700 h 1632318"/>
              <a:gd name="connsiteX55" fmla="*/ 193705 w 354417"/>
              <a:gd name="connsiteY55" fmla="*/ 1562100 h 1632318"/>
              <a:gd name="connsiteX56" fmla="*/ 231805 w 354417"/>
              <a:gd name="connsiteY56" fmla="*/ 1587500 h 1632318"/>
              <a:gd name="connsiteX57" fmla="*/ 333405 w 354417"/>
              <a:gd name="connsiteY57" fmla="*/ 1593850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61" fmla="*/ 327055 w 354417"/>
              <a:gd name="connsiteY61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39755 w 354417"/>
              <a:gd name="connsiteY49" fmla="*/ 1428750 h 1632318"/>
              <a:gd name="connsiteX50" fmla="*/ 333405 w 354417"/>
              <a:gd name="connsiteY50" fmla="*/ 1466850 h 1632318"/>
              <a:gd name="connsiteX51" fmla="*/ 266730 w 354417"/>
              <a:gd name="connsiteY51" fmla="*/ 1495425 h 1632318"/>
              <a:gd name="connsiteX52" fmla="*/ 238155 w 354417"/>
              <a:gd name="connsiteY52" fmla="*/ 1501775 h 1632318"/>
              <a:gd name="connsiteX53" fmla="*/ 200055 w 354417"/>
              <a:gd name="connsiteY53" fmla="*/ 1536700 h 1632318"/>
              <a:gd name="connsiteX54" fmla="*/ 193705 w 354417"/>
              <a:gd name="connsiteY54" fmla="*/ 1562100 h 1632318"/>
              <a:gd name="connsiteX55" fmla="*/ 231805 w 354417"/>
              <a:gd name="connsiteY55" fmla="*/ 1587500 h 1632318"/>
              <a:gd name="connsiteX56" fmla="*/ 333405 w 354417"/>
              <a:gd name="connsiteY56" fmla="*/ 1593850 h 1632318"/>
              <a:gd name="connsiteX57" fmla="*/ 346105 w 354417"/>
              <a:gd name="connsiteY57" fmla="*/ 1612900 h 1632318"/>
              <a:gd name="connsiteX58" fmla="*/ 352455 w 354417"/>
              <a:gd name="connsiteY58" fmla="*/ 1631950 h 1632318"/>
              <a:gd name="connsiteX59" fmla="*/ 333405 w 354417"/>
              <a:gd name="connsiteY59" fmla="*/ 1606550 h 1632318"/>
              <a:gd name="connsiteX60" fmla="*/ 327055 w 354417"/>
              <a:gd name="connsiteY60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39755 w 354417"/>
              <a:gd name="connsiteY49" fmla="*/ 1428750 h 1632318"/>
              <a:gd name="connsiteX50" fmla="*/ 333405 w 354417"/>
              <a:gd name="connsiteY50" fmla="*/ 1466850 h 1632318"/>
              <a:gd name="connsiteX51" fmla="*/ 279430 w 354417"/>
              <a:gd name="connsiteY51" fmla="*/ 1498600 h 1632318"/>
              <a:gd name="connsiteX52" fmla="*/ 238155 w 354417"/>
              <a:gd name="connsiteY52" fmla="*/ 1501775 h 1632318"/>
              <a:gd name="connsiteX53" fmla="*/ 200055 w 354417"/>
              <a:gd name="connsiteY53" fmla="*/ 1536700 h 1632318"/>
              <a:gd name="connsiteX54" fmla="*/ 193705 w 354417"/>
              <a:gd name="connsiteY54" fmla="*/ 1562100 h 1632318"/>
              <a:gd name="connsiteX55" fmla="*/ 231805 w 354417"/>
              <a:gd name="connsiteY55" fmla="*/ 1587500 h 1632318"/>
              <a:gd name="connsiteX56" fmla="*/ 333405 w 354417"/>
              <a:gd name="connsiteY56" fmla="*/ 1593850 h 1632318"/>
              <a:gd name="connsiteX57" fmla="*/ 346105 w 354417"/>
              <a:gd name="connsiteY57" fmla="*/ 1612900 h 1632318"/>
              <a:gd name="connsiteX58" fmla="*/ 352455 w 354417"/>
              <a:gd name="connsiteY58" fmla="*/ 1631950 h 1632318"/>
              <a:gd name="connsiteX59" fmla="*/ 333405 w 354417"/>
              <a:gd name="connsiteY59" fmla="*/ 1606550 h 1632318"/>
              <a:gd name="connsiteX60" fmla="*/ 327055 w 354417"/>
              <a:gd name="connsiteY60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39755 w 354417"/>
              <a:gd name="connsiteY49" fmla="*/ 1428750 h 1632318"/>
              <a:gd name="connsiteX50" fmla="*/ 333405 w 354417"/>
              <a:gd name="connsiteY50" fmla="*/ 1466850 h 1632318"/>
              <a:gd name="connsiteX51" fmla="*/ 279430 w 354417"/>
              <a:gd name="connsiteY51" fmla="*/ 1498600 h 1632318"/>
              <a:gd name="connsiteX52" fmla="*/ 228630 w 354417"/>
              <a:gd name="connsiteY52" fmla="*/ 1511300 h 1632318"/>
              <a:gd name="connsiteX53" fmla="*/ 200055 w 354417"/>
              <a:gd name="connsiteY53" fmla="*/ 1536700 h 1632318"/>
              <a:gd name="connsiteX54" fmla="*/ 193705 w 354417"/>
              <a:gd name="connsiteY54" fmla="*/ 1562100 h 1632318"/>
              <a:gd name="connsiteX55" fmla="*/ 231805 w 354417"/>
              <a:gd name="connsiteY55" fmla="*/ 1587500 h 1632318"/>
              <a:gd name="connsiteX56" fmla="*/ 333405 w 354417"/>
              <a:gd name="connsiteY56" fmla="*/ 1593850 h 1632318"/>
              <a:gd name="connsiteX57" fmla="*/ 346105 w 354417"/>
              <a:gd name="connsiteY57" fmla="*/ 1612900 h 1632318"/>
              <a:gd name="connsiteX58" fmla="*/ 352455 w 354417"/>
              <a:gd name="connsiteY58" fmla="*/ 1631950 h 1632318"/>
              <a:gd name="connsiteX59" fmla="*/ 333405 w 354417"/>
              <a:gd name="connsiteY59" fmla="*/ 1606550 h 1632318"/>
              <a:gd name="connsiteX60" fmla="*/ 327055 w 354417"/>
              <a:gd name="connsiteY60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39755 w 354417"/>
              <a:gd name="connsiteY49" fmla="*/ 1428750 h 1632318"/>
              <a:gd name="connsiteX50" fmla="*/ 333405 w 354417"/>
              <a:gd name="connsiteY50" fmla="*/ 1466850 h 1632318"/>
              <a:gd name="connsiteX51" fmla="*/ 276255 w 354417"/>
              <a:gd name="connsiteY51" fmla="*/ 1495425 h 1632318"/>
              <a:gd name="connsiteX52" fmla="*/ 228630 w 354417"/>
              <a:gd name="connsiteY52" fmla="*/ 1511300 h 1632318"/>
              <a:gd name="connsiteX53" fmla="*/ 200055 w 354417"/>
              <a:gd name="connsiteY53" fmla="*/ 1536700 h 1632318"/>
              <a:gd name="connsiteX54" fmla="*/ 193705 w 354417"/>
              <a:gd name="connsiteY54" fmla="*/ 1562100 h 1632318"/>
              <a:gd name="connsiteX55" fmla="*/ 231805 w 354417"/>
              <a:gd name="connsiteY55" fmla="*/ 1587500 h 1632318"/>
              <a:gd name="connsiteX56" fmla="*/ 333405 w 354417"/>
              <a:gd name="connsiteY56" fmla="*/ 1593850 h 1632318"/>
              <a:gd name="connsiteX57" fmla="*/ 346105 w 354417"/>
              <a:gd name="connsiteY57" fmla="*/ 1612900 h 1632318"/>
              <a:gd name="connsiteX58" fmla="*/ 352455 w 354417"/>
              <a:gd name="connsiteY58" fmla="*/ 1631950 h 1632318"/>
              <a:gd name="connsiteX59" fmla="*/ 333405 w 354417"/>
              <a:gd name="connsiteY59" fmla="*/ 1606550 h 1632318"/>
              <a:gd name="connsiteX60" fmla="*/ 327055 w 354417"/>
              <a:gd name="connsiteY60" fmla="*/ 15811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39755 w 354417"/>
              <a:gd name="connsiteY49" fmla="*/ 1428750 h 1632318"/>
              <a:gd name="connsiteX50" fmla="*/ 333405 w 354417"/>
              <a:gd name="connsiteY50" fmla="*/ 1466850 h 1632318"/>
              <a:gd name="connsiteX51" fmla="*/ 276255 w 354417"/>
              <a:gd name="connsiteY51" fmla="*/ 1495425 h 1632318"/>
              <a:gd name="connsiteX52" fmla="*/ 228630 w 354417"/>
              <a:gd name="connsiteY52" fmla="*/ 1511300 h 1632318"/>
              <a:gd name="connsiteX53" fmla="*/ 200055 w 354417"/>
              <a:gd name="connsiteY53" fmla="*/ 1536700 h 1632318"/>
              <a:gd name="connsiteX54" fmla="*/ 193705 w 354417"/>
              <a:gd name="connsiteY54" fmla="*/ 1562100 h 1632318"/>
              <a:gd name="connsiteX55" fmla="*/ 231805 w 354417"/>
              <a:gd name="connsiteY55" fmla="*/ 1587500 h 1632318"/>
              <a:gd name="connsiteX56" fmla="*/ 333405 w 354417"/>
              <a:gd name="connsiteY56" fmla="*/ 1593850 h 1632318"/>
              <a:gd name="connsiteX57" fmla="*/ 346105 w 354417"/>
              <a:gd name="connsiteY57" fmla="*/ 1612900 h 1632318"/>
              <a:gd name="connsiteX58" fmla="*/ 352455 w 354417"/>
              <a:gd name="connsiteY58" fmla="*/ 1631950 h 1632318"/>
              <a:gd name="connsiteX59" fmla="*/ 333405 w 354417"/>
              <a:gd name="connsiteY59" fmla="*/ 1606550 h 1632318"/>
              <a:gd name="connsiteX0" fmla="*/ 85755 w 354417"/>
              <a:gd name="connsiteY0" fmla="*/ 0 h 1632318"/>
              <a:gd name="connsiteX1" fmla="*/ 133380 w 354417"/>
              <a:gd name="connsiteY1" fmla="*/ 60325 h 1632318"/>
              <a:gd name="connsiteX2" fmla="*/ 85755 w 354417"/>
              <a:gd name="connsiteY2" fmla="*/ 107950 h 1632318"/>
              <a:gd name="connsiteX3" fmla="*/ 3205 w 354417"/>
              <a:gd name="connsiteY3" fmla="*/ 158750 h 1632318"/>
              <a:gd name="connsiteX4" fmla="*/ 6380 w 354417"/>
              <a:gd name="connsiteY4" fmla="*/ 196850 h 1632318"/>
              <a:gd name="connsiteX5" fmla="*/ 60355 w 354417"/>
              <a:gd name="connsiteY5" fmla="*/ 219075 h 1632318"/>
              <a:gd name="connsiteX6" fmla="*/ 152430 w 354417"/>
              <a:gd name="connsiteY6" fmla="*/ 219075 h 1632318"/>
              <a:gd name="connsiteX7" fmla="*/ 181005 w 354417"/>
              <a:gd name="connsiteY7" fmla="*/ 241300 h 1632318"/>
              <a:gd name="connsiteX8" fmla="*/ 196880 w 354417"/>
              <a:gd name="connsiteY8" fmla="*/ 263525 h 1632318"/>
              <a:gd name="connsiteX9" fmla="*/ 177830 w 354417"/>
              <a:gd name="connsiteY9" fmla="*/ 298450 h 1632318"/>
              <a:gd name="connsiteX10" fmla="*/ 104805 w 354417"/>
              <a:gd name="connsiteY10" fmla="*/ 368300 h 1632318"/>
              <a:gd name="connsiteX11" fmla="*/ 88930 w 354417"/>
              <a:gd name="connsiteY11" fmla="*/ 406400 h 1632318"/>
              <a:gd name="connsiteX12" fmla="*/ 133380 w 354417"/>
              <a:gd name="connsiteY12" fmla="*/ 441325 h 1632318"/>
              <a:gd name="connsiteX13" fmla="*/ 238155 w 354417"/>
              <a:gd name="connsiteY13" fmla="*/ 454025 h 1632318"/>
              <a:gd name="connsiteX14" fmla="*/ 269905 w 354417"/>
              <a:gd name="connsiteY14" fmla="*/ 488950 h 1632318"/>
              <a:gd name="connsiteX15" fmla="*/ 247680 w 354417"/>
              <a:gd name="connsiteY15" fmla="*/ 533400 h 1632318"/>
              <a:gd name="connsiteX16" fmla="*/ 196880 w 354417"/>
              <a:gd name="connsiteY16" fmla="*/ 577850 h 1632318"/>
              <a:gd name="connsiteX17" fmla="*/ 165130 w 354417"/>
              <a:gd name="connsiteY17" fmla="*/ 622300 h 1632318"/>
              <a:gd name="connsiteX18" fmla="*/ 161955 w 354417"/>
              <a:gd name="connsiteY18" fmla="*/ 663575 h 1632318"/>
              <a:gd name="connsiteX19" fmla="*/ 200055 w 354417"/>
              <a:gd name="connsiteY19" fmla="*/ 682625 h 1632318"/>
              <a:gd name="connsiteX20" fmla="*/ 282605 w 354417"/>
              <a:gd name="connsiteY20" fmla="*/ 673100 h 1632318"/>
              <a:gd name="connsiteX21" fmla="*/ 330230 w 354417"/>
              <a:gd name="connsiteY21" fmla="*/ 685800 h 1632318"/>
              <a:gd name="connsiteX22" fmla="*/ 327055 w 354417"/>
              <a:gd name="connsiteY22" fmla="*/ 730250 h 1632318"/>
              <a:gd name="connsiteX23" fmla="*/ 225455 w 354417"/>
              <a:gd name="connsiteY23" fmla="*/ 781050 h 1632318"/>
              <a:gd name="connsiteX24" fmla="*/ 206405 w 354417"/>
              <a:gd name="connsiteY24" fmla="*/ 793750 h 1632318"/>
              <a:gd name="connsiteX25" fmla="*/ 174655 w 354417"/>
              <a:gd name="connsiteY25" fmla="*/ 825500 h 1632318"/>
              <a:gd name="connsiteX26" fmla="*/ 177830 w 354417"/>
              <a:gd name="connsiteY26" fmla="*/ 860425 h 1632318"/>
              <a:gd name="connsiteX27" fmla="*/ 231805 w 354417"/>
              <a:gd name="connsiteY27" fmla="*/ 882650 h 1632318"/>
              <a:gd name="connsiteX28" fmla="*/ 282605 w 354417"/>
              <a:gd name="connsiteY28" fmla="*/ 892175 h 1632318"/>
              <a:gd name="connsiteX29" fmla="*/ 308005 w 354417"/>
              <a:gd name="connsiteY29" fmla="*/ 908050 h 1632318"/>
              <a:gd name="connsiteX30" fmla="*/ 330230 w 354417"/>
              <a:gd name="connsiteY30" fmla="*/ 942975 h 1632318"/>
              <a:gd name="connsiteX31" fmla="*/ 336580 w 354417"/>
              <a:gd name="connsiteY31" fmla="*/ 971550 h 1632318"/>
              <a:gd name="connsiteX32" fmla="*/ 314355 w 354417"/>
              <a:gd name="connsiteY32" fmla="*/ 993775 h 1632318"/>
              <a:gd name="connsiteX33" fmla="*/ 260380 w 354417"/>
              <a:gd name="connsiteY33" fmla="*/ 1012825 h 1632318"/>
              <a:gd name="connsiteX34" fmla="*/ 209580 w 354417"/>
              <a:gd name="connsiteY34" fmla="*/ 1025525 h 1632318"/>
              <a:gd name="connsiteX35" fmla="*/ 181005 w 354417"/>
              <a:gd name="connsiteY35" fmla="*/ 1044575 h 1632318"/>
              <a:gd name="connsiteX36" fmla="*/ 168305 w 354417"/>
              <a:gd name="connsiteY36" fmla="*/ 1089025 h 1632318"/>
              <a:gd name="connsiteX37" fmla="*/ 184180 w 354417"/>
              <a:gd name="connsiteY37" fmla="*/ 1117600 h 1632318"/>
              <a:gd name="connsiteX38" fmla="*/ 228630 w 354417"/>
              <a:gd name="connsiteY38" fmla="*/ 1139825 h 1632318"/>
              <a:gd name="connsiteX39" fmla="*/ 279430 w 354417"/>
              <a:gd name="connsiteY39" fmla="*/ 1162050 h 1632318"/>
              <a:gd name="connsiteX40" fmla="*/ 330230 w 354417"/>
              <a:gd name="connsiteY40" fmla="*/ 1193800 h 1632318"/>
              <a:gd name="connsiteX41" fmla="*/ 327055 w 354417"/>
              <a:gd name="connsiteY41" fmla="*/ 1222375 h 1632318"/>
              <a:gd name="connsiteX42" fmla="*/ 311180 w 354417"/>
              <a:gd name="connsiteY42" fmla="*/ 1250950 h 1632318"/>
              <a:gd name="connsiteX43" fmla="*/ 282605 w 354417"/>
              <a:gd name="connsiteY43" fmla="*/ 1270000 h 1632318"/>
              <a:gd name="connsiteX44" fmla="*/ 231805 w 354417"/>
              <a:gd name="connsiteY44" fmla="*/ 1289050 h 1632318"/>
              <a:gd name="connsiteX45" fmla="*/ 190530 w 354417"/>
              <a:gd name="connsiteY45" fmla="*/ 1330325 h 1632318"/>
              <a:gd name="connsiteX46" fmla="*/ 209580 w 354417"/>
              <a:gd name="connsiteY46" fmla="*/ 1358900 h 1632318"/>
              <a:gd name="connsiteX47" fmla="*/ 244505 w 354417"/>
              <a:gd name="connsiteY47" fmla="*/ 1384300 h 1632318"/>
              <a:gd name="connsiteX48" fmla="*/ 282605 w 354417"/>
              <a:gd name="connsiteY48" fmla="*/ 1397000 h 1632318"/>
              <a:gd name="connsiteX49" fmla="*/ 339755 w 354417"/>
              <a:gd name="connsiteY49" fmla="*/ 1428750 h 1632318"/>
              <a:gd name="connsiteX50" fmla="*/ 333405 w 354417"/>
              <a:gd name="connsiteY50" fmla="*/ 1466850 h 1632318"/>
              <a:gd name="connsiteX51" fmla="*/ 276255 w 354417"/>
              <a:gd name="connsiteY51" fmla="*/ 1495425 h 1632318"/>
              <a:gd name="connsiteX52" fmla="*/ 228630 w 354417"/>
              <a:gd name="connsiteY52" fmla="*/ 1511300 h 1632318"/>
              <a:gd name="connsiteX53" fmla="*/ 200055 w 354417"/>
              <a:gd name="connsiteY53" fmla="*/ 1536700 h 1632318"/>
              <a:gd name="connsiteX54" fmla="*/ 193705 w 354417"/>
              <a:gd name="connsiteY54" fmla="*/ 1562100 h 1632318"/>
              <a:gd name="connsiteX55" fmla="*/ 231805 w 354417"/>
              <a:gd name="connsiteY55" fmla="*/ 1587500 h 1632318"/>
              <a:gd name="connsiteX56" fmla="*/ 333405 w 354417"/>
              <a:gd name="connsiteY56" fmla="*/ 1593850 h 1632318"/>
              <a:gd name="connsiteX57" fmla="*/ 327056 w 354417"/>
              <a:gd name="connsiteY57" fmla="*/ 1584325 h 1632318"/>
              <a:gd name="connsiteX58" fmla="*/ 346105 w 354417"/>
              <a:gd name="connsiteY58" fmla="*/ 1612900 h 1632318"/>
              <a:gd name="connsiteX59" fmla="*/ 352455 w 354417"/>
              <a:gd name="connsiteY59" fmla="*/ 1631950 h 1632318"/>
              <a:gd name="connsiteX60" fmla="*/ 333405 w 354417"/>
              <a:gd name="connsiteY60" fmla="*/ 1606550 h 1632318"/>
              <a:gd name="connsiteX0" fmla="*/ 85755 w 354440"/>
              <a:gd name="connsiteY0" fmla="*/ 0 h 1632325"/>
              <a:gd name="connsiteX1" fmla="*/ 133380 w 354440"/>
              <a:gd name="connsiteY1" fmla="*/ 60325 h 1632325"/>
              <a:gd name="connsiteX2" fmla="*/ 85755 w 354440"/>
              <a:gd name="connsiteY2" fmla="*/ 107950 h 1632325"/>
              <a:gd name="connsiteX3" fmla="*/ 3205 w 354440"/>
              <a:gd name="connsiteY3" fmla="*/ 158750 h 1632325"/>
              <a:gd name="connsiteX4" fmla="*/ 6380 w 354440"/>
              <a:gd name="connsiteY4" fmla="*/ 196850 h 1632325"/>
              <a:gd name="connsiteX5" fmla="*/ 60355 w 354440"/>
              <a:gd name="connsiteY5" fmla="*/ 219075 h 1632325"/>
              <a:gd name="connsiteX6" fmla="*/ 152430 w 354440"/>
              <a:gd name="connsiteY6" fmla="*/ 219075 h 1632325"/>
              <a:gd name="connsiteX7" fmla="*/ 181005 w 354440"/>
              <a:gd name="connsiteY7" fmla="*/ 241300 h 1632325"/>
              <a:gd name="connsiteX8" fmla="*/ 196880 w 354440"/>
              <a:gd name="connsiteY8" fmla="*/ 263525 h 1632325"/>
              <a:gd name="connsiteX9" fmla="*/ 177830 w 354440"/>
              <a:gd name="connsiteY9" fmla="*/ 298450 h 1632325"/>
              <a:gd name="connsiteX10" fmla="*/ 104805 w 354440"/>
              <a:gd name="connsiteY10" fmla="*/ 368300 h 1632325"/>
              <a:gd name="connsiteX11" fmla="*/ 88930 w 354440"/>
              <a:gd name="connsiteY11" fmla="*/ 406400 h 1632325"/>
              <a:gd name="connsiteX12" fmla="*/ 133380 w 354440"/>
              <a:gd name="connsiteY12" fmla="*/ 441325 h 1632325"/>
              <a:gd name="connsiteX13" fmla="*/ 238155 w 354440"/>
              <a:gd name="connsiteY13" fmla="*/ 454025 h 1632325"/>
              <a:gd name="connsiteX14" fmla="*/ 269905 w 354440"/>
              <a:gd name="connsiteY14" fmla="*/ 488950 h 1632325"/>
              <a:gd name="connsiteX15" fmla="*/ 247680 w 354440"/>
              <a:gd name="connsiteY15" fmla="*/ 533400 h 1632325"/>
              <a:gd name="connsiteX16" fmla="*/ 196880 w 354440"/>
              <a:gd name="connsiteY16" fmla="*/ 577850 h 1632325"/>
              <a:gd name="connsiteX17" fmla="*/ 165130 w 354440"/>
              <a:gd name="connsiteY17" fmla="*/ 622300 h 1632325"/>
              <a:gd name="connsiteX18" fmla="*/ 161955 w 354440"/>
              <a:gd name="connsiteY18" fmla="*/ 663575 h 1632325"/>
              <a:gd name="connsiteX19" fmla="*/ 200055 w 354440"/>
              <a:gd name="connsiteY19" fmla="*/ 682625 h 1632325"/>
              <a:gd name="connsiteX20" fmla="*/ 282605 w 354440"/>
              <a:gd name="connsiteY20" fmla="*/ 673100 h 1632325"/>
              <a:gd name="connsiteX21" fmla="*/ 330230 w 354440"/>
              <a:gd name="connsiteY21" fmla="*/ 685800 h 1632325"/>
              <a:gd name="connsiteX22" fmla="*/ 327055 w 354440"/>
              <a:gd name="connsiteY22" fmla="*/ 730250 h 1632325"/>
              <a:gd name="connsiteX23" fmla="*/ 225455 w 354440"/>
              <a:gd name="connsiteY23" fmla="*/ 781050 h 1632325"/>
              <a:gd name="connsiteX24" fmla="*/ 206405 w 354440"/>
              <a:gd name="connsiteY24" fmla="*/ 793750 h 1632325"/>
              <a:gd name="connsiteX25" fmla="*/ 174655 w 354440"/>
              <a:gd name="connsiteY25" fmla="*/ 825500 h 1632325"/>
              <a:gd name="connsiteX26" fmla="*/ 177830 w 354440"/>
              <a:gd name="connsiteY26" fmla="*/ 860425 h 1632325"/>
              <a:gd name="connsiteX27" fmla="*/ 231805 w 354440"/>
              <a:gd name="connsiteY27" fmla="*/ 882650 h 1632325"/>
              <a:gd name="connsiteX28" fmla="*/ 282605 w 354440"/>
              <a:gd name="connsiteY28" fmla="*/ 892175 h 1632325"/>
              <a:gd name="connsiteX29" fmla="*/ 308005 w 354440"/>
              <a:gd name="connsiteY29" fmla="*/ 908050 h 1632325"/>
              <a:gd name="connsiteX30" fmla="*/ 330230 w 354440"/>
              <a:gd name="connsiteY30" fmla="*/ 942975 h 1632325"/>
              <a:gd name="connsiteX31" fmla="*/ 336580 w 354440"/>
              <a:gd name="connsiteY31" fmla="*/ 971550 h 1632325"/>
              <a:gd name="connsiteX32" fmla="*/ 314355 w 354440"/>
              <a:gd name="connsiteY32" fmla="*/ 993775 h 1632325"/>
              <a:gd name="connsiteX33" fmla="*/ 260380 w 354440"/>
              <a:gd name="connsiteY33" fmla="*/ 1012825 h 1632325"/>
              <a:gd name="connsiteX34" fmla="*/ 209580 w 354440"/>
              <a:gd name="connsiteY34" fmla="*/ 1025525 h 1632325"/>
              <a:gd name="connsiteX35" fmla="*/ 181005 w 354440"/>
              <a:gd name="connsiteY35" fmla="*/ 1044575 h 1632325"/>
              <a:gd name="connsiteX36" fmla="*/ 168305 w 354440"/>
              <a:gd name="connsiteY36" fmla="*/ 1089025 h 1632325"/>
              <a:gd name="connsiteX37" fmla="*/ 184180 w 354440"/>
              <a:gd name="connsiteY37" fmla="*/ 1117600 h 1632325"/>
              <a:gd name="connsiteX38" fmla="*/ 228630 w 354440"/>
              <a:gd name="connsiteY38" fmla="*/ 1139825 h 1632325"/>
              <a:gd name="connsiteX39" fmla="*/ 279430 w 354440"/>
              <a:gd name="connsiteY39" fmla="*/ 1162050 h 1632325"/>
              <a:gd name="connsiteX40" fmla="*/ 330230 w 354440"/>
              <a:gd name="connsiteY40" fmla="*/ 1193800 h 1632325"/>
              <a:gd name="connsiteX41" fmla="*/ 327055 w 354440"/>
              <a:gd name="connsiteY41" fmla="*/ 1222375 h 1632325"/>
              <a:gd name="connsiteX42" fmla="*/ 311180 w 354440"/>
              <a:gd name="connsiteY42" fmla="*/ 1250950 h 1632325"/>
              <a:gd name="connsiteX43" fmla="*/ 282605 w 354440"/>
              <a:gd name="connsiteY43" fmla="*/ 1270000 h 1632325"/>
              <a:gd name="connsiteX44" fmla="*/ 231805 w 354440"/>
              <a:gd name="connsiteY44" fmla="*/ 1289050 h 1632325"/>
              <a:gd name="connsiteX45" fmla="*/ 190530 w 354440"/>
              <a:gd name="connsiteY45" fmla="*/ 1330325 h 1632325"/>
              <a:gd name="connsiteX46" fmla="*/ 209580 w 354440"/>
              <a:gd name="connsiteY46" fmla="*/ 1358900 h 1632325"/>
              <a:gd name="connsiteX47" fmla="*/ 244505 w 354440"/>
              <a:gd name="connsiteY47" fmla="*/ 1384300 h 1632325"/>
              <a:gd name="connsiteX48" fmla="*/ 282605 w 354440"/>
              <a:gd name="connsiteY48" fmla="*/ 1397000 h 1632325"/>
              <a:gd name="connsiteX49" fmla="*/ 339755 w 354440"/>
              <a:gd name="connsiteY49" fmla="*/ 1428750 h 1632325"/>
              <a:gd name="connsiteX50" fmla="*/ 333405 w 354440"/>
              <a:gd name="connsiteY50" fmla="*/ 1466850 h 1632325"/>
              <a:gd name="connsiteX51" fmla="*/ 276255 w 354440"/>
              <a:gd name="connsiteY51" fmla="*/ 1495425 h 1632325"/>
              <a:gd name="connsiteX52" fmla="*/ 228630 w 354440"/>
              <a:gd name="connsiteY52" fmla="*/ 1511300 h 1632325"/>
              <a:gd name="connsiteX53" fmla="*/ 200055 w 354440"/>
              <a:gd name="connsiteY53" fmla="*/ 1536700 h 1632325"/>
              <a:gd name="connsiteX54" fmla="*/ 193705 w 354440"/>
              <a:gd name="connsiteY54" fmla="*/ 1562100 h 1632325"/>
              <a:gd name="connsiteX55" fmla="*/ 231805 w 354440"/>
              <a:gd name="connsiteY55" fmla="*/ 1587500 h 1632325"/>
              <a:gd name="connsiteX56" fmla="*/ 333405 w 354440"/>
              <a:gd name="connsiteY56" fmla="*/ 1593850 h 1632325"/>
              <a:gd name="connsiteX57" fmla="*/ 346105 w 354440"/>
              <a:gd name="connsiteY57" fmla="*/ 1612900 h 1632325"/>
              <a:gd name="connsiteX58" fmla="*/ 352455 w 354440"/>
              <a:gd name="connsiteY58" fmla="*/ 1631950 h 1632325"/>
              <a:gd name="connsiteX59" fmla="*/ 333405 w 354440"/>
              <a:gd name="connsiteY59" fmla="*/ 1606550 h 1632325"/>
              <a:gd name="connsiteX0" fmla="*/ 85755 w 359072"/>
              <a:gd name="connsiteY0" fmla="*/ 0 h 1632347"/>
              <a:gd name="connsiteX1" fmla="*/ 133380 w 359072"/>
              <a:gd name="connsiteY1" fmla="*/ 60325 h 1632347"/>
              <a:gd name="connsiteX2" fmla="*/ 85755 w 359072"/>
              <a:gd name="connsiteY2" fmla="*/ 107950 h 1632347"/>
              <a:gd name="connsiteX3" fmla="*/ 3205 w 359072"/>
              <a:gd name="connsiteY3" fmla="*/ 158750 h 1632347"/>
              <a:gd name="connsiteX4" fmla="*/ 6380 w 359072"/>
              <a:gd name="connsiteY4" fmla="*/ 196850 h 1632347"/>
              <a:gd name="connsiteX5" fmla="*/ 60355 w 359072"/>
              <a:gd name="connsiteY5" fmla="*/ 219075 h 1632347"/>
              <a:gd name="connsiteX6" fmla="*/ 152430 w 359072"/>
              <a:gd name="connsiteY6" fmla="*/ 219075 h 1632347"/>
              <a:gd name="connsiteX7" fmla="*/ 181005 w 359072"/>
              <a:gd name="connsiteY7" fmla="*/ 241300 h 1632347"/>
              <a:gd name="connsiteX8" fmla="*/ 196880 w 359072"/>
              <a:gd name="connsiteY8" fmla="*/ 263525 h 1632347"/>
              <a:gd name="connsiteX9" fmla="*/ 177830 w 359072"/>
              <a:gd name="connsiteY9" fmla="*/ 298450 h 1632347"/>
              <a:gd name="connsiteX10" fmla="*/ 104805 w 359072"/>
              <a:gd name="connsiteY10" fmla="*/ 368300 h 1632347"/>
              <a:gd name="connsiteX11" fmla="*/ 88930 w 359072"/>
              <a:gd name="connsiteY11" fmla="*/ 406400 h 1632347"/>
              <a:gd name="connsiteX12" fmla="*/ 133380 w 359072"/>
              <a:gd name="connsiteY12" fmla="*/ 441325 h 1632347"/>
              <a:gd name="connsiteX13" fmla="*/ 238155 w 359072"/>
              <a:gd name="connsiteY13" fmla="*/ 454025 h 1632347"/>
              <a:gd name="connsiteX14" fmla="*/ 269905 w 359072"/>
              <a:gd name="connsiteY14" fmla="*/ 488950 h 1632347"/>
              <a:gd name="connsiteX15" fmla="*/ 247680 w 359072"/>
              <a:gd name="connsiteY15" fmla="*/ 533400 h 1632347"/>
              <a:gd name="connsiteX16" fmla="*/ 196880 w 359072"/>
              <a:gd name="connsiteY16" fmla="*/ 577850 h 1632347"/>
              <a:gd name="connsiteX17" fmla="*/ 165130 w 359072"/>
              <a:gd name="connsiteY17" fmla="*/ 622300 h 1632347"/>
              <a:gd name="connsiteX18" fmla="*/ 161955 w 359072"/>
              <a:gd name="connsiteY18" fmla="*/ 663575 h 1632347"/>
              <a:gd name="connsiteX19" fmla="*/ 200055 w 359072"/>
              <a:gd name="connsiteY19" fmla="*/ 682625 h 1632347"/>
              <a:gd name="connsiteX20" fmla="*/ 282605 w 359072"/>
              <a:gd name="connsiteY20" fmla="*/ 673100 h 1632347"/>
              <a:gd name="connsiteX21" fmla="*/ 330230 w 359072"/>
              <a:gd name="connsiteY21" fmla="*/ 685800 h 1632347"/>
              <a:gd name="connsiteX22" fmla="*/ 327055 w 359072"/>
              <a:gd name="connsiteY22" fmla="*/ 730250 h 1632347"/>
              <a:gd name="connsiteX23" fmla="*/ 225455 w 359072"/>
              <a:gd name="connsiteY23" fmla="*/ 781050 h 1632347"/>
              <a:gd name="connsiteX24" fmla="*/ 206405 w 359072"/>
              <a:gd name="connsiteY24" fmla="*/ 793750 h 1632347"/>
              <a:gd name="connsiteX25" fmla="*/ 174655 w 359072"/>
              <a:gd name="connsiteY25" fmla="*/ 825500 h 1632347"/>
              <a:gd name="connsiteX26" fmla="*/ 177830 w 359072"/>
              <a:gd name="connsiteY26" fmla="*/ 860425 h 1632347"/>
              <a:gd name="connsiteX27" fmla="*/ 231805 w 359072"/>
              <a:gd name="connsiteY27" fmla="*/ 882650 h 1632347"/>
              <a:gd name="connsiteX28" fmla="*/ 282605 w 359072"/>
              <a:gd name="connsiteY28" fmla="*/ 892175 h 1632347"/>
              <a:gd name="connsiteX29" fmla="*/ 308005 w 359072"/>
              <a:gd name="connsiteY29" fmla="*/ 908050 h 1632347"/>
              <a:gd name="connsiteX30" fmla="*/ 330230 w 359072"/>
              <a:gd name="connsiteY30" fmla="*/ 942975 h 1632347"/>
              <a:gd name="connsiteX31" fmla="*/ 336580 w 359072"/>
              <a:gd name="connsiteY31" fmla="*/ 971550 h 1632347"/>
              <a:gd name="connsiteX32" fmla="*/ 314355 w 359072"/>
              <a:gd name="connsiteY32" fmla="*/ 993775 h 1632347"/>
              <a:gd name="connsiteX33" fmla="*/ 260380 w 359072"/>
              <a:gd name="connsiteY33" fmla="*/ 1012825 h 1632347"/>
              <a:gd name="connsiteX34" fmla="*/ 209580 w 359072"/>
              <a:gd name="connsiteY34" fmla="*/ 1025525 h 1632347"/>
              <a:gd name="connsiteX35" fmla="*/ 181005 w 359072"/>
              <a:gd name="connsiteY35" fmla="*/ 1044575 h 1632347"/>
              <a:gd name="connsiteX36" fmla="*/ 168305 w 359072"/>
              <a:gd name="connsiteY36" fmla="*/ 1089025 h 1632347"/>
              <a:gd name="connsiteX37" fmla="*/ 184180 w 359072"/>
              <a:gd name="connsiteY37" fmla="*/ 1117600 h 1632347"/>
              <a:gd name="connsiteX38" fmla="*/ 228630 w 359072"/>
              <a:gd name="connsiteY38" fmla="*/ 1139825 h 1632347"/>
              <a:gd name="connsiteX39" fmla="*/ 279430 w 359072"/>
              <a:gd name="connsiteY39" fmla="*/ 1162050 h 1632347"/>
              <a:gd name="connsiteX40" fmla="*/ 330230 w 359072"/>
              <a:gd name="connsiteY40" fmla="*/ 1193800 h 1632347"/>
              <a:gd name="connsiteX41" fmla="*/ 327055 w 359072"/>
              <a:gd name="connsiteY41" fmla="*/ 1222375 h 1632347"/>
              <a:gd name="connsiteX42" fmla="*/ 311180 w 359072"/>
              <a:gd name="connsiteY42" fmla="*/ 1250950 h 1632347"/>
              <a:gd name="connsiteX43" fmla="*/ 282605 w 359072"/>
              <a:gd name="connsiteY43" fmla="*/ 1270000 h 1632347"/>
              <a:gd name="connsiteX44" fmla="*/ 231805 w 359072"/>
              <a:gd name="connsiteY44" fmla="*/ 1289050 h 1632347"/>
              <a:gd name="connsiteX45" fmla="*/ 190530 w 359072"/>
              <a:gd name="connsiteY45" fmla="*/ 1330325 h 1632347"/>
              <a:gd name="connsiteX46" fmla="*/ 209580 w 359072"/>
              <a:gd name="connsiteY46" fmla="*/ 1358900 h 1632347"/>
              <a:gd name="connsiteX47" fmla="*/ 244505 w 359072"/>
              <a:gd name="connsiteY47" fmla="*/ 1384300 h 1632347"/>
              <a:gd name="connsiteX48" fmla="*/ 282605 w 359072"/>
              <a:gd name="connsiteY48" fmla="*/ 1397000 h 1632347"/>
              <a:gd name="connsiteX49" fmla="*/ 339755 w 359072"/>
              <a:gd name="connsiteY49" fmla="*/ 1428750 h 1632347"/>
              <a:gd name="connsiteX50" fmla="*/ 333405 w 359072"/>
              <a:gd name="connsiteY50" fmla="*/ 1466850 h 1632347"/>
              <a:gd name="connsiteX51" fmla="*/ 276255 w 359072"/>
              <a:gd name="connsiteY51" fmla="*/ 1495425 h 1632347"/>
              <a:gd name="connsiteX52" fmla="*/ 228630 w 359072"/>
              <a:gd name="connsiteY52" fmla="*/ 1511300 h 1632347"/>
              <a:gd name="connsiteX53" fmla="*/ 200055 w 359072"/>
              <a:gd name="connsiteY53" fmla="*/ 1536700 h 1632347"/>
              <a:gd name="connsiteX54" fmla="*/ 193705 w 359072"/>
              <a:gd name="connsiteY54" fmla="*/ 1562100 h 1632347"/>
              <a:gd name="connsiteX55" fmla="*/ 231805 w 359072"/>
              <a:gd name="connsiteY55" fmla="*/ 1587500 h 1632347"/>
              <a:gd name="connsiteX56" fmla="*/ 346105 w 359072"/>
              <a:gd name="connsiteY56" fmla="*/ 1612900 h 1632347"/>
              <a:gd name="connsiteX57" fmla="*/ 352455 w 359072"/>
              <a:gd name="connsiteY57" fmla="*/ 1631950 h 1632347"/>
              <a:gd name="connsiteX58" fmla="*/ 333405 w 359072"/>
              <a:gd name="connsiteY58" fmla="*/ 1606550 h 1632347"/>
              <a:gd name="connsiteX0" fmla="*/ 85755 w 359072"/>
              <a:gd name="connsiteY0" fmla="*/ 0 h 1632347"/>
              <a:gd name="connsiteX1" fmla="*/ 133380 w 359072"/>
              <a:gd name="connsiteY1" fmla="*/ 60325 h 1632347"/>
              <a:gd name="connsiteX2" fmla="*/ 85755 w 359072"/>
              <a:gd name="connsiteY2" fmla="*/ 107950 h 1632347"/>
              <a:gd name="connsiteX3" fmla="*/ 52418 w 359072"/>
              <a:gd name="connsiteY3" fmla="*/ 119856 h 1632347"/>
              <a:gd name="connsiteX4" fmla="*/ 3205 w 359072"/>
              <a:gd name="connsiteY4" fmla="*/ 158750 h 1632347"/>
              <a:gd name="connsiteX5" fmla="*/ 6380 w 359072"/>
              <a:gd name="connsiteY5" fmla="*/ 196850 h 1632347"/>
              <a:gd name="connsiteX6" fmla="*/ 60355 w 359072"/>
              <a:gd name="connsiteY6" fmla="*/ 219075 h 1632347"/>
              <a:gd name="connsiteX7" fmla="*/ 152430 w 359072"/>
              <a:gd name="connsiteY7" fmla="*/ 219075 h 1632347"/>
              <a:gd name="connsiteX8" fmla="*/ 181005 w 359072"/>
              <a:gd name="connsiteY8" fmla="*/ 241300 h 1632347"/>
              <a:gd name="connsiteX9" fmla="*/ 196880 w 359072"/>
              <a:gd name="connsiteY9" fmla="*/ 263525 h 1632347"/>
              <a:gd name="connsiteX10" fmla="*/ 177830 w 359072"/>
              <a:gd name="connsiteY10" fmla="*/ 298450 h 1632347"/>
              <a:gd name="connsiteX11" fmla="*/ 104805 w 359072"/>
              <a:gd name="connsiteY11" fmla="*/ 368300 h 1632347"/>
              <a:gd name="connsiteX12" fmla="*/ 88930 w 359072"/>
              <a:gd name="connsiteY12" fmla="*/ 406400 h 1632347"/>
              <a:gd name="connsiteX13" fmla="*/ 133380 w 359072"/>
              <a:gd name="connsiteY13" fmla="*/ 441325 h 1632347"/>
              <a:gd name="connsiteX14" fmla="*/ 238155 w 359072"/>
              <a:gd name="connsiteY14" fmla="*/ 454025 h 1632347"/>
              <a:gd name="connsiteX15" fmla="*/ 269905 w 359072"/>
              <a:gd name="connsiteY15" fmla="*/ 488950 h 1632347"/>
              <a:gd name="connsiteX16" fmla="*/ 247680 w 359072"/>
              <a:gd name="connsiteY16" fmla="*/ 533400 h 1632347"/>
              <a:gd name="connsiteX17" fmla="*/ 196880 w 359072"/>
              <a:gd name="connsiteY17" fmla="*/ 577850 h 1632347"/>
              <a:gd name="connsiteX18" fmla="*/ 165130 w 359072"/>
              <a:gd name="connsiteY18" fmla="*/ 622300 h 1632347"/>
              <a:gd name="connsiteX19" fmla="*/ 161955 w 359072"/>
              <a:gd name="connsiteY19" fmla="*/ 663575 h 1632347"/>
              <a:gd name="connsiteX20" fmla="*/ 200055 w 359072"/>
              <a:gd name="connsiteY20" fmla="*/ 682625 h 1632347"/>
              <a:gd name="connsiteX21" fmla="*/ 282605 w 359072"/>
              <a:gd name="connsiteY21" fmla="*/ 673100 h 1632347"/>
              <a:gd name="connsiteX22" fmla="*/ 330230 w 359072"/>
              <a:gd name="connsiteY22" fmla="*/ 685800 h 1632347"/>
              <a:gd name="connsiteX23" fmla="*/ 327055 w 359072"/>
              <a:gd name="connsiteY23" fmla="*/ 730250 h 1632347"/>
              <a:gd name="connsiteX24" fmla="*/ 225455 w 359072"/>
              <a:gd name="connsiteY24" fmla="*/ 781050 h 1632347"/>
              <a:gd name="connsiteX25" fmla="*/ 206405 w 359072"/>
              <a:gd name="connsiteY25" fmla="*/ 793750 h 1632347"/>
              <a:gd name="connsiteX26" fmla="*/ 174655 w 359072"/>
              <a:gd name="connsiteY26" fmla="*/ 825500 h 1632347"/>
              <a:gd name="connsiteX27" fmla="*/ 177830 w 359072"/>
              <a:gd name="connsiteY27" fmla="*/ 860425 h 1632347"/>
              <a:gd name="connsiteX28" fmla="*/ 231805 w 359072"/>
              <a:gd name="connsiteY28" fmla="*/ 882650 h 1632347"/>
              <a:gd name="connsiteX29" fmla="*/ 282605 w 359072"/>
              <a:gd name="connsiteY29" fmla="*/ 892175 h 1632347"/>
              <a:gd name="connsiteX30" fmla="*/ 308005 w 359072"/>
              <a:gd name="connsiteY30" fmla="*/ 908050 h 1632347"/>
              <a:gd name="connsiteX31" fmla="*/ 330230 w 359072"/>
              <a:gd name="connsiteY31" fmla="*/ 942975 h 1632347"/>
              <a:gd name="connsiteX32" fmla="*/ 336580 w 359072"/>
              <a:gd name="connsiteY32" fmla="*/ 971550 h 1632347"/>
              <a:gd name="connsiteX33" fmla="*/ 314355 w 359072"/>
              <a:gd name="connsiteY33" fmla="*/ 993775 h 1632347"/>
              <a:gd name="connsiteX34" fmla="*/ 260380 w 359072"/>
              <a:gd name="connsiteY34" fmla="*/ 1012825 h 1632347"/>
              <a:gd name="connsiteX35" fmla="*/ 209580 w 359072"/>
              <a:gd name="connsiteY35" fmla="*/ 1025525 h 1632347"/>
              <a:gd name="connsiteX36" fmla="*/ 181005 w 359072"/>
              <a:gd name="connsiteY36" fmla="*/ 1044575 h 1632347"/>
              <a:gd name="connsiteX37" fmla="*/ 168305 w 359072"/>
              <a:gd name="connsiteY37" fmla="*/ 1089025 h 1632347"/>
              <a:gd name="connsiteX38" fmla="*/ 184180 w 359072"/>
              <a:gd name="connsiteY38" fmla="*/ 1117600 h 1632347"/>
              <a:gd name="connsiteX39" fmla="*/ 228630 w 359072"/>
              <a:gd name="connsiteY39" fmla="*/ 1139825 h 1632347"/>
              <a:gd name="connsiteX40" fmla="*/ 279430 w 359072"/>
              <a:gd name="connsiteY40" fmla="*/ 1162050 h 1632347"/>
              <a:gd name="connsiteX41" fmla="*/ 330230 w 359072"/>
              <a:gd name="connsiteY41" fmla="*/ 1193800 h 1632347"/>
              <a:gd name="connsiteX42" fmla="*/ 327055 w 359072"/>
              <a:gd name="connsiteY42" fmla="*/ 1222375 h 1632347"/>
              <a:gd name="connsiteX43" fmla="*/ 311180 w 359072"/>
              <a:gd name="connsiteY43" fmla="*/ 1250950 h 1632347"/>
              <a:gd name="connsiteX44" fmla="*/ 282605 w 359072"/>
              <a:gd name="connsiteY44" fmla="*/ 1270000 h 1632347"/>
              <a:gd name="connsiteX45" fmla="*/ 231805 w 359072"/>
              <a:gd name="connsiteY45" fmla="*/ 1289050 h 1632347"/>
              <a:gd name="connsiteX46" fmla="*/ 190530 w 359072"/>
              <a:gd name="connsiteY46" fmla="*/ 1330325 h 1632347"/>
              <a:gd name="connsiteX47" fmla="*/ 209580 w 359072"/>
              <a:gd name="connsiteY47" fmla="*/ 1358900 h 1632347"/>
              <a:gd name="connsiteX48" fmla="*/ 244505 w 359072"/>
              <a:gd name="connsiteY48" fmla="*/ 1384300 h 1632347"/>
              <a:gd name="connsiteX49" fmla="*/ 282605 w 359072"/>
              <a:gd name="connsiteY49" fmla="*/ 1397000 h 1632347"/>
              <a:gd name="connsiteX50" fmla="*/ 339755 w 359072"/>
              <a:gd name="connsiteY50" fmla="*/ 1428750 h 1632347"/>
              <a:gd name="connsiteX51" fmla="*/ 333405 w 359072"/>
              <a:gd name="connsiteY51" fmla="*/ 1466850 h 1632347"/>
              <a:gd name="connsiteX52" fmla="*/ 276255 w 359072"/>
              <a:gd name="connsiteY52" fmla="*/ 1495425 h 1632347"/>
              <a:gd name="connsiteX53" fmla="*/ 228630 w 359072"/>
              <a:gd name="connsiteY53" fmla="*/ 1511300 h 1632347"/>
              <a:gd name="connsiteX54" fmla="*/ 200055 w 359072"/>
              <a:gd name="connsiteY54" fmla="*/ 1536700 h 1632347"/>
              <a:gd name="connsiteX55" fmla="*/ 193705 w 359072"/>
              <a:gd name="connsiteY55" fmla="*/ 1562100 h 1632347"/>
              <a:gd name="connsiteX56" fmla="*/ 231805 w 359072"/>
              <a:gd name="connsiteY56" fmla="*/ 1587500 h 1632347"/>
              <a:gd name="connsiteX57" fmla="*/ 346105 w 359072"/>
              <a:gd name="connsiteY57" fmla="*/ 1612900 h 1632347"/>
              <a:gd name="connsiteX58" fmla="*/ 352455 w 359072"/>
              <a:gd name="connsiteY58" fmla="*/ 1631950 h 1632347"/>
              <a:gd name="connsiteX59" fmla="*/ 333405 w 359072"/>
              <a:gd name="connsiteY59" fmla="*/ 1606550 h 1632347"/>
              <a:gd name="connsiteX0" fmla="*/ 85755 w 359072"/>
              <a:gd name="connsiteY0" fmla="*/ 0 h 1632347"/>
              <a:gd name="connsiteX1" fmla="*/ 133380 w 359072"/>
              <a:gd name="connsiteY1" fmla="*/ 60325 h 1632347"/>
              <a:gd name="connsiteX2" fmla="*/ 85755 w 359072"/>
              <a:gd name="connsiteY2" fmla="*/ 107950 h 1632347"/>
              <a:gd name="connsiteX3" fmla="*/ 52418 w 359072"/>
              <a:gd name="connsiteY3" fmla="*/ 119856 h 1632347"/>
              <a:gd name="connsiteX4" fmla="*/ 3205 w 359072"/>
              <a:gd name="connsiteY4" fmla="*/ 158750 h 1632347"/>
              <a:gd name="connsiteX5" fmla="*/ 6380 w 359072"/>
              <a:gd name="connsiteY5" fmla="*/ 196850 h 1632347"/>
              <a:gd name="connsiteX6" fmla="*/ 60355 w 359072"/>
              <a:gd name="connsiteY6" fmla="*/ 219075 h 1632347"/>
              <a:gd name="connsiteX7" fmla="*/ 152430 w 359072"/>
              <a:gd name="connsiteY7" fmla="*/ 219075 h 1632347"/>
              <a:gd name="connsiteX8" fmla="*/ 181005 w 359072"/>
              <a:gd name="connsiteY8" fmla="*/ 241300 h 1632347"/>
              <a:gd name="connsiteX9" fmla="*/ 196880 w 359072"/>
              <a:gd name="connsiteY9" fmla="*/ 263525 h 1632347"/>
              <a:gd name="connsiteX10" fmla="*/ 177830 w 359072"/>
              <a:gd name="connsiteY10" fmla="*/ 298450 h 1632347"/>
              <a:gd name="connsiteX11" fmla="*/ 104805 w 359072"/>
              <a:gd name="connsiteY11" fmla="*/ 368300 h 1632347"/>
              <a:gd name="connsiteX12" fmla="*/ 88930 w 359072"/>
              <a:gd name="connsiteY12" fmla="*/ 406400 h 1632347"/>
              <a:gd name="connsiteX13" fmla="*/ 133380 w 359072"/>
              <a:gd name="connsiteY13" fmla="*/ 441325 h 1632347"/>
              <a:gd name="connsiteX14" fmla="*/ 238155 w 359072"/>
              <a:gd name="connsiteY14" fmla="*/ 454025 h 1632347"/>
              <a:gd name="connsiteX15" fmla="*/ 269905 w 359072"/>
              <a:gd name="connsiteY15" fmla="*/ 488950 h 1632347"/>
              <a:gd name="connsiteX16" fmla="*/ 247680 w 359072"/>
              <a:gd name="connsiteY16" fmla="*/ 533400 h 1632347"/>
              <a:gd name="connsiteX17" fmla="*/ 196880 w 359072"/>
              <a:gd name="connsiteY17" fmla="*/ 577850 h 1632347"/>
              <a:gd name="connsiteX18" fmla="*/ 165130 w 359072"/>
              <a:gd name="connsiteY18" fmla="*/ 622300 h 1632347"/>
              <a:gd name="connsiteX19" fmla="*/ 161955 w 359072"/>
              <a:gd name="connsiteY19" fmla="*/ 663575 h 1632347"/>
              <a:gd name="connsiteX20" fmla="*/ 200055 w 359072"/>
              <a:gd name="connsiteY20" fmla="*/ 682625 h 1632347"/>
              <a:gd name="connsiteX21" fmla="*/ 282605 w 359072"/>
              <a:gd name="connsiteY21" fmla="*/ 673100 h 1632347"/>
              <a:gd name="connsiteX22" fmla="*/ 330230 w 359072"/>
              <a:gd name="connsiteY22" fmla="*/ 685800 h 1632347"/>
              <a:gd name="connsiteX23" fmla="*/ 327055 w 359072"/>
              <a:gd name="connsiteY23" fmla="*/ 730250 h 1632347"/>
              <a:gd name="connsiteX24" fmla="*/ 225455 w 359072"/>
              <a:gd name="connsiteY24" fmla="*/ 781050 h 1632347"/>
              <a:gd name="connsiteX25" fmla="*/ 206405 w 359072"/>
              <a:gd name="connsiteY25" fmla="*/ 793750 h 1632347"/>
              <a:gd name="connsiteX26" fmla="*/ 174655 w 359072"/>
              <a:gd name="connsiteY26" fmla="*/ 825500 h 1632347"/>
              <a:gd name="connsiteX27" fmla="*/ 177830 w 359072"/>
              <a:gd name="connsiteY27" fmla="*/ 860425 h 1632347"/>
              <a:gd name="connsiteX28" fmla="*/ 231805 w 359072"/>
              <a:gd name="connsiteY28" fmla="*/ 882650 h 1632347"/>
              <a:gd name="connsiteX29" fmla="*/ 282605 w 359072"/>
              <a:gd name="connsiteY29" fmla="*/ 892175 h 1632347"/>
              <a:gd name="connsiteX30" fmla="*/ 308005 w 359072"/>
              <a:gd name="connsiteY30" fmla="*/ 908050 h 1632347"/>
              <a:gd name="connsiteX31" fmla="*/ 330230 w 359072"/>
              <a:gd name="connsiteY31" fmla="*/ 942975 h 1632347"/>
              <a:gd name="connsiteX32" fmla="*/ 336580 w 359072"/>
              <a:gd name="connsiteY32" fmla="*/ 971550 h 1632347"/>
              <a:gd name="connsiteX33" fmla="*/ 314355 w 359072"/>
              <a:gd name="connsiteY33" fmla="*/ 993775 h 1632347"/>
              <a:gd name="connsiteX34" fmla="*/ 260380 w 359072"/>
              <a:gd name="connsiteY34" fmla="*/ 1012825 h 1632347"/>
              <a:gd name="connsiteX35" fmla="*/ 209580 w 359072"/>
              <a:gd name="connsiteY35" fmla="*/ 1025525 h 1632347"/>
              <a:gd name="connsiteX36" fmla="*/ 181005 w 359072"/>
              <a:gd name="connsiteY36" fmla="*/ 1044575 h 1632347"/>
              <a:gd name="connsiteX37" fmla="*/ 168305 w 359072"/>
              <a:gd name="connsiteY37" fmla="*/ 1089025 h 1632347"/>
              <a:gd name="connsiteX38" fmla="*/ 184180 w 359072"/>
              <a:gd name="connsiteY38" fmla="*/ 1117600 h 1632347"/>
              <a:gd name="connsiteX39" fmla="*/ 228630 w 359072"/>
              <a:gd name="connsiteY39" fmla="*/ 1139825 h 1632347"/>
              <a:gd name="connsiteX40" fmla="*/ 279430 w 359072"/>
              <a:gd name="connsiteY40" fmla="*/ 1162050 h 1632347"/>
              <a:gd name="connsiteX41" fmla="*/ 330230 w 359072"/>
              <a:gd name="connsiteY41" fmla="*/ 1193800 h 1632347"/>
              <a:gd name="connsiteX42" fmla="*/ 327055 w 359072"/>
              <a:gd name="connsiteY42" fmla="*/ 1222375 h 1632347"/>
              <a:gd name="connsiteX43" fmla="*/ 311180 w 359072"/>
              <a:gd name="connsiteY43" fmla="*/ 1250950 h 1632347"/>
              <a:gd name="connsiteX44" fmla="*/ 282605 w 359072"/>
              <a:gd name="connsiteY44" fmla="*/ 1270000 h 1632347"/>
              <a:gd name="connsiteX45" fmla="*/ 231805 w 359072"/>
              <a:gd name="connsiteY45" fmla="*/ 1289050 h 1632347"/>
              <a:gd name="connsiteX46" fmla="*/ 190530 w 359072"/>
              <a:gd name="connsiteY46" fmla="*/ 1330325 h 1632347"/>
              <a:gd name="connsiteX47" fmla="*/ 209580 w 359072"/>
              <a:gd name="connsiteY47" fmla="*/ 1358900 h 1632347"/>
              <a:gd name="connsiteX48" fmla="*/ 244505 w 359072"/>
              <a:gd name="connsiteY48" fmla="*/ 1384300 h 1632347"/>
              <a:gd name="connsiteX49" fmla="*/ 282605 w 359072"/>
              <a:gd name="connsiteY49" fmla="*/ 1397000 h 1632347"/>
              <a:gd name="connsiteX50" fmla="*/ 339755 w 359072"/>
              <a:gd name="connsiteY50" fmla="*/ 1428750 h 1632347"/>
              <a:gd name="connsiteX51" fmla="*/ 333405 w 359072"/>
              <a:gd name="connsiteY51" fmla="*/ 1466850 h 1632347"/>
              <a:gd name="connsiteX52" fmla="*/ 276255 w 359072"/>
              <a:gd name="connsiteY52" fmla="*/ 1495425 h 1632347"/>
              <a:gd name="connsiteX53" fmla="*/ 228630 w 359072"/>
              <a:gd name="connsiteY53" fmla="*/ 1511300 h 1632347"/>
              <a:gd name="connsiteX54" fmla="*/ 200055 w 359072"/>
              <a:gd name="connsiteY54" fmla="*/ 1536700 h 1632347"/>
              <a:gd name="connsiteX55" fmla="*/ 193705 w 359072"/>
              <a:gd name="connsiteY55" fmla="*/ 1562100 h 1632347"/>
              <a:gd name="connsiteX56" fmla="*/ 231805 w 359072"/>
              <a:gd name="connsiteY56" fmla="*/ 1587500 h 1632347"/>
              <a:gd name="connsiteX57" fmla="*/ 346105 w 359072"/>
              <a:gd name="connsiteY57" fmla="*/ 1612900 h 1632347"/>
              <a:gd name="connsiteX58" fmla="*/ 352455 w 359072"/>
              <a:gd name="connsiteY58" fmla="*/ 1631950 h 1632347"/>
              <a:gd name="connsiteX59" fmla="*/ 333405 w 359072"/>
              <a:gd name="connsiteY59" fmla="*/ 1606550 h 1632347"/>
              <a:gd name="connsiteX0" fmla="*/ 85755 w 359072"/>
              <a:gd name="connsiteY0" fmla="*/ 0 h 1632347"/>
              <a:gd name="connsiteX1" fmla="*/ 133380 w 359072"/>
              <a:gd name="connsiteY1" fmla="*/ 60325 h 1632347"/>
              <a:gd name="connsiteX2" fmla="*/ 114330 w 359072"/>
              <a:gd name="connsiteY2" fmla="*/ 79375 h 1632347"/>
              <a:gd name="connsiteX3" fmla="*/ 85755 w 359072"/>
              <a:gd name="connsiteY3" fmla="*/ 107950 h 1632347"/>
              <a:gd name="connsiteX4" fmla="*/ 52418 w 359072"/>
              <a:gd name="connsiteY4" fmla="*/ 119856 h 1632347"/>
              <a:gd name="connsiteX5" fmla="*/ 3205 w 359072"/>
              <a:gd name="connsiteY5" fmla="*/ 158750 h 1632347"/>
              <a:gd name="connsiteX6" fmla="*/ 6380 w 359072"/>
              <a:gd name="connsiteY6" fmla="*/ 196850 h 1632347"/>
              <a:gd name="connsiteX7" fmla="*/ 60355 w 359072"/>
              <a:gd name="connsiteY7" fmla="*/ 219075 h 1632347"/>
              <a:gd name="connsiteX8" fmla="*/ 152430 w 359072"/>
              <a:gd name="connsiteY8" fmla="*/ 219075 h 1632347"/>
              <a:gd name="connsiteX9" fmla="*/ 181005 w 359072"/>
              <a:gd name="connsiteY9" fmla="*/ 241300 h 1632347"/>
              <a:gd name="connsiteX10" fmla="*/ 196880 w 359072"/>
              <a:gd name="connsiteY10" fmla="*/ 263525 h 1632347"/>
              <a:gd name="connsiteX11" fmla="*/ 177830 w 359072"/>
              <a:gd name="connsiteY11" fmla="*/ 298450 h 1632347"/>
              <a:gd name="connsiteX12" fmla="*/ 104805 w 359072"/>
              <a:gd name="connsiteY12" fmla="*/ 368300 h 1632347"/>
              <a:gd name="connsiteX13" fmla="*/ 88930 w 359072"/>
              <a:gd name="connsiteY13" fmla="*/ 406400 h 1632347"/>
              <a:gd name="connsiteX14" fmla="*/ 133380 w 359072"/>
              <a:gd name="connsiteY14" fmla="*/ 441325 h 1632347"/>
              <a:gd name="connsiteX15" fmla="*/ 238155 w 359072"/>
              <a:gd name="connsiteY15" fmla="*/ 454025 h 1632347"/>
              <a:gd name="connsiteX16" fmla="*/ 269905 w 359072"/>
              <a:gd name="connsiteY16" fmla="*/ 488950 h 1632347"/>
              <a:gd name="connsiteX17" fmla="*/ 247680 w 359072"/>
              <a:gd name="connsiteY17" fmla="*/ 533400 h 1632347"/>
              <a:gd name="connsiteX18" fmla="*/ 196880 w 359072"/>
              <a:gd name="connsiteY18" fmla="*/ 577850 h 1632347"/>
              <a:gd name="connsiteX19" fmla="*/ 165130 w 359072"/>
              <a:gd name="connsiteY19" fmla="*/ 622300 h 1632347"/>
              <a:gd name="connsiteX20" fmla="*/ 161955 w 359072"/>
              <a:gd name="connsiteY20" fmla="*/ 663575 h 1632347"/>
              <a:gd name="connsiteX21" fmla="*/ 200055 w 359072"/>
              <a:gd name="connsiteY21" fmla="*/ 682625 h 1632347"/>
              <a:gd name="connsiteX22" fmla="*/ 282605 w 359072"/>
              <a:gd name="connsiteY22" fmla="*/ 673100 h 1632347"/>
              <a:gd name="connsiteX23" fmla="*/ 330230 w 359072"/>
              <a:gd name="connsiteY23" fmla="*/ 685800 h 1632347"/>
              <a:gd name="connsiteX24" fmla="*/ 327055 w 359072"/>
              <a:gd name="connsiteY24" fmla="*/ 730250 h 1632347"/>
              <a:gd name="connsiteX25" fmla="*/ 225455 w 359072"/>
              <a:gd name="connsiteY25" fmla="*/ 781050 h 1632347"/>
              <a:gd name="connsiteX26" fmla="*/ 206405 w 359072"/>
              <a:gd name="connsiteY26" fmla="*/ 793750 h 1632347"/>
              <a:gd name="connsiteX27" fmla="*/ 174655 w 359072"/>
              <a:gd name="connsiteY27" fmla="*/ 825500 h 1632347"/>
              <a:gd name="connsiteX28" fmla="*/ 177830 w 359072"/>
              <a:gd name="connsiteY28" fmla="*/ 860425 h 1632347"/>
              <a:gd name="connsiteX29" fmla="*/ 231805 w 359072"/>
              <a:gd name="connsiteY29" fmla="*/ 882650 h 1632347"/>
              <a:gd name="connsiteX30" fmla="*/ 282605 w 359072"/>
              <a:gd name="connsiteY30" fmla="*/ 892175 h 1632347"/>
              <a:gd name="connsiteX31" fmla="*/ 308005 w 359072"/>
              <a:gd name="connsiteY31" fmla="*/ 908050 h 1632347"/>
              <a:gd name="connsiteX32" fmla="*/ 330230 w 359072"/>
              <a:gd name="connsiteY32" fmla="*/ 942975 h 1632347"/>
              <a:gd name="connsiteX33" fmla="*/ 336580 w 359072"/>
              <a:gd name="connsiteY33" fmla="*/ 971550 h 1632347"/>
              <a:gd name="connsiteX34" fmla="*/ 314355 w 359072"/>
              <a:gd name="connsiteY34" fmla="*/ 993775 h 1632347"/>
              <a:gd name="connsiteX35" fmla="*/ 260380 w 359072"/>
              <a:gd name="connsiteY35" fmla="*/ 1012825 h 1632347"/>
              <a:gd name="connsiteX36" fmla="*/ 209580 w 359072"/>
              <a:gd name="connsiteY36" fmla="*/ 1025525 h 1632347"/>
              <a:gd name="connsiteX37" fmla="*/ 181005 w 359072"/>
              <a:gd name="connsiteY37" fmla="*/ 1044575 h 1632347"/>
              <a:gd name="connsiteX38" fmla="*/ 168305 w 359072"/>
              <a:gd name="connsiteY38" fmla="*/ 1089025 h 1632347"/>
              <a:gd name="connsiteX39" fmla="*/ 184180 w 359072"/>
              <a:gd name="connsiteY39" fmla="*/ 1117600 h 1632347"/>
              <a:gd name="connsiteX40" fmla="*/ 228630 w 359072"/>
              <a:gd name="connsiteY40" fmla="*/ 1139825 h 1632347"/>
              <a:gd name="connsiteX41" fmla="*/ 279430 w 359072"/>
              <a:gd name="connsiteY41" fmla="*/ 1162050 h 1632347"/>
              <a:gd name="connsiteX42" fmla="*/ 330230 w 359072"/>
              <a:gd name="connsiteY42" fmla="*/ 1193800 h 1632347"/>
              <a:gd name="connsiteX43" fmla="*/ 327055 w 359072"/>
              <a:gd name="connsiteY43" fmla="*/ 1222375 h 1632347"/>
              <a:gd name="connsiteX44" fmla="*/ 311180 w 359072"/>
              <a:gd name="connsiteY44" fmla="*/ 1250950 h 1632347"/>
              <a:gd name="connsiteX45" fmla="*/ 282605 w 359072"/>
              <a:gd name="connsiteY45" fmla="*/ 1270000 h 1632347"/>
              <a:gd name="connsiteX46" fmla="*/ 231805 w 359072"/>
              <a:gd name="connsiteY46" fmla="*/ 1289050 h 1632347"/>
              <a:gd name="connsiteX47" fmla="*/ 190530 w 359072"/>
              <a:gd name="connsiteY47" fmla="*/ 1330325 h 1632347"/>
              <a:gd name="connsiteX48" fmla="*/ 209580 w 359072"/>
              <a:gd name="connsiteY48" fmla="*/ 1358900 h 1632347"/>
              <a:gd name="connsiteX49" fmla="*/ 244505 w 359072"/>
              <a:gd name="connsiteY49" fmla="*/ 1384300 h 1632347"/>
              <a:gd name="connsiteX50" fmla="*/ 282605 w 359072"/>
              <a:gd name="connsiteY50" fmla="*/ 1397000 h 1632347"/>
              <a:gd name="connsiteX51" fmla="*/ 339755 w 359072"/>
              <a:gd name="connsiteY51" fmla="*/ 1428750 h 1632347"/>
              <a:gd name="connsiteX52" fmla="*/ 333405 w 359072"/>
              <a:gd name="connsiteY52" fmla="*/ 1466850 h 1632347"/>
              <a:gd name="connsiteX53" fmla="*/ 276255 w 359072"/>
              <a:gd name="connsiteY53" fmla="*/ 1495425 h 1632347"/>
              <a:gd name="connsiteX54" fmla="*/ 228630 w 359072"/>
              <a:gd name="connsiteY54" fmla="*/ 1511300 h 1632347"/>
              <a:gd name="connsiteX55" fmla="*/ 200055 w 359072"/>
              <a:gd name="connsiteY55" fmla="*/ 1536700 h 1632347"/>
              <a:gd name="connsiteX56" fmla="*/ 193705 w 359072"/>
              <a:gd name="connsiteY56" fmla="*/ 1562100 h 1632347"/>
              <a:gd name="connsiteX57" fmla="*/ 231805 w 359072"/>
              <a:gd name="connsiteY57" fmla="*/ 1587500 h 1632347"/>
              <a:gd name="connsiteX58" fmla="*/ 346105 w 359072"/>
              <a:gd name="connsiteY58" fmla="*/ 1612900 h 1632347"/>
              <a:gd name="connsiteX59" fmla="*/ 352455 w 359072"/>
              <a:gd name="connsiteY59" fmla="*/ 1631950 h 1632347"/>
              <a:gd name="connsiteX60" fmla="*/ 333405 w 359072"/>
              <a:gd name="connsiteY60" fmla="*/ 1606550 h 1632347"/>
              <a:gd name="connsiteX0" fmla="*/ 85755 w 359072"/>
              <a:gd name="connsiteY0" fmla="*/ 0 h 1632347"/>
              <a:gd name="connsiteX1" fmla="*/ 133380 w 359072"/>
              <a:gd name="connsiteY1" fmla="*/ 60325 h 1632347"/>
              <a:gd name="connsiteX2" fmla="*/ 114330 w 359072"/>
              <a:gd name="connsiteY2" fmla="*/ 79375 h 1632347"/>
              <a:gd name="connsiteX3" fmla="*/ 85755 w 359072"/>
              <a:gd name="connsiteY3" fmla="*/ 103187 h 1632347"/>
              <a:gd name="connsiteX4" fmla="*/ 52418 w 359072"/>
              <a:gd name="connsiteY4" fmla="*/ 119856 h 1632347"/>
              <a:gd name="connsiteX5" fmla="*/ 3205 w 359072"/>
              <a:gd name="connsiteY5" fmla="*/ 158750 h 1632347"/>
              <a:gd name="connsiteX6" fmla="*/ 6380 w 359072"/>
              <a:gd name="connsiteY6" fmla="*/ 196850 h 1632347"/>
              <a:gd name="connsiteX7" fmla="*/ 60355 w 359072"/>
              <a:gd name="connsiteY7" fmla="*/ 219075 h 1632347"/>
              <a:gd name="connsiteX8" fmla="*/ 152430 w 359072"/>
              <a:gd name="connsiteY8" fmla="*/ 219075 h 1632347"/>
              <a:gd name="connsiteX9" fmla="*/ 181005 w 359072"/>
              <a:gd name="connsiteY9" fmla="*/ 241300 h 1632347"/>
              <a:gd name="connsiteX10" fmla="*/ 196880 w 359072"/>
              <a:gd name="connsiteY10" fmla="*/ 263525 h 1632347"/>
              <a:gd name="connsiteX11" fmla="*/ 177830 w 359072"/>
              <a:gd name="connsiteY11" fmla="*/ 298450 h 1632347"/>
              <a:gd name="connsiteX12" fmla="*/ 104805 w 359072"/>
              <a:gd name="connsiteY12" fmla="*/ 368300 h 1632347"/>
              <a:gd name="connsiteX13" fmla="*/ 88930 w 359072"/>
              <a:gd name="connsiteY13" fmla="*/ 406400 h 1632347"/>
              <a:gd name="connsiteX14" fmla="*/ 133380 w 359072"/>
              <a:gd name="connsiteY14" fmla="*/ 441325 h 1632347"/>
              <a:gd name="connsiteX15" fmla="*/ 238155 w 359072"/>
              <a:gd name="connsiteY15" fmla="*/ 454025 h 1632347"/>
              <a:gd name="connsiteX16" fmla="*/ 269905 w 359072"/>
              <a:gd name="connsiteY16" fmla="*/ 488950 h 1632347"/>
              <a:gd name="connsiteX17" fmla="*/ 247680 w 359072"/>
              <a:gd name="connsiteY17" fmla="*/ 533400 h 1632347"/>
              <a:gd name="connsiteX18" fmla="*/ 196880 w 359072"/>
              <a:gd name="connsiteY18" fmla="*/ 577850 h 1632347"/>
              <a:gd name="connsiteX19" fmla="*/ 165130 w 359072"/>
              <a:gd name="connsiteY19" fmla="*/ 622300 h 1632347"/>
              <a:gd name="connsiteX20" fmla="*/ 161955 w 359072"/>
              <a:gd name="connsiteY20" fmla="*/ 663575 h 1632347"/>
              <a:gd name="connsiteX21" fmla="*/ 200055 w 359072"/>
              <a:gd name="connsiteY21" fmla="*/ 682625 h 1632347"/>
              <a:gd name="connsiteX22" fmla="*/ 282605 w 359072"/>
              <a:gd name="connsiteY22" fmla="*/ 673100 h 1632347"/>
              <a:gd name="connsiteX23" fmla="*/ 330230 w 359072"/>
              <a:gd name="connsiteY23" fmla="*/ 685800 h 1632347"/>
              <a:gd name="connsiteX24" fmla="*/ 327055 w 359072"/>
              <a:gd name="connsiteY24" fmla="*/ 730250 h 1632347"/>
              <a:gd name="connsiteX25" fmla="*/ 225455 w 359072"/>
              <a:gd name="connsiteY25" fmla="*/ 781050 h 1632347"/>
              <a:gd name="connsiteX26" fmla="*/ 206405 w 359072"/>
              <a:gd name="connsiteY26" fmla="*/ 793750 h 1632347"/>
              <a:gd name="connsiteX27" fmla="*/ 174655 w 359072"/>
              <a:gd name="connsiteY27" fmla="*/ 825500 h 1632347"/>
              <a:gd name="connsiteX28" fmla="*/ 177830 w 359072"/>
              <a:gd name="connsiteY28" fmla="*/ 860425 h 1632347"/>
              <a:gd name="connsiteX29" fmla="*/ 231805 w 359072"/>
              <a:gd name="connsiteY29" fmla="*/ 882650 h 1632347"/>
              <a:gd name="connsiteX30" fmla="*/ 282605 w 359072"/>
              <a:gd name="connsiteY30" fmla="*/ 892175 h 1632347"/>
              <a:gd name="connsiteX31" fmla="*/ 308005 w 359072"/>
              <a:gd name="connsiteY31" fmla="*/ 908050 h 1632347"/>
              <a:gd name="connsiteX32" fmla="*/ 330230 w 359072"/>
              <a:gd name="connsiteY32" fmla="*/ 942975 h 1632347"/>
              <a:gd name="connsiteX33" fmla="*/ 336580 w 359072"/>
              <a:gd name="connsiteY33" fmla="*/ 971550 h 1632347"/>
              <a:gd name="connsiteX34" fmla="*/ 314355 w 359072"/>
              <a:gd name="connsiteY34" fmla="*/ 993775 h 1632347"/>
              <a:gd name="connsiteX35" fmla="*/ 260380 w 359072"/>
              <a:gd name="connsiteY35" fmla="*/ 1012825 h 1632347"/>
              <a:gd name="connsiteX36" fmla="*/ 209580 w 359072"/>
              <a:gd name="connsiteY36" fmla="*/ 1025525 h 1632347"/>
              <a:gd name="connsiteX37" fmla="*/ 181005 w 359072"/>
              <a:gd name="connsiteY37" fmla="*/ 1044575 h 1632347"/>
              <a:gd name="connsiteX38" fmla="*/ 168305 w 359072"/>
              <a:gd name="connsiteY38" fmla="*/ 1089025 h 1632347"/>
              <a:gd name="connsiteX39" fmla="*/ 184180 w 359072"/>
              <a:gd name="connsiteY39" fmla="*/ 1117600 h 1632347"/>
              <a:gd name="connsiteX40" fmla="*/ 228630 w 359072"/>
              <a:gd name="connsiteY40" fmla="*/ 1139825 h 1632347"/>
              <a:gd name="connsiteX41" fmla="*/ 279430 w 359072"/>
              <a:gd name="connsiteY41" fmla="*/ 1162050 h 1632347"/>
              <a:gd name="connsiteX42" fmla="*/ 330230 w 359072"/>
              <a:gd name="connsiteY42" fmla="*/ 1193800 h 1632347"/>
              <a:gd name="connsiteX43" fmla="*/ 327055 w 359072"/>
              <a:gd name="connsiteY43" fmla="*/ 1222375 h 1632347"/>
              <a:gd name="connsiteX44" fmla="*/ 311180 w 359072"/>
              <a:gd name="connsiteY44" fmla="*/ 1250950 h 1632347"/>
              <a:gd name="connsiteX45" fmla="*/ 282605 w 359072"/>
              <a:gd name="connsiteY45" fmla="*/ 1270000 h 1632347"/>
              <a:gd name="connsiteX46" fmla="*/ 231805 w 359072"/>
              <a:gd name="connsiteY46" fmla="*/ 1289050 h 1632347"/>
              <a:gd name="connsiteX47" fmla="*/ 190530 w 359072"/>
              <a:gd name="connsiteY47" fmla="*/ 1330325 h 1632347"/>
              <a:gd name="connsiteX48" fmla="*/ 209580 w 359072"/>
              <a:gd name="connsiteY48" fmla="*/ 1358900 h 1632347"/>
              <a:gd name="connsiteX49" fmla="*/ 244505 w 359072"/>
              <a:gd name="connsiteY49" fmla="*/ 1384300 h 1632347"/>
              <a:gd name="connsiteX50" fmla="*/ 282605 w 359072"/>
              <a:gd name="connsiteY50" fmla="*/ 1397000 h 1632347"/>
              <a:gd name="connsiteX51" fmla="*/ 339755 w 359072"/>
              <a:gd name="connsiteY51" fmla="*/ 1428750 h 1632347"/>
              <a:gd name="connsiteX52" fmla="*/ 333405 w 359072"/>
              <a:gd name="connsiteY52" fmla="*/ 1466850 h 1632347"/>
              <a:gd name="connsiteX53" fmla="*/ 276255 w 359072"/>
              <a:gd name="connsiteY53" fmla="*/ 1495425 h 1632347"/>
              <a:gd name="connsiteX54" fmla="*/ 228630 w 359072"/>
              <a:gd name="connsiteY54" fmla="*/ 1511300 h 1632347"/>
              <a:gd name="connsiteX55" fmla="*/ 200055 w 359072"/>
              <a:gd name="connsiteY55" fmla="*/ 1536700 h 1632347"/>
              <a:gd name="connsiteX56" fmla="*/ 193705 w 359072"/>
              <a:gd name="connsiteY56" fmla="*/ 1562100 h 1632347"/>
              <a:gd name="connsiteX57" fmla="*/ 231805 w 359072"/>
              <a:gd name="connsiteY57" fmla="*/ 1587500 h 1632347"/>
              <a:gd name="connsiteX58" fmla="*/ 346105 w 359072"/>
              <a:gd name="connsiteY58" fmla="*/ 1612900 h 1632347"/>
              <a:gd name="connsiteX59" fmla="*/ 352455 w 359072"/>
              <a:gd name="connsiteY59" fmla="*/ 1631950 h 1632347"/>
              <a:gd name="connsiteX60" fmla="*/ 333405 w 359072"/>
              <a:gd name="connsiteY60" fmla="*/ 1606550 h 1632347"/>
              <a:gd name="connsiteX0" fmla="*/ 85755 w 359072"/>
              <a:gd name="connsiteY0" fmla="*/ 0 h 1632347"/>
              <a:gd name="connsiteX1" fmla="*/ 133380 w 359072"/>
              <a:gd name="connsiteY1" fmla="*/ 60325 h 1632347"/>
              <a:gd name="connsiteX2" fmla="*/ 114330 w 359072"/>
              <a:gd name="connsiteY2" fmla="*/ 86518 h 1632347"/>
              <a:gd name="connsiteX3" fmla="*/ 85755 w 359072"/>
              <a:gd name="connsiteY3" fmla="*/ 103187 h 1632347"/>
              <a:gd name="connsiteX4" fmla="*/ 52418 w 359072"/>
              <a:gd name="connsiteY4" fmla="*/ 119856 h 1632347"/>
              <a:gd name="connsiteX5" fmla="*/ 3205 w 359072"/>
              <a:gd name="connsiteY5" fmla="*/ 158750 h 1632347"/>
              <a:gd name="connsiteX6" fmla="*/ 6380 w 359072"/>
              <a:gd name="connsiteY6" fmla="*/ 196850 h 1632347"/>
              <a:gd name="connsiteX7" fmla="*/ 60355 w 359072"/>
              <a:gd name="connsiteY7" fmla="*/ 219075 h 1632347"/>
              <a:gd name="connsiteX8" fmla="*/ 152430 w 359072"/>
              <a:gd name="connsiteY8" fmla="*/ 219075 h 1632347"/>
              <a:gd name="connsiteX9" fmla="*/ 181005 w 359072"/>
              <a:gd name="connsiteY9" fmla="*/ 241300 h 1632347"/>
              <a:gd name="connsiteX10" fmla="*/ 196880 w 359072"/>
              <a:gd name="connsiteY10" fmla="*/ 263525 h 1632347"/>
              <a:gd name="connsiteX11" fmla="*/ 177830 w 359072"/>
              <a:gd name="connsiteY11" fmla="*/ 298450 h 1632347"/>
              <a:gd name="connsiteX12" fmla="*/ 104805 w 359072"/>
              <a:gd name="connsiteY12" fmla="*/ 368300 h 1632347"/>
              <a:gd name="connsiteX13" fmla="*/ 88930 w 359072"/>
              <a:gd name="connsiteY13" fmla="*/ 406400 h 1632347"/>
              <a:gd name="connsiteX14" fmla="*/ 133380 w 359072"/>
              <a:gd name="connsiteY14" fmla="*/ 441325 h 1632347"/>
              <a:gd name="connsiteX15" fmla="*/ 238155 w 359072"/>
              <a:gd name="connsiteY15" fmla="*/ 454025 h 1632347"/>
              <a:gd name="connsiteX16" fmla="*/ 269905 w 359072"/>
              <a:gd name="connsiteY16" fmla="*/ 488950 h 1632347"/>
              <a:gd name="connsiteX17" fmla="*/ 247680 w 359072"/>
              <a:gd name="connsiteY17" fmla="*/ 533400 h 1632347"/>
              <a:gd name="connsiteX18" fmla="*/ 196880 w 359072"/>
              <a:gd name="connsiteY18" fmla="*/ 577850 h 1632347"/>
              <a:gd name="connsiteX19" fmla="*/ 165130 w 359072"/>
              <a:gd name="connsiteY19" fmla="*/ 622300 h 1632347"/>
              <a:gd name="connsiteX20" fmla="*/ 161955 w 359072"/>
              <a:gd name="connsiteY20" fmla="*/ 663575 h 1632347"/>
              <a:gd name="connsiteX21" fmla="*/ 200055 w 359072"/>
              <a:gd name="connsiteY21" fmla="*/ 682625 h 1632347"/>
              <a:gd name="connsiteX22" fmla="*/ 282605 w 359072"/>
              <a:gd name="connsiteY22" fmla="*/ 673100 h 1632347"/>
              <a:gd name="connsiteX23" fmla="*/ 330230 w 359072"/>
              <a:gd name="connsiteY23" fmla="*/ 685800 h 1632347"/>
              <a:gd name="connsiteX24" fmla="*/ 327055 w 359072"/>
              <a:gd name="connsiteY24" fmla="*/ 730250 h 1632347"/>
              <a:gd name="connsiteX25" fmla="*/ 225455 w 359072"/>
              <a:gd name="connsiteY25" fmla="*/ 781050 h 1632347"/>
              <a:gd name="connsiteX26" fmla="*/ 206405 w 359072"/>
              <a:gd name="connsiteY26" fmla="*/ 793750 h 1632347"/>
              <a:gd name="connsiteX27" fmla="*/ 174655 w 359072"/>
              <a:gd name="connsiteY27" fmla="*/ 825500 h 1632347"/>
              <a:gd name="connsiteX28" fmla="*/ 177830 w 359072"/>
              <a:gd name="connsiteY28" fmla="*/ 860425 h 1632347"/>
              <a:gd name="connsiteX29" fmla="*/ 231805 w 359072"/>
              <a:gd name="connsiteY29" fmla="*/ 882650 h 1632347"/>
              <a:gd name="connsiteX30" fmla="*/ 282605 w 359072"/>
              <a:gd name="connsiteY30" fmla="*/ 892175 h 1632347"/>
              <a:gd name="connsiteX31" fmla="*/ 308005 w 359072"/>
              <a:gd name="connsiteY31" fmla="*/ 908050 h 1632347"/>
              <a:gd name="connsiteX32" fmla="*/ 330230 w 359072"/>
              <a:gd name="connsiteY32" fmla="*/ 942975 h 1632347"/>
              <a:gd name="connsiteX33" fmla="*/ 336580 w 359072"/>
              <a:gd name="connsiteY33" fmla="*/ 971550 h 1632347"/>
              <a:gd name="connsiteX34" fmla="*/ 314355 w 359072"/>
              <a:gd name="connsiteY34" fmla="*/ 993775 h 1632347"/>
              <a:gd name="connsiteX35" fmla="*/ 260380 w 359072"/>
              <a:gd name="connsiteY35" fmla="*/ 1012825 h 1632347"/>
              <a:gd name="connsiteX36" fmla="*/ 209580 w 359072"/>
              <a:gd name="connsiteY36" fmla="*/ 1025525 h 1632347"/>
              <a:gd name="connsiteX37" fmla="*/ 181005 w 359072"/>
              <a:gd name="connsiteY37" fmla="*/ 1044575 h 1632347"/>
              <a:gd name="connsiteX38" fmla="*/ 168305 w 359072"/>
              <a:gd name="connsiteY38" fmla="*/ 1089025 h 1632347"/>
              <a:gd name="connsiteX39" fmla="*/ 184180 w 359072"/>
              <a:gd name="connsiteY39" fmla="*/ 1117600 h 1632347"/>
              <a:gd name="connsiteX40" fmla="*/ 228630 w 359072"/>
              <a:gd name="connsiteY40" fmla="*/ 1139825 h 1632347"/>
              <a:gd name="connsiteX41" fmla="*/ 279430 w 359072"/>
              <a:gd name="connsiteY41" fmla="*/ 1162050 h 1632347"/>
              <a:gd name="connsiteX42" fmla="*/ 330230 w 359072"/>
              <a:gd name="connsiteY42" fmla="*/ 1193800 h 1632347"/>
              <a:gd name="connsiteX43" fmla="*/ 327055 w 359072"/>
              <a:gd name="connsiteY43" fmla="*/ 1222375 h 1632347"/>
              <a:gd name="connsiteX44" fmla="*/ 311180 w 359072"/>
              <a:gd name="connsiteY44" fmla="*/ 1250950 h 1632347"/>
              <a:gd name="connsiteX45" fmla="*/ 282605 w 359072"/>
              <a:gd name="connsiteY45" fmla="*/ 1270000 h 1632347"/>
              <a:gd name="connsiteX46" fmla="*/ 231805 w 359072"/>
              <a:gd name="connsiteY46" fmla="*/ 1289050 h 1632347"/>
              <a:gd name="connsiteX47" fmla="*/ 190530 w 359072"/>
              <a:gd name="connsiteY47" fmla="*/ 1330325 h 1632347"/>
              <a:gd name="connsiteX48" fmla="*/ 209580 w 359072"/>
              <a:gd name="connsiteY48" fmla="*/ 1358900 h 1632347"/>
              <a:gd name="connsiteX49" fmla="*/ 244505 w 359072"/>
              <a:gd name="connsiteY49" fmla="*/ 1384300 h 1632347"/>
              <a:gd name="connsiteX50" fmla="*/ 282605 w 359072"/>
              <a:gd name="connsiteY50" fmla="*/ 1397000 h 1632347"/>
              <a:gd name="connsiteX51" fmla="*/ 339755 w 359072"/>
              <a:gd name="connsiteY51" fmla="*/ 1428750 h 1632347"/>
              <a:gd name="connsiteX52" fmla="*/ 333405 w 359072"/>
              <a:gd name="connsiteY52" fmla="*/ 1466850 h 1632347"/>
              <a:gd name="connsiteX53" fmla="*/ 276255 w 359072"/>
              <a:gd name="connsiteY53" fmla="*/ 1495425 h 1632347"/>
              <a:gd name="connsiteX54" fmla="*/ 228630 w 359072"/>
              <a:gd name="connsiteY54" fmla="*/ 1511300 h 1632347"/>
              <a:gd name="connsiteX55" fmla="*/ 200055 w 359072"/>
              <a:gd name="connsiteY55" fmla="*/ 1536700 h 1632347"/>
              <a:gd name="connsiteX56" fmla="*/ 193705 w 359072"/>
              <a:gd name="connsiteY56" fmla="*/ 1562100 h 1632347"/>
              <a:gd name="connsiteX57" fmla="*/ 231805 w 359072"/>
              <a:gd name="connsiteY57" fmla="*/ 1587500 h 1632347"/>
              <a:gd name="connsiteX58" fmla="*/ 346105 w 359072"/>
              <a:gd name="connsiteY58" fmla="*/ 1612900 h 1632347"/>
              <a:gd name="connsiteX59" fmla="*/ 352455 w 359072"/>
              <a:gd name="connsiteY59" fmla="*/ 1631950 h 1632347"/>
              <a:gd name="connsiteX60" fmla="*/ 333405 w 359072"/>
              <a:gd name="connsiteY60" fmla="*/ 1606550 h 1632347"/>
              <a:gd name="connsiteX0" fmla="*/ 85755 w 359072"/>
              <a:gd name="connsiteY0" fmla="*/ 0 h 1632347"/>
              <a:gd name="connsiteX1" fmla="*/ 126236 w 359072"/>
              <a:gd name="connsiteY1" fmla="*/ 57944 h 1632347"/>
              <a:gd name="connsiteX2" fmla="*/ 114330 w 359072"/>
              <a:gd name="connsiteY2" fmla="*/ 86518 h 1632347"/>
              <a:gd name="connsiteX3" fmla="*/ 85755 w 359072"/>
              <a:gd name="connsiteY3" fmla="*/ 103187 h 1632347"/>
              <a:gd name="connsiteX4" fmla="*/ 52418 w 359072"/>
              <a:gd name="connsiteY4" fmla="*/ 119856 h 1632347"/>
              <a:gd name="connsiteX5" fmla="*/ 3205 w 359072"/>
              <a:gd name="connsiteY5" fmla="*/ 158750 h 1632347"/>
              <a:gd name="connsiteX6" fmla="*/ 6380 w 359072"/>
              <a:gd name="connsiteY6" fmla="*/ 196850 h 1632347"/>
              <a:gd name="connsiteX7" fmla="*/ 60355 w 359072"/>
              <a:gd name="connsiteY7" fmla="*/ 219075 h 1632347"/>
              <a:gd name="connsiteX8" fmla="*/ 152430 w 359072"/>
              <a:gd name="connsiteY8" fmla="*/ 219075 h 1632347"/>
              <a:gd name="connsiteX9" fmla="*/ 181005 w 359072"/>
              <a:gd name="connsiteY9" fmla="*/ 241300 h 1632347"/>
              <a:gd name="connsiteX10" fmla="*/ 196880 w 359072"/>
              <a:gd name="connsiteY10" fmla="*/ 263525 h 1632347"/>
              <a:gd name="connsiteX11" fmla="*/ 177830 w 359072"/>
              <a:gd name="connsiteY11" fmla="*/ 298450 h 1632347"/>
              <a:gd name="connsiteX12" fmla="*/ 104805 w 359072"/>
              <a:gd name="connsiteY12" fmla="*/ 368300 h 1632347"/>
              <a:gd name="connsiteX13" fmla="*/ 88930 w 359072"/>
              <a:gd name="connsiteY13" fmla="*/ 406400 h 1632347"/>
              <a:gd name="connsiteX14" fmla="*/ 133380 w 359072"/>
              <a:gd name="connsiteY14" fmla="*/ 441325 h 1632347"/>
              <a:gd name="connsiteX15" fmla="*/ 238155 w 359072"/>
              <a:gd name="connsiteY15" fmla="*/ 454025 h 1632347"/>
              <a:gd name="connsiteX16" fmla="*/ 269905 w 359072"/>
              <a:gd name="connsiteY16" fmla="*/ 488950 h 1632347"/>
              <a:gd name="connsiteX17" fmla="*/ 247680 w 359072"/>
              <a:gd name="connsiteY17" fmla="*/ 533400 h 1632347"/>
              <a:gd name="connsiteX18" fmla="*/ 196880 w 359072"/>
              <a:gd name="connsiteY18" fmla="*/ 577850 h 1632347"/>
              <a:gd name="connsiteX19" fmla="*/ 165130 w 359072"/>
              <a:gd name="connsiteY19" fmla="*/ 622300 h 1632347"/>
              <a:gd name="connsiteX20" fmla="*/ 161955 w 359072"/>
              <a:gd name="connsiteY20" fmla="*/ 663575 h 1632347"/>
              <a:gd name="connsiteX21" fmla="*/ 200055 w 359072"/>
              <a:gd name="connsiteY21" fmla="*/ 682625 h 1632347"/>
              <a:gd name="connsiteX22" fmla="*/ 282605 w 359072"/>
              <a:gd name="connsiteY22" fmla="*/ 673100 h 1632347"/>
              <a:gd name="connsiteX23" fmla="*/ 330230 w 359072"/>
              <a:gd name="connsiteY23" fmla="*/ 685800 h 1632347"/>
              <a:gd name="connsiteX24" fmla="*/ 327055 w 359072"/>
              <a:gd name="connsiteY24" fmla="*/ 730250 h 1632347"/>
              <a:gd name="connsiteX25" fmla="*/ 225455 w 359072"/>
              <a:gd name="connsiteY25" fmla="*/ 781050 h 1632347"/>
              <a:gd name="connsiteX26" fmla="*/ 206405 w 359072"/>
              <a:gd name="connsiteY26" fmla="*/ 793750 h 1632347"/>
              <a:gd name="connsiteX27" fmla="*/ 174655 w 359072"/>
              <a:gd name="connsiteY27" fmla="*/ 825500 h 1632347"/>
              <a:gd name="connsiteX28" fmla="*/ 177830 w 359072"/>
              <a:gd name="connsiteY28" fmla="*/ 860425 h 1632347"/>
              <a:gd name="connsiteX29" fmla="*/ 231805 w 359072"/>
              <a:gd name="connsiteY29" fmla="*/ 882650 h 1632347"/>
              <a:gd name="connsiteX30" fmla="*/ 282605 w 359072"/>
              <a:gd name="connsiteY30" fmla="*/ 892175 h 1632347"/>
              <a:gd name="connsiteX31" fmla="*/ 308005 w 359072"/>
              <a:gd name="connsiteY31" fmla="*/ 908050 h 1632347"/>
              <a:gd name="connsiteX32" fmla="*/ 330230 w 359072"/>
              <a:gd name="connsiteY32" fmla="*/ 942975 h 1632347"/>
              <a:gd name="connsiteX33" fmla="*/ 336580 w 359072"/>
              <a:gd name="connsiteY33" fmla="*/ 971550 h 1632347"/>
              <a:gd name="connsiteX34" fmla="*/ 314355 w 359072"/>
              <a:gd name="connsiteY34" fmla="*/ 993775 h 1632347"/>
              <a:gd name="connsiteX35" fmla="*/ 260380 w 359072"/>
              <a:gd name="connsiteY35" fmla="*/ 1012825 h 1632347"/>
              <a:gd name="connsiteX36" fmla="*/ 209580 w 359072"/>
              <a:gd name="connsiteY36" fmla="*/ 1025525 h 1632347"/>
              <a:gd name="connsiteX37" fmla="*/ 181005 w 359072"/>
              <a:gd name="connsiteY37" fmla="*/ 1044575 h 1632347"/>
              <a:gd name="connsiteX38" fmla="*/ 168305 w 359072"/>
              <a:gd name="connsiteY38" fmla="*/ 1089025 h 1632347"/>
              <a:gd name="connsiteX39" fmla="*/ 184180 w 359072"/>
              <a:gd name="connsiteY39" fmla="*/ 1117600 h 1632347"/>
              <a:gd name="connsiteX40" fmla="*/ 228630 w 359072"/>
              <a:gd name="connsiteY40" fmla="*/ 1139825 h 1632347"/>
              <a:gd name="connsiteX41" fmla="*/ 279430 w 359072"/>
              <a:gd name="connsiteY41" fmla="*/ 1162050 h 1632347"/>
              <a:gd name="connsiteX42" fmla="*/ 330230 w 359072"/>
              <a:gd name="connsiteY42" fmla="*/ 1193800 h 1632347"/>
              <a:gd name="connsiteX43" fmla="*/ 327055 w 359072"/>
              <a:gd name="connsiteY43" fmla="*/ 1222375 h 1632347"/>
              <a:gd name="connsiteX44" fmla="*/ 311180 w 359072"/>
              <a:gd name="connsiteY44" fmla="*/ 1250950 h 1632347"/>
              <a:gd name="connsiteX45" fmla="*/ 282605 w 359072"/>
              <a:gd name="connsiteY45" fmla="*/ 1270000 h 1632347"/>
              <a:gd name="connsiteX46" fmla="*/ 231805 w 359072"/>
              <a:gd name="connsiteY46" fmla="*/ 1289050 h 1632347"/>
              <a:gd name="connsiteX47" fmla="*/ 190530 w 359072"/>
              <a:gd name="connsiteY47" fmla="*/ 1330325 h 1632347"/>
              <a:gd name="connsiteX48" fmla="*/ 209580 w 359072"/>
              <a:gd name="connsiteY48" fmla="*/ 1358900 h 1632347"/>
              <a:gd name="connsiteX49" fmla="*/ 244505 w 359072"/>
              <a:gd name="connsiteY49" fmla="*/ 1384300 h 1632347"/>
              <a:gd name="connsiteX50" fmla="*/ 282605 w 359072"/>
              <a:gd name="connsiteY50" fmla="*/ 1397000 h 1632347"/>
              <a:gd name="connsiteX51" fmla="*/ 339755 w 359072"/>
              <a:gd name="connsiteY51" fmla="*/ 1428750 h 1632347"/>
              <a:gd name="connsiteX52" fmla="*/ 333405 w 359072"/>
              <a:gd name="connsiteY52" fmla="*/ 1466850 h 1632347"/>
              <a:gd name="connsiteX53" fmla="*/ 276255 w 359072"/>
              <a:gd name="connsiteY53" fmla="*/ 1495425 h 1632347"/>
              <a:gd name="connsiteX54" fmla="*/ 228630 w 359072"/>
              <a:gd name="connsiteY54" fmla="*/ 1511300 h 1632347"/>
              <a:gd name="connsiteX55" fmla="*/ 200055 w 359072"/>
              <a:gd name="connsiteY55" fmla="*/ 1536700 h 1632347"/>
              <a:gd name="connsiteX56" fmla="*/ 193705 w 359072"/>
              <a:gd name="connsiteY56" fmla="*/ 1562100 h 1632347"/>
              <a:gd name="connsiteX57" fmla="*/ 231805 w 359072"/>
              <a:gd name="connsiteY57" fmla="*/ 1587500 h 1632347"/>
              <a:gd name="connsiteX58" fmla="*/ 346105 w 359072"/>
              <a:gd name="connsiteY58" fmla="*/ 1612900 h 1632347"/>
              <a:gd name="connsiteX59" fmla="*/ 352455 w 359072"/>
              <a:gd name="connsiteY59" fmla="*/ 1631950 h 1632347"/>
              <a:gd name="connsiteX60" fmla="*/ 333405 w 359072"/>
              <a:gd name="connsiteY60" fmla="*/ 1606550 h 1632347"/>
              <a:gd name="connsiteX0" fmla="*/ 85755 w 359072"/>
              <a:gd name="connsiteY0" fmla="*/ 0 h 1632347"/>
              <a:gd name="connsiteX1" fmla="*/ 126236 w 359072"/>
              <a:gd name="connsiteY1" fmla="*/ 57944 h 1632347"/>
              <a:gd name="connsiteX2" fmla="*/ 114330 w 359072"/>
              <a:gd name="connsiteY2" fmla="*/ 86518 h 1632347"/>
              <a:gd name="connsiteX3" fmla="*/ 85755 w 359072"/>
              <a:gd name="connsiteY3" fmla="*/ 103187 h 1632347"/>
              <a:gd name="connsiteX4" fmla="*/ 52418 w 359072"/>
              <a:gd name="connsiteY4" fmla="*/ 119856 h 1632347"/>
              <a:gd name="connsiteX5" fmla="*/ 3205 w 359072"/>
              <a:gd name="connsiteY5" fmla="*/ 158750 h 1632347"/>
              <a:gd name="connsiteX6" fmla="*/ 6380 w 359072"/>
              <a:gd name="connsiteY6" fmla="*/ 196850 h 1632347"/>
              <a:gd name="connsiteX7" fmla="*/ 60355 w 359072"/>
              <a:gd name="connsiteY7" fmla="*/ 219075 h 1632347"/>
              <a:gd name="connsiteX8" fmla="*/ 152430 w 359072"/>
              <a:gd name="connsiteY8" fmla="*/ 219075 h 1632347"/>
              <a:gd name="connsiteX9" fmla="*/ 181005 w 359072"/>
              <a:gd name="connsiteY9" fmla="*/ 241300 h 1632347"/>
              <a:gd name="connsiteX10" fmla="*/ 194499 w 359072"/>
              <a:gd name="connsiteY10" fmla="*/ 263525 h 1632347"/>
              <a:gd name="connsiteX11" fmla="*/ 177830 w 359072"/>
              <a:gd name="connsiteY11" fmla="*/ 298450 h 1632347"/>
              <a:gd name="connsiteX12" fmla="*/ 104805 w 359072"/>
              <a:gd name="connsiteY12" fmla="*/ 368300 h 1632347"/>
              <a:gd name="connsiteX13" fmla="*/ 88930 w 359072"/>
              <a:gd name="connsiteY13" fmla="*/ 406400 h 1632347"/>
              <a:gd name="connsiteX14" fmla="*/ 133380 w 359072"/>
              <a:gd name="connsiteY14" fmla="*/ 441325 h 1632347"/>
              <a:gd name="connsiteX15" fmla="*/ 238155 w 359072"/>
              <a:gd name="connsiteY15" fmla="*/ 454025 h 1632347"/>
              <a:gd name="connsiteX16" fmla="*/ 269905 w 359072"/>
              <a:gd name="connsiteY16" fmla="*/ 488950 h 1632347"/>
              <a:gd name="connsiteX17" fmla="*/ 247680 w 359072"/>
              <a:gd name="connsiteY17" fmla="*/ 533400 h 1632347"/>
              <a:gd name="connsiteX18" fmla="*/ 196880 w 359072"/>
              <a:gd name="connsiteY18" fmla="*/ 577850 h 1632347"/>
              <a:gd name="connsiteX19" fmla="*/ 165130 w 359072"/>
              <a:gd name="connsiteY19" fmla="*/ 622300 h 1632347"/>
              <a:gd name="connsiteX20" fmla="*/ 161955 w 359072"/>
              <a:gd name="connsiteY20" fmla="*/ 663575 h 1632347"/>
              <a:gd name="connsiteX21" fmla="*/ 200055 w 359072"/>
              <a:gd name="connsiteY21" fmla="*/ 682625 h 1632347"/>
              <a:gd name="connsiteX22" fmla="*/ 282605 w 359072"/>
              <a:gd name="connsiteY22" fmla="*/ 673100 h 1632347"/>
              <a:gd name="connsiteX23" fmla="*/ 330230 w 359072"/>
              <a:gd name="connsiteY23" fmla="*/ 685800 h 1632347"/>
              <a:gd name="connsiteX24" fmla="*/ 327055 w 359072"/>
              <a:gd name="connsiteY24" fmla="*/ 730250 h 1632347"/>
              <a:gd name="connsiteX25" fmla="*/ 225455 w 359072"/>
              <a:gd name="connsiteY25" fmla="*/ 781050 h 1632347"/>
              <a:gd name="connsiteX26" fmla="*/ 206405 w 359072"/>
              <a:gd name="connsiteY26" fmla="*/ 793750 h 1632347"/>
              <a:gd name="connsiteX27" fmla="*/ 174655 w 359072"/>
              <a:gd name="connsiteY27" fmla="*/ 825500 h 1632347"/>
              <a:gd name="connsiteX28" fmla="*/ 177830 w 359072"/>
              <a:gd name="connsiteY28" fmla="*/ 860425 h 1632347"/>
              <a:gd name="connsiteX29" fmla="*/ 231805 w 359072"/>
              <a:gd name="connsiteY29" fmla="*/ 882650 h 1632347"/>
              <a:gd name="connsiteX30" fmla="*/ 282605 w 359072"/>
              <a:gd name="connsiteY30" fmla="*/ 892175 h 1632347"/>
              <a:gd name="connsiteX31" fmla="*/ 308005 w 359072"/>
              <a:gd name="connsiteY31" fmla="*/ 908050 h 1632347"/>
              <a:gd name="connsiteX32" fmla="*/ 330230 w 359072"/>
              <a:gd name="connsiteY32" fmla="*/ 942975 h 1632347"/>
              <a:gd name="connsiteX33" fmla="*/ 336580 w 359072"/>
              <a:gd name="connsiteY33" fmla="*/ 971550 h 1632347"/>
              <a:gd name="connsiteX34" fmla="*/ 314355 w 359072"/>
              <a:gd name="connsiteY34" fmla="*/ 993775 h 1632347"/>
              <a:gd name="connsiteX35" fmla="*/ 260380 w 359072"/>
              <a:gd name="connsiteY35" fmla="*/ 1012825 h 1632347"/>
              <a:gd name="connsiteX36" fmla="*/ 209580 w 359072"/>
              <a:gd name="connsiteY36" fmla="*/ 1025525 h 1632347"/>
              <a:gd name="connsiteX37" fmla="*/ 181005 w 359072"/>
              <a:gd name="connsiteY37" fmla="*/ 1044575 h 1632347"/>
              <a:gd name="connsiteX38" fmla="*/ 168305 w 359072"/>
              <a:gd name="connsiteY38" fmla="*/ 1089025 h 1632347"/>
              <a:gd name="connsiteX39" fmla="*/ 184180 w 359072"/>
              <a:gd name="connsiteY39" fmla="*/ 1117600 h 1632347"/>
              <a:gd name="connsiteX40" fmla="*/ 228630 w 359072"/>
              <a:gd name="connsiteY40" fmla="*/ 1139825 h 1632347"/>
              <a:gd name="connsiteX41" fmla="*/ 279430 w 359072"/>
              <a:gd name="connsiteY41" fmla="*/ 1162050 h 1632347"/>
              <a:gd name="connsiteX42" fmla="*/ 330230 w 359072"/>
              <a:gd name="connsiteY42" fmla="*/ 1193800 h 1632347"/>
              <a:gd name="connsiteX43" fmla="*/ 327055 w 359072"/>
              <a:gd name="connsiteY43" fmla="*/ 1222375 h 1632347"/>
              <a:gd name="connsiteX44" fmla="*/ 311180 w 359072"/>
              <a:gd name="connsiteY44" fmla="*/ 1250950 h 1632347"/>
              <a:gd name="connsiteX45" fmla="*/ 282605 w 359072"/>
              <a:gd name="connsiteY45" fmla="*/ 1270000 h 1632347"/>
              <a:gd name="connsiteX46" fmla="*/ 231805 w 359072"/>
              <a:gd name="connsiteY46" fmla="*/ 1289050 h 1632347"/>
              <a:gd name="connsiteX47" fmla="*/ 190530 w 359072"/>
              <a:gd name="connsiteY47" fmla="*/ 1330325 h 1632347"/>
              <a:gd name="connsiteX48" fmla="*/ 209580 w 359072"/>
              <a:gd name="connsiteY48" fmla="*/ 1358900 h 1632347"/>
              <a:gd name="connsiteX49" fmla="*/ 244505 w 359072"/>
              <a:gd name="connsiteY49" fmla="*/ 1384300 h 1632347"/>
              <a:gd name="connsiteX50" fmla="*/ 282605 w 359072"/>
              <a:gd name="connsiteY50" fmla="*/ 1397000 h 1632347"/>
              <a:gd name="connsiteX51" fmla="*/ 339755 w 359072"/>
              <a:gd name="connsiteY51" fmla="*/ 1428750 h 1632347"/>
              <a:gd name="connsiteX52" fmla="*/ 333405 w 359072"/>
              <a:gd name="connsiteY52" fmla="*/ 1466850 h 1632347"/>
              <a:gd name="connsiteX53" fmla="*/ 276255 w 359072"/>
              <a:gd name="connsiteY53" fmla="*/ 1495425 h 1632347"/>
              <a:gd name="connsiteX54" fmla="*/ 228630 w 359072"/>
              <a:gd name="connsiteY54" fmla="*/ 1511300 h 1632347"/>
              <a:gd name="connsiteX55" fmla="*/ 200055 w 359072"/>
              <a:gd name="connsiteY55" fmla="*/ 1536700 h 1632347"/>
              <a:gd name="connsiteX56" fmla="*/ 193705 w 359072"/>
              <a:gd name="connsiteY56" fmla="*/ 1562100 h 1632347"/>
              <a:gd name="connsiteX57" fmla="*/ 231805 w 359072"/>
              <a:gd name="connsiteY57" fmla="*/ 1587500 h 1632347"/>
              <a:gd name="connsiteX58" fmla="*/ 346105 w 359072"/>
              <a:gd name="connsiteY58" fmla="*/ 1612900 h 1632347"/>
              <a:gd name="connsiteX59" fmla="*/ 352455 w 359072"/>
              <a:gd name="connsiteY59" fmla="*/ 1631950 h 1632347"/>
              <a:gd name="connsiteX60" fmla="*/ 333405 w 359072"/>
              <a:gd name="connsiteY60" fmla="*/ 1606550 h 1632347"/>
              <a:gd name="connsiteX0" fmla="*/ 85755 w 359072"/>
              <a:gd name="connsiteY0" fmla="*/ 0 h 1632347"/>
              <a:gd name="connsiteX1" fmla="*/ 126236 w 359072"/>
              <a:gd name="connsiteY1" fmla="*/ 57944 h 1632347"/>
              <a:gd name="connsiteX2" fmla="*/ 114330 w 359072"/>
              <a:gd name="connsiteY2" fmla="*/ 86518 h 1632347"/>
              <a:gd name="connsiteX3" fmla="*/ 85755 w 359072"/>
              <a:gd name="connsiteY3" fmla="*/ 103187 h 1632347"/>
              <a:gd name="connsiteX4" fmla="*/ 52418 w 359072"/>
              <a:gd name="connsiteY4" fmla="*/ 119856 h 1632347"/>
              <a:gd name="connsiteX5" fmla="*/ 3205 w 359072"/>
              <a:gd name="connsiteY5" fmla="*/ 158750 h 1632347"/>
              <a:gd name="connsiteX6" fmla="*/ 6380 w 359072"/>
              <a:gd name="connsiteY6" fmla="*/ 196850 h 1632347"/>
              <a:gd name="connsiteX7" fmla="*/ 60355 w 359072"/>
              <a:gd name="connsiteY7" fmla="*/ 219075 h 1632347"/>
              <a:gd name="connsiteX8" fmla="*/ 152430 w 359072"/>
              <a:gd name="connsiteY8" fmla="*/ 219075 h 1632347"/>
              <a:gd name="connsiteX9" fmla="*/ 181005 w 359072"/>
              <a:gd name="connsiteY9" fmla="*/ 241300 h 1632347"/>
              <a:gd name="connsiteX10" fmla="*/ 194499 w 359072"/>
              <a:gd name="connsiteY10" fmla="*/ 263525 h 1632347"/>
              <a:gd name="connsiteX11" fmla="*/ 177830 w 359072"/>
              <a:gd name="connsiteY11" fmla="*/ 298450 h 1632347"/>
              <a:gd name="connsiteX12" fmla="*/ 104805 w 359072"/>
              <a:gd name="connsiteY12" fmla="*/ 368300 h 1632347"/>
              <a:gd name="connsiteX13" fmla="*/ 88930 w 359072"/>
              <a:gd name="connsiteY13" fmla="*/ 406400 h 1632347"/>
              <a:gd name="connsiteX14" fmla="*/ 133380 w 359072"/>
              <a:gd name="connsiteY14" fmla="*/ 441325 h 1632347"/>
              <a:gd name="connsiteX15" fmla="*/ 238155 w 359072"/>
              <a:gd name="connsiteY15" fmla="*/ 454025 h 1632347"/>
              <a:gd name="connsiteX16" fmla="*/ 269905 w 359072"/>
              <a:gd name="connsiteY16" fmla="*/ 488950 h 1632347"/>
              <a:gd name="connsiteX17" fmla="*/ 247680 w 359072"/>
              <a:gd name="connsiteY17" fmla="*/ 533400 h 1632347"/>
              <a:gd name="connsiteX18" fmla="*/ 196880 w 359072"/>
              <a:gd name="connsiteY18" fmla="*/ 577850 h 1632347"/>
              <a:gd name="connsiteX19" fmla="*/ 165130 w 359072"/>
              <a:gd name="connsiteY19" fmla="*/ 622300 h 1632347"/>
              <a:gd name="connsiteX20" fmla="*/ 161955 w 359072"/>
              <a:gd name="connsiteY20" fmla="*/ 663575 h 1632347"/>
              <a:gd name="connsiteX21" fmla="*/ 200055 w 359072"/>
              <a:gd name="connsiteY21" fmla="*/ 682625 h 1632347"/>
              <a:gd name="connsiteX22" fmla="*/ 282605 w 359072"/>
              <a:gd name="connsiteY22" fmla="*/ 673100 h 1632347"/>
              <a:gd name="connsiteX23" fmla="*/ 311180 w 359072"/>
              <a:gd name="connsiteY23" fmla="*/ 669925 h 1632347"/>
              <a:gd name="connsiteX24" fmla="*/ 330230 w 359072"/>
              <a:gd name="connsiteY24" fmla="*/ 685800 h 1632347"/>
              <a:gd name="connsiteX25" fmla="*/ 327055 w 359072"/>
              <a:gd name="connsiteY25" fmla="*/ 730250 h 1632347"/>
              <a:gd name="connsiteX26" fmla="*/ 225455 w 359072"/>
              <a:gd name="connsiteY26" fmla="*/ 781050 h 1632347"/>
              <a:gd name="connsiteX27" fmla="*/ 206405 w 359072"/>
              <a:gd name="connsiteY27" fmla="*/ 793750 h 1632347"/>
              <a:gd name="connsiteX28" fmla="*/ 174655 w 359072"/>
              <a:gd name="connsiteY28" fmla="*/ 825500 h 1632347"/>
              <a:gd name="connsiteX29" fmla="*/ 177830 w 359072"/>
              <a:gd name="connsiteY29" fmla="*/ 860425 h 1632347"/>
              <a:gd name="connsiteX30" fmla="*/ 231805 w 359072"/>
              <a:gd name="connsiteY30" fmla="*/ 882650 h 1632347"/>
              <a:gd name="connsiteX31" fmla="*/ 282605 w 359072"/>
              <a:gd name="connsiteY31" fmla="*/ 892175 h 1632347"/>
              <a:gd name="connsiteX32" fmla="*/ 308005 w 359072"/>
              <a:gd name="connsiteY32" fmla="*/ 908050 h 1632347"/>
              <a:gd name="connsiteX33" fmla="*/ 330230 w 359072"/>
              <a:gd name="connsiteY33" fmla="*/ 942975 h 1632347"/>
              <a:gd name="connsiteX34" fmla="*/ 336580 w 359072"/>
              <a:gd name="connsiteY34" fmla="*/ 971550 h 1632347"/>
              <a:gd name="connsiteX35" fmla="*/ 314355 w 359072"/>
              <a:gd name="connsiteY35" fmla="*/ 993775 h 1632347"/>
              <a:gd name="connsiteX36" fmla="*/ 260380 w 359072"/>
              <a:gd name="connsiteY36" fmla="*/ 1012825 h 1632347"/>
              <a:gd name="connsiteX37" fmla="*/ 209580 w 359072"/>
              <a:gd name="connsiteY37" fmla="*/ 1025525 h 1632347"/>
              <a:gd name="connsiteX38" fmla="*/ 181005 w 359072"/>
              <a:gd name="connsiteY38" fmla="*/ 1044575 h 1632347"/>
              <a:gd name="connsiteX39" fmla="*/ 168305 w 359072"/>
              <a:gd name="connsiteY39" fmla="*/ 1089025 h 1632347"/>
              <a:gd name="connsiteX40" fmla="*/ 184180 w 359072"/>
              <a:gd name="connsiteY40" fmla="*/ 1117600 h 1632347"/>
              <a:gd name="connsiteX41" fmla="*/ 228630 w 359072"/>
              <a:gd name="connsiteY41" fmla="*/ 1139825 h 1632347"/>
              <a:gd name="connsiteX42" fmla="*/ 279430 w 359072"/>
              <a:gd name="connsiteY42" fmla="*/ 1162050 h 1632347"/>
              <a:gd name="connsiteX43" fmla="*/ 330230 w 359072"/>
              <a:gd name="connsiteY43" fmla="*/ 1193800 h 1632347"/>
              <a:gd name="connsiteX44" fmla="*/ 327055 w 359072"/>
              <a:gd name="connsiteY44" fmla="*/ 1222375 h 1632347"/>
              <a:gd name="connsiteX45" fmla="*/ 311180 w 359072"/>
              <a:gd name="connsiteY45" fmla="*/ 1250950 h 1632347"/>
              <a:gd name="connsiteX46" fmla="*/ 282605 w 359072"/>
              <a:gd name="connsiteY46" fmla="*/ 1270000 h 1632347"/>
              <a:gd name="connsiteX47" fmla="*/ 231805 w 359072"/>
              <a:gd name="connsiteY47" fmla="*/ 1289050 h 1632347"/>
              <a:gd name="connsiteX48" fmla="*/ 190530 w 359072"/>
              <a:gd name="connsiteY48" fmla="*/ 1330325 h 1632347"/>
              <a:gd name="connsiteX49" fmla="*/ 209580 w 359072"/>
              <a:gd name="connsiteY49" fmla="*/ 1358900 h 1632347"/>
              <a:gd name="connsiteX50" fmla="*/ 244505 w 359072"/>
              <a:gd name="connsiteY50" fmla="*/ 1384300 h 1632347"/>
              <a:gd name="connsiteX51" fmla="*/ 282605 w 359072"/>
              <a:gd name="connsiteY51" fmla="*/ 1397000 h 1632347"/>
              <a:gd name="connsiteX52" fmla="*/ 339755 w 359072"/>
              <a:gd name="connsiteY52" fmla="*/ 1428750 h 1632347"/>
              <a:gd name="connsiteX53" fmla="*/ 333405 w 359072"/>
              <a:gd name="connsiteY53" fmla="*/ 1466850 h 1632347"/>
              <a:gd name="connsiteX54" fmla="*/ 276255 w 359072"/>
              <a:gd name="connsiteY54" fmla="*/ 1495425 h 1632347"/>
              <a:gd name="connsiteX55" fmla="*/ 228630 w 359072"/>
              <a:gd name="connsiteY55" fmla="*/ 1511300 h 1632347"/>
              <a:gd name="connsiteX56" fmla="*/ 200055 w 359072"/>
              <a:gd name="connsiteY56" fmla="*/ 1536700 h 1632347"/>
              <a:gd name="connsiteX57" fmla="*/ 193705 w 359072"/>
              <a:gd name="connsiteY57" fmla="*/ 1562100 h 1632347"/>
              <a:gd name="connsiteX58" fmla="*/ 231805 w 359072"/>
              <a:gd name="connsiteY58" fmla="*/ 1587500 h 1632347"/>
              <a:gd name="connsiteX59" fmla="*/ 346105 w 359072"/>
              <a:gd name="connsiteY59" fmla="*/ 1612900 h 1632347"/>
              <a:gd name="connsiteX60" fmla="*/ 352455 w 359072"/>
              <a:gd name="connsiteY60" fmla="*/ 1631950 h 1632347"/>
              <a:gd name="connsiteX61" fmla="*/ 333405 w 359072"/>
              <a:gd name="connsiteY61" fmla="*/ 1606550 h 1632347"/>
              <a:gd name="connsiteX0" fmla="*/ 85755 w 359072"/>
              <a:gd name="connsiteY0" fmla="*/ 0 h 1632347"/>
              <a:gd name="connsiteX1" fmla="*/ 126236 w 359072"/>
              <a:gd name="connsiteY1" fmla="*/ 57944 h 1632347"/>
              <a:gd name="connsiteX2" fmla="*/ 114330 w 359072"/>
              <a:gd name="connsiteY2" fmla="*/ 86518 h 1632347"/>
              <a:gd name="connsiteX3" fmla="*/ 85755 w 359072"/>
              <a:gd name="connsiteY3" fmla="*/ 103187 h 1632347"/>
              <a:gd name="connsiteX4" fmla="*/ 52418 w 359072"/>
              <a:gd name="connsiteY4" fmla="*/ 119856 h 1632347"/>
              <a:gd name="connsiteX5" fmla="*/ 3205 w 359072"/>
              <a:gd name="connsiteY5" fmla="*/ 158750 h 1632347"/>
              <a:gd name="connsiteX6" fmla="*/ 6380 w 359072"/>
              <a:gd name="connsiteY6" fmla="*/ 196850 h 1632347"/>
              <a:gd name="connsiteX7" fmla="*/ 60355 w 359072"/>
              <a:gd name="connsiteY7" fmla="*/ 219075 h 1632347"/>
              <a:gd name="connsiteX8" fmla="*/ 152430 w 359072"/>
              <a:gd name="connsiteY8" fmla="*/ 219075 h 1632347"/>
              <a:gd name="connsiteX9" fmla="*/ 181005 w 359072"/>
              <a:gd name="connsiteY9" fmla="*/ 241300 h 1632347"/>
              <a:gd name="connsiteX10" fmla="*/ 194499 w 359072"/>
              <a:gd name="connsiteY10" fmla="*/ 263525 h 1632347"/>
              <a:gd name="connsiteX11" fmla="*/ 177830 w 359072"/>
              <a:gd name="connsiteY11" fmla="*/ 298450 h 1632347"/>
              <a:gd name="connsiteX12" fmla="*/ 104805 w 359072"/>
              <a:gd name="connsiteY12" fmla="*/ 368300 h 1632347"/>
              <a:gd name="connsiteX13" fmla="*/ 88930 w 359072"/>
              <a:gd name="connsiteY13" fmla="*/ 406400 h 1632347"/>
              <a:gd name="connsiteX14" fmla="*/ 133380 w 359072"/>
              <a:gd name="connsiteY14" fmla="*/ 441325 h 1632347"/>
              <a:gd name="connsiteX15" fmla="*/ 238155 w 359072"/>
              <a:gd name="connsiteY15" fmla="*/ 454025 h 1632347"/>
              <a:gd name="connsiteX16" fmla="*/ 269905 w 359072"/>
              <a:gd name="connsiteY16" fmla="*/ 488950 h 1632347"/>
              <a:gd name="connsiteX17" fmla="*/ 247680 w 359072"/>
              <a:gd name="connsiteY17" fmla="*/ 533400 h 1632347"/>
              <a:gd name="connsiteX18" fmla="*/ 196880 w 359072"/>
              <a:gd name="connsiteY18" fmla="*/ 577850 h 1632347"/>
              <a:gd name="connsiteX19" fmla="*/ 165130 w 359072"/>
              <a:gd name="connsiteY19" fmla="*/ 622300 h 1632347"/>
              <a:gd name="connsiteX20" fmla="*/ 161955 w 359072"/>
              <a:gd name="connsiteY20" fmla="*/ 663575 h 1632347"/>
              <a:gd name="connsiteX21" fmla="*/ 200055 w 359072"/>
              <a:gd name="connsiteY21" fmla="*/ 682625 h 1632347"/>
              <a:gd name="connsiteX22" fmla="*/ 282605 w 359072"/>
              <a:gd name="connsiteY22" fmla="*/ 673100 h 1632347"/>
              <a:gd name="connsiteX23" fmla="*/ 311180 w 359072"/>
              <a:gd name="connsiteY23" fmla="*/ 669925 h 1632347"/>
              <a:gd name="connsiteX24" fmla="*/ 330230 w 359072"/>
              <a:gd name="connsiteY24" fmla="*/ 685800 h 1632347"/>
              <a:gd name="connsiteX25" fmla="*/ 327055 w 359072"/>
              <a:gd name="connsiteY25" fmla="*/ 730250 h 1632347"/>
              <a:gd name="connsiteX26" fmla="*/ 225455 w 359072"/>
              <a:gd name="connsiteY26" fmla="*/ 781050 h 1632347"/>
              <a:gd name="connsiteX27" fmla="*/ 206405 w 359072"/>
              <a:gd name="connsiteY27" fmla="*/ 793750 h 1632347"/>
              <a:gd name="connsiteX28" fmla="*/ 174655 w 359072"/>
              <a:gd name="connsiteY28" fmla="*/ 825500 h 1632347"/>
              <a:gd name="connsiteX29" fmla="*/ 177830 w 359072"/>
              <a:gd name="connsiteY29" fmla="*/ 860425 h 1632347"/>
              <a:gd name="connsiteX30" fmla="*/ 231805 w 359072"/>
              <a:gd name="connsiteY30" fmla="*/ 882650 h 1632347"/>
              <a:gd name="connsiteX31" fmla="*/ 282605 w 359072"/>
              <a:gd name="connsiteY31" fmla="*/ 892175 h 1632347"/>
              <a:gd name="connsiteX32" fmla="*/ 320705 w 359072"/>
              <a:gd name="connsiteY32" fmla="*/ 911225 h 1632347"/>
              <a:gd name="connsiteX33" fmla="*/ 330230 w 359072"/>
              <a:gd name="connsiteY33" fmla="*/ 942975 h 1632347"/>
              <a:gd name="connsiteX34" fmla="*/ 336580 w 359072"/>
              <a:gd name="connsiteY34" fmla="*/ 971550 h 1632347"/>
              <a:gd name="connsiteX35" fmla="*/ 314355 w 359072"/>
              <a:gd name="connsiteY35" fmla="*/ 993775 h 1632347"/>
              <a:gd name="connsiteX36" fmla="*/ 260380 w 359072"/>
              <a:gd name="connsiteY36" fmla="*/ 1012825 h 1632347"/>
              <a:gd name="connsiteX37" fmla="*/ 209580 w 359072"/>
              <a:gd name="connsiteY37" fmla="*/ 1025525 h 1632347"/>
              <a:gd name="connsiteX38" fmla="*/ 181005 w 359072"/>
              <a:gd name="connsiteY38" fmla="*/ 1044575 h 1632347"/>
              <a:gd name="connsiteX39" fmla="*/ 168305 w 359072"/>
              <a:gd name="connsiteY39" fmla="*/ 1089025 h 1632347"/>
              <a:gd name="connsiteX40" fmla="*/ 184180 w 359072"/>
              <a:gd name="connsiteY40" fmla="*/ 1117600 h 1632347"/>
              <a:gd name="connsiteX41" fmla="*/ 228630 w 359072"/>
              <a:gd name="connsiteY41" fmla="*/ 1139825 h 1632347"/>
              <a:gd name="connsiteX42" fmla="*/ 279430 w 359072"/>
              <a:gd name="connsiteY42" fmla="*/ 1162050 h 1632347"/>
              <a:gd name="connsiteX43" fmla="*/ 330230 w 359072"/>
              <a:gd name="connsiteY43" fmla="*/ 1193800 h 1632347"/>
              <a:gd name="connsiteX44" fmla="*/ 327055 w 359072"/>
              <a:gd name="connsiteY44" fmla="*/ 1222375 h 1632347"/>
              <a:gd name="connsiteX45" fmla="*/ 311180 w 359072"/>
              <a:gd name="connsiteY45" fmla="*/ 1250950 h 1632347"/>
              <a:gd name="connsiteX46" fmla="*/ 282605 w 359072"/>
              <a:gd name="connsiteY46" fmla="*/ 1270000 h 1632347"/>
              <a:gd name="connsiteX47" fmla="*/ 231805 w 359072"/>
              <a:gd name="connsiteY47" fmla="*/ 1289050 h 1632347"/>
              <a:gd name="connsiteX48" fmla="*/ 190530 w 359072"/>
              <a:gd name="connsiteY48" fmla="*/ 1330325 h 1632347"/>
              <a:gd name="connsiteX49" fmla="*/ 209580 w 359072"/>
              <a:gd name="connsiteY49" fmla="*/ 1358900 h 1632347"/>
              <a:gd name="connsiteX50" fmla="*/ 244505 w 359072"/>
              <a:gd name="connsiteY50" fmla="*/ 1384300 h 1632347"/>
              <a:gd name="connsiteX51" fmla="*/ 282605 w 359072"/>
              <a:gd name="connsiteY51" fmla="*/ 1397000 h 1632347"/>
              <a:gd name="connsiteX52" fmla="*/ 339755 w 359072"/>
              <a:gd name="connsiteY52" fmla="*/ 1428750 h 1632347"/>
              <a:gd name="connsiteX53" fmla="*/ 333405 w 359072"/>
              <a:gd name="connsiteY53" fmla="*/ 1466850 h 1632347"/>
              <a:gd name="connsiteX54" fmla="*/ 276255 w 359072"/>
              <a:gd name="connsiteY54" fmla="*/ 1495425 h 1632347"/>
              <a:gd name="connsiteX55" fmla="*/ 228630 w 359072"/>
              <a:gd name="connsiteY55" fmla="*/ 1511300 h 1632347"/>
              <a:gd name="connsiteX56" fmla="*/ 200055 w 359072"/>
              <a:gd name="connsiteY56" fmla="*/ 1536700 h 1632347"/>
              <a:gd name="connsiteX57" fmla="*/ 193705 w 359072"/>
              <a:gd name="connsiteY57" fmla="*/ 1562100 h 1632347"/>
              <a:gd name="connsiteX58" fmla="*/ 231805 w 359072"/>
              <a:gd name="connsiteY58" fmla="*/ 1587500 h 1632347"/>
              <a:gd name="connsiteX59" fmla="*/ 346105 w 359072"/>
              <a:gd name="connsiteY59" fmla="*/ 1612900 h 1632347"/>
              <a:gd name="connsiteX60" fmla="*/ 352455 w 359072"/>
              <a:gd name="connsiteY60" fmla="*/ 1631950 h 1632347"/>
              <a:gd name="connsiteX61" fmla="*/ 333405 w 359072"/>
              <a:gd name="connsiteY61" fmla="*/ 1606550 h 1632347"/>
              <a:gd name="connsiteX0" fmla="*/ 85755 w 359072"/>
              <a:gd name="connsiteY0" fmla="*/ 0 h 1632347"/>
              <a:gd name="connsiteX1" fmla="*/ 126236 w 359072"/>
              <a:gd name="connsiteY1" fmla="*/ 57944 h 1632347"/>
              <a:gd name="connsiteX2" fmla="*/ 114330 w 359072"/>
              <a:gd name="connsiteY2" fmla="*/ 86518 h 1632347"/>
              <a:gd name="connsiteX3" fmla="*/ 85755 w 359072"/>
              <a:gd name="connsiteY3" fmla="*/ 103187 h 1632347"/>
              <a:gd name="connsiteX4" fmla="*/ 52418 w 359072"/>
              <a:gd name="connsiteY4" fmla="*/ 119856 h 1632347"/>
              <a:gd name="connsiteX5" fmla="*/ 3205 w 359072"/>
              <a:gd name="connsiteY5" fmla="*/ 158750 h 1632347"/>
              <a:gd name="connsiteX6" fmla="*/ 6380 w 359072"/>
              <a:gd name="connsiteY6" fmla="*/ 196850 h 1632347"/>
              <a:gd name="connsiteX7" fmla="*/ 60355 w 359072"/>
              <a:gd name="connsiteY7" fmla="*/ 219075 h 1632347"/>
              <a:gd name="connsiteX8" fmla="*/ 152430 w 359072"/>
              <a:gd name="connsiteY8" fmla="*/ 219075 h 1632347"/>
              <a:gd name="connsiteX9" fmla="*/ 181005 w 359072"/>
              <a:gd name="connsiteY9" fmla="*/ 241300 h 1632347"/>
              <a:gd name="connsiteX10" fmla="*/ 194499 w 359072"/>
              <a:gd name="connsiteY10" fmla="*/ 263525 h 1632347"/>
              <a:gd name="connsiteX11" fmla="*/ 177830 w 359072"/>
              <a:gd name="connsiteY11" fmla="*/ 298450 h 1632347"/>
              <a:gd name="connsiteX12" fmla="*/ 104805 w 359072"/>
              <a:gd name="connsiteY12" fmla="*/ 368300 h 1632347"/>
              <a:gd name="connsiteX13" fmla="*/ 88930 w 359072"/>
              <a:gd name="connsiteY13" fmla="*/ 406400 h 1632347"/>
              <a:gd name="connsiteX14" fmla="*/ 133380 w 359072"/>
              <a:gd name="connsiteY14" fmla="*/ 441325 h 1632347"/>
              <a:gd name="connsiteX15" fmla="*/ 238155 w 359072"/>
              <a:gd name="connsiteY15" fmla="*/ 454025 h 1632347"/>
              <a:gd name="connsiteX16" fmla="*/ 269905 w 359072"/>
              <a:gd name="connsiteY16" fmla="*/ 488950 h 1632347"/>
              <a:gd name="connsiteX17" fmla="*/ 247680 w 359072"/>
              <a:gd name="connsiteY17" fmla="*/ 533400 h 1632347"/>
              <a:gd name="connsiteX18" fmla="*/ 196880 w 359072"/>
              <a:gd name="connsiteY18" fmla="*/ 577850 h 1632347"/>
              <a:gd name="connsiteX19" fmla="*/ 165130 w 359072"/>
              <a:gd name="connsiteY19" fmla="*/ 622300 h 1632347"/>
              <a:gd name="connsiteX20" fmla="*/ 161955 w 359072"/>
              <a:gd name="connsiteY20" fmla="*/ 663575 h 1632347"/>
              <a:gd name="connsiteX21" fmla="*/ 200055 w 359072"/>
              <a:gd name="connsiteY21" fmla="*/ 682625 h 1632347"/>
              <a:gd name="connsiteX22" fmla="*/ 282605 w 359072"/>
              <a:gd name="connsiteY22" fmla="*/ 673100 h 1632347"/>
              <a:gd name="connsiteX23" fmla="*/ 311180 w 359072"/>
              <a:gd name="connsiteY23" fmla="*/ 669925 h 1632347"/>
              <a:gd name="connsiteX24" fmla="*/ 330230 w 359072"/>
              <a:gd name="connsiteY24" fmla="*/ 685800 h 1632347"/>
              <a:gd name="connsiteX25" fmla="*/ 327055 w 359072"/>
              <a:gd name="connsiteY25" fmla="*/ 730250 h 1632347"/>
              <a:gd name="connsiteX26" fmla="*/ 225455 w 359072"/>
              <a:gd name="connsiteY26" fmla="*/ 781050 h 1632347"/>
              <a:gd name="connsiteX27" fmla="*/ 206405 w 359072"/>
              <a:gd name="connsiteY27" fmla="*/ 793750 h 1632347"/>
              <a:gd name="connsiteX28" fmla="*/ 174655 w 359072"/>
              <a:gd name="connsiteY28" fmla="*/ 825500 h 1632347"/>
              <a:gd name="connsiteX29" fmla="*/ 177830 w 359072"/>
              <a:gd name="connsiteY29" fmla="*/ 860425 h 1632347"/>
              <a:gd name="connsiteX30" fmla="*/ 231805 w 359072"/>
              <a:gd name="connsiteY30" fmla="*/ 882650 h 1632347"/>
              <a:gd name="connsiteX31" fmla="*/ 282605 w 359072"/>
              <a:gd name="connsiteY31" fmla="*/ 892175 h 1632347"/>
              <a:gd name="connsiteX32" fmla="*/ 320705 w 359072"/>
              <a:gd name="connsiteY32" fmla="*/ 911225 h 1632347"/>
              <a:gd name="connsiteX33" fmla="*/ 336580 w 359072"/>
              <a:gd name="connsiteY33" fmla="*/ 936625 h 1632347"/>
              <a:gd name="connsiteX34" fmla="*/ 336580 w 359072"/>
              <a:gd name="connsiteY34" fmla="*/ 971550 h 1632347"/>
              <a:gd name="connsiteX35" fmla="*/ 314355 w 359072"/>
              <a:gd name="connsiteY35" fmla="*/ 993775 h 1632347"/>
              <a:gd name="connsiteX36" fmla="*/ 260380 w 359072"/>
              <a:gd name="connsiteY36" fmla="*/ 1012825 h 1632347"/>
              <a:gd name="connsiteX37" fmla="*/ 209580 w 359072"/>
              <a:gd name="connsiteY37" fmla="*/ 1025525 h 1632347"/>
              <a:gd name="connsiteX38" fmla="*/ 181005 w 359072"/>
              <a:gd name="connsiteY38" fmla="*/ 1044575 h 1632347"/>
              <a:gd name="connsiteX39" fmla="*/ 168305 w 359072"/>
              <a:gd name="connsiteY39" fmla="*/ 1089025 h 1632347"/>
              <a:gd name="connsiteX40" fmla="*/ 184180 w 359072"/>
              <a:gd name="connsiteY40" fmla="*/ 1117600 h 1632347"/>
              <a:gd name="connsiteX41" fmla="*/ 228630 w 359072"/>
              <a:gd name="connsiteY41" fmla="*/ 1139825 h 1632347"/>
              <a:gd name="connsiteX42" fmla="*/ 279430 w 359072"/>
              <a:gd name="connsiteY42" fmla="*/ 1162050 h 1632347"/>
              <a:gd name="connsiteX43" fmla="*/ 330230 w 359072"/>
              <a:gd name="connsiteY43" fmla="*/ 1193800 h 1632347"/>
              <a:gd name="connsiteX44" fmla="*/ 327055 w 359072"/>
              <a:gd name="connsiteY44" fmla="*/ 1222375 h 1632347"/>
              <a:gd name="connsiteX45" fmla="*/ 311180 w 359072"/>
              <a:gd name="connsiteY45" fmla="*/ 1250950 h 1632347"/>
              <a:gd name="connsiteX46" fmla="*/ 282605 w 359072"/>
              <a:gd name="connsiteY46" fmla="*/ 1270000 h 1632347"/>
              <a:gd name="connsiteX47" fmla="*/ 231805 w 359072"/>
              <a:gd name="connsiteY47" fmla="*/ 1289050 h 1632347"/>
              <a:gd name="connsiteX48" fmla="*/ 190530 w 359072"/>
              <a:gd name="connsiteY48" fmla="*/ 1330325 h 1632347"/>
              <a:gd name="connsiteX49" fmla="*/ 209580 w 359072"/>
              <a:gd name="connsiteY49" fmla="*/ 1358900 h 1632347"/>
              <a:gd name="connsiteX50" fmla="*/ 244505 w 359072"/>
              <a:gd name="connsiteY50" fmla="*/ 1384300 h 1632347"/>
              <a:gd name="connsiteX51" fmla="*/ 282605 w 359072"/>
              <a:gd name="connsiteY51" fmla="*/ 1397000 h 1632347"/>
              <a:gd name="connsiteX52" fmla="*/ 339755 w 359072"/>
              <a:gd name="connsiteY52" fmla="*/ 1428750 h 1632347"/>
              <a:gd name="connsiteX53" fmla="*/ 333405 w 359072"/>
              <a:gd name="connsiteY53" fmla="*/ 1466850 h 1632347"/>
              <a:gd name="connsiteX54" fmla="*/ 276255 w 359072"/>
              <a:gd name="connsiteY54" fmla="*/ 1495425 h 1632347"/>
              <a:gd name="connsiteX55" fmla="*/ 228630 w 359072"/>
              <a:gd name="connsiteY55" fmla="*/ 1511300 h 1632347"/>
              <a:gd name="connsiteX56" fmla="*/ 200055 w 359072"/>
              <a:gd name="connsiteY56" fmla="*/ 1536700 h 1632347"/>
              <a:gd name="connsiteX57" fmla="*/ 193705 w 359072"/>
              <a:gd name="connsiteY57" fmla="*/ 1562100 h 1632347"/>
              <a:gd name="connsiteX58" fmla="*/ 231805 w 359072"/>
              <a:gd name="connsiteY58" fmla="*/ 1587500 h 1632347"/>
              <a:gd name="connsiteX59" fmla="*/ 346105 w 359072"/>
              <a:gd name="connsiteY59" fmla="*/ 1612900 h 1632347"/>
              <a:gd name="connsiteX60" fmla="*/ 352455 w 359072"/>
              <a:gd name="connsiteY60" fmla="*/ 1631950 h 1632347"/>
              <a:gd name="connsiteX61" fmla="*/ 333405 w 359072"/>
              <a:gd name="connsiteY61" fmla="*/ 1606550 h 1632347"/>
              <a:gd name="connsiteX0" fmla="*/ 85755 w 359072"/>
              <a:gd name="connsiteY0" fmla="*/ 0 h 1632347"/>
              <a:gd name="connsiteX1" fmla="*/ 126236 w 359072"/>
              <a:gd name="connsiteY1" fmla="*/ 57944 h 1632347"/>
              <a:gd name="connsiteX2" fmla="*/ 114330 w 359072"/>
              <a:gd name="connsiteY2" fmla="*/ 86518 h 1632347"/>
              <a:gd name="connsiteX3" fmla="*/ 85755 w 359072"/>
              <a:gd name="connsiteY3" fmla="*/ 103187 h 1632347"/>
              <a:gd name="connsiteX4" fmla="*/ 52418 w 359072"/>
              <a:gd name="connsiteY4" fmla="*/ 119856 h 1632347"/>
              <a:gd name="connsiteX5" fmla="*/ 3205 w 359072"/>
              <a:gd name="connsiteY5" fmla="*/ 158750 h 1632347"/>
              <a:gd name="connsiteX6" fmla="*/ 6380 w 359072"/>
              <a:gd name="connsiteY6" fmla="*/ 196850 h 1632347"/>
              <a:gd name="connsiteX7" fmla="*/ 60355 w 359072"/>
              <a:gd name="connsiteY7" fmla="*/ 219075 h 1632347"/>
              <a:gd name="connsiteX8" fmla="*/ 152430 w 359072"/>
              <a:gd name="connsiteY8" fmla="*/ 219075 h 1632347"/>
              <a:gd name="connsiteX9" fmla="*/ 181005 w 359072"/>
              <a:gd name="connsiteY9" fmla="*/ 241300 h 1632347"/>
              <a:gd name="connsiteX10" fmla="*/ 194499 w 359072"/>
              <a:gd name="connsiteY10" fmla="*/ 263525 h 1632347"/>
              <a:gd name="connsiteX11" fmla="*/ 177830 w 359072"/>
              <a:gd name="connsiteY11" fmla="*/ 298450 h 1632347"/>
              <a:gd name="connsiteX12" fmla="*/ 104805 w 359072"/>
              <a:gd name="connsiteY12" fmla="*/ 368300 h 1632347"/>
              <a:gd name="connsiteX13" fmla="*/ 88930 w 359072"/>
              <a:gd name="connsiteY13" fmla="*/ 406400 h 1632347"/>
              <a:gd name="connsiteX14" fmla="*/ 133380 w 359072"/>
              <a:gd name="connsiteY14" fmla="*/ 441325 h 1632347"/>
              <a:gd name="connsiteX15" fmla="*/ 238155 w 359072"/>
              <a:gd name="connsiteY15" fmla="*/ 454025 h 1632347"/>
              <a:gd name="connsiteX16" fmla="*/ 269905 w 359072"/>
              <a:gd name="connsiteY16" fmla="*/ 488950 h 1632347"/>
              <a:gd name="connsiteX17" fmla="*/ 247680 w 359072"/>
              <a:gd name="connsiteY17" fmla="*/ 533400 h 1632347"/>
              <a:gd name="connsiteX18" fmla="*/ 196880 w 359072"/>
              <a:gd name="connsiteY18" fmla="*/ 577850 h 1632347"/>
              <a:gd name="connsiteX19" fmla="*/ 165130 w 359072"/>
              <a:gd name="connsiteY19" fmla="*/ 622300 h 1632347"/>
              <a:gd name="connsiteX20" fmla="*/ 161955 w 359072"/>
              <a:gd name="connsiteY20" fmla="*/ 663575 h 1632347"/>
              <a:gd name="connsiteX21" fmla="*/ 200055 w 359072"/>
              <a:gd name="connsiteY21" fmla="*/ 682625 h 1632347"/>
              <a:gd name="connsiteX22" fmla="*/ 282605 w 359072"/>
              <a:gd name="connsiteY22" fmla="*/ 673100 h 1632347"/>
              <a:gd name="connsiteX23" fmla="*/ 311180 w 359072"/>
              <a:gd name="connsiteY23" fmla="*/ 669925 h 1632347"/>
              <a:gd name="connsiteX24" fmla="*/ 330230 w 359072"/>
              <a:gd name="connsiteY24" fmla="*/ 685800 h 1632347"/>
              <a:gd name="connsiteX25" fmla="*/ 327055 w 359072"/>
              <a:gd name="connsiteY25" fmla="*/ 730250 h 1632347"/>
              <a:gd name="connsiteX26" fmla="*/ 225455 w 359072"/>
              <a:gd name="connsiteY26" fmla="*/ 781050 h 1632347"/>
              <a:gd name="connsiteX27" fmla="*/ 206405 w 359072"/>
              <a:gd name="connsiteY27" fmla="*/ 793750 h 1632347"/>
              <a:gd name="connsiteX28" fmla="*/ 174655 w 359072"/>
              <a:gd name="connsiteY28" fmla="*/ 825500 h 1632347"/>
              <a:gd name="connsiteX29" fmla="*/ 177830 w 359072"/>
              <a:gd name="connsiteY29" fmla="*/ 860425 h 1632347"/>
              <a:gd name="connsiteX30" fmla="*/ 231805 w 359072"/>
              <a:gd name="connsiteY30" fmla="*/ 882650 h 1632347"/>
              <a:gd name="connsiteX31" fmla="*/ 282605 w 359072"/>
              <a:gd name="connsiteY31" fmla="*/ 892175 h 1632347"/>
              <a:gd name="connsiteX32" fmla="*/ 320705 w 359072"/>
              <a:gd name="connsiteY32" fmla="*/ 911225 h 1632347"/>
              <a:gd name="connsiteX33" fmla="*/ 336580 w 359072"/>
              <a:gd name="connsiteY33" fmla="*/ 936625 h 1632347"/>
              <a:gd name="connsiteX34" fmla="*/ 336580 w 359072"/>
              <a:gd name="connsiteY34" fmla="*/ 971550 h 1632347"/>
              <a:gd name="connsiteX35" fmla="*/ 314355 w 359072"/>
              <a:gd name="connsiteY35" fmla="*/ 993775 h 1632347"/>
              <a:gd name="connsiteX36" fmla="*/ 260380 w 359072"/>
              <a:gd name="connsiteY36" fmla="*/ 1012825 h 1632347"/>
              <a:gd name="connsiteX37" fmla="*/ 209580 w 359072"/>
              <a:gd name="connsiteY37" fmla="*/ 1025525 h 1632347"/>
              <a:gd name="connsiteX38" fmla="*/ 181005 w 359072"/>
              <a:gd name="connsiteY38" fmla="*/ 1044575 h 1632347"/>
              <a:gd name="connsiteX39" fmla="*/ 168305 w 359072"/>
              <a:gd name="connsiteY39" fmla="*/ 1089025 h 1632347"/>
              <a:gd name="connsiteX40" fmla="*/ 184180 w 359072"/>
              <a:gd name="connsiteY40" fmla="*/ 1117600 h 1632347"/>
              <a:gd name="connsiteX41" fmla="*/ 228630 w 359072"/>
              <a:gd name="connsiteY41" fmla="*/ 1139825 h 1632347"/>
              <a:gd name="connsiteX42" fmla="*/ 279430 w 359072"/>
              <a:gd name="connsiteY42" fmla="*/ 1162050 h 1632347"/>
              <a:gd name="connsiteX43" fmla="*/ 330230 w 359072"/>
              <a:gd name="connsiteY43" fmla="*/ 1193800 h 1632347"/>
              <a:gd name="connsiteX44" fmla="*/ 336580 w 359072"/>
              <a:gd name="connsiteY44" fmla="*/ 1225550 h 1632347"/>
              <a:gd name="connsiteX45" fmla="*/ 311180 w 359072"/>
              <a:gd name="connsiteY45" fmla="*/ 1250950 h 1632347"/>
              <a:gd name="connsiteX46" fmla="*/ 282605 w 359072"/>
              <a:gd name="connsiteY46" fmla="*/ 1270000 h 1632347"/>
              <a:gd name="connsiteX47" fmla="*/ 231805 w 359072"/>
              <a:gd name="connsiteY47" fmla="*/ 1289050 h 1632347"/>
              <a:gd name="connsiteX48" fmla="*/ 190530 w 359072"/>
              <a:gd name="connsiteY48" fmla="*/ 1330325 h 1632347"/>
              <a:gd name="connsiteX49" fmla="*/ 209580 w 359072"/>
              <a:gd name="connsiteY49" fmla="*/ 1358900 h 1632347"/>
              <a:gd name="connsiteX50" fmla="*/ 244505 w 359072"/>
              <a:gd name="connsiteY50" fmla="*/ 1384300 h 1632347"/>
              <a:gd name="connsiteX51" fmla="*/ 282605 w 359072"/>
              <a:gd name="connsiteY51" fmla="*/ 1397000 h 1632347"/>
              <a:gd name="connsiteX52" fmla="*/ 339755 w 359072"/>
              <a:gd name="connsiteY52" fmla="*/ 1428750 h 1632347"/>
              <a:gd name="connsiteX53" fmla="*/ 333405 w 359072"/>
              <a:gd name="connsiteY53" fmla="*/ 1466850 h 1632347"/>
              <a:gd name="connsiteX54" fmla="*/ 276255 w 359072"/>
              <a:gd name="connsiteY54" fmla="*/ 1495425 h 1632347"/>
              <a:gd name="connsiteX55" fmla="*/ 228630 w 359072"/>
              <a:gd name="connsiteY55" fmla="*/ 1511300 h 1632347"/>
              <a:gd name="connsiteX56" fmla="*/ 200055 w 359072"/>
              <a:gd name="connsiteY56" fmla="*/ 1536700 h 1632347"/>
              <a:gd name="connsiteX57" fmla="*/ 193705 w 359072"/>
              <a:gd name="connsiteY57" fmla="*/ 1562100 h 1632347"/>
              <a:gd name="connsiteX58" fmla="*/ 231805 w 359072"/>
              <a:gd name="connsiteY58" fmla="*/ 1587500 h 1632347"/>
              <a:gd name="connsiteX59" fmla="*/ 346105 w 359072"/>
              <a:gd name="connsiteY59" fmla="*/ 1612900 h 1632347"/>
              <a:gd name="connsiteX60" fmla="*/ 352455 w 359072"/>
              <a:gd name="connsiteY60" fmla="*/ 1631950 h 1632347"/>
              <a:gd name="connsiteX61" fmla="*/ 333405 w 359072"/>
              <a:gd name="connsiteY61" fmla="*/ 1606550 h 163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59072" h="1632347">
                <a:moveTo>
                  <a:pt x="85755" y="0"/>
                </a:moveTo>
                <a:cubicBezTo>
                  <a:pt x="96338" y="6350"/>
                  <a:pt x="121474" y="43524"/>
                  <a:pt x="126236" y="57944"/>
                </a:cubicBezTo>
                <a:cubicBezTo>
                  <a:pt x="130999" y="72364"/>
                  <a:pt x="122267" y="78581"/>
                  <a:pt x="114330" y="86518"/>
                </a:cubicBezTo>
                <a:cubicBezTo>
                  <a:pt x="106393" y="94455"/>
                  <a:pt x="96074" y="97631"/>
                  <a:pt x="85755" y="103187"/>
                </a:cubicBezTo>
                <a:cubicBezTo>
                  <a:pt x="75436" y="108743"/>
                  <a:pt x="63530" y="115887"/>
                  <a:pt x="52418" y="119856"/>
                </a:cubicBezTo>
                <a:cubicBezTo>
                  <a:pt x="38660" y="128323"/>
                  <a:pt x="14053" y="145124"/>
                  <a:pt x="3205" y="158750"/>
                </a:cubicBezTo>
                <a:cubicBezTo>
                  <a:pt x="-51" y="168519"/>
                  <a:pt x="-3145" y="186796"/>
                  <a:pt x="6380" y="196850"/>
                </a:cubicBezTo>
                <a:cubicBezTo>
                  <a:pt x="15905" y="206904"/>
                  <a:pt x="36013" y="215371"/>
                  <a:pt x="60355" y="219075"/>
                </a:cubicBezTo>
                <a:cubicBezTo>
                  <a:pt x="84697" y="222779"/>
                  <a:pt x="88627" y="211986"/>
                  <a:pt x="152430" y="219075"/>
                </a:cubicBezTo>
                <a:cubicBezTo>
                  <a:pt x="164979" y="223258"/>
                  <a:pt x="173994" y="233892"/>
                  <a:pt x="181005" y="241300"/>
                </a:cubicBezTo>
                <a:cubicBezTo>
                  <a:pt x="188017" y="248708"/>
                  <a:pt x="192382" y="257175"/>
                  <a:pt x="194499" y="263525"/>
                </a:cubicBezTo>
                <a:cubicBezTo>
                  <a:pt x="192382" y="271992"/>
                  <a:pt x="192779" y="280987"/>
                  <a:pt x="177830" y="298450"/>
                </a:cubicBezTo>
                <a:cubicBezTo>
                  <a:pt x="162881" y="315913"/>
                  <a:pt x="115917" y="351367"/>
                  <a:pt x="104805" y="368300"/>
                </a:cubicBezTo>
                <a:cubicBezTo>
                  <a:pt x="92634" y="388408"/>
                  <a:pt x="84168" y="394229"/>
                  <a:pt x="88930" y="406400"/>
                </a:cubicBezTo>
                <a:cubicBezTo>
                  <a:pt x="93692" y="418571"/>
                  <a:pt x="108509" y="433388"/>
                  <a:pt x="133380" y="441325"/>
                </a:cubicBezTo>
                <a:cubicBezTo>
                  <a:pt x="158251" y="449262"/>
                  <a:pt x="215401" y="446088"/>
                  <a:pt x="238155" y="454025"/>
                </a:cubicBezTo>
                <a:cubicBezTo>
                  <a:pt x="260909" y="461963"/>
                  <a:pt x="268318" y="475721"/>
                  <a:pt x="269905" y="488950"/>
                </a:cubicBezTo>
                <a:cubicBezTo>
                  <a:pt x="271492" y="502179"/>
                  <a:pt x="259851" y="518583"/>
                  <a:pt x="247680" y="533400"/>
                </a:cubicBezTo>
                <a:cubicBezTo>
                  <a:pt x="235509" y="548217"/>
                  <a:pt x="223391" y="569013"/>
                  <a:pt x="196880" y="577850"/>
                </a:cubicBezTo>
                <a:cubicBezTo>
                  <a:pt x="165938" y="624262"/>
                  <a:pt x="170951" y="608013"/>
                  <a:pt x="165130" y="622300"/>
                </a:cubicBezTo>
                <a:cubicBezTo>
                  <a:pt x="159309" y="636587"/>
                  <a:pt x="173597" y="628648"/>
                  <a:pt x="161955" y="663575"/>
                </a:cubicBezTo>
                <a:cubicBezTo>
                  <a:pt x="164072" y="669925"/>
                  <a:pt x="179947" y="681038"/>
                  <a:pt x="200055" y="682625"/>
                </a:cubicBezTo>
                <a:cubicBezTo>
                  <a:pt x="220163" y="684213"/>
                  <a:pt x="264613" y="676275"/>
                  <a:pt x="282605" y="673100"/>
                </a:cubicBezTo>
                <a:cubicBezTo>
                  <a:pt x="300597" y="669925"/>
                  <a:pt x="303243" y="667808"/>
                  <a:pt x="311180" y="669925"/>
                </a:cubicBezTo>
                <a:cubicBezTo>
                  <a:pt x="319117" y="672042"/>
                  <a:pt x="327055" y="674687"/>
                  <a:pt x="330230" y="685800"/>
                </a:cubicBezTo>
                <a:cubicBezTo>
                  <a:pt x="329692" y="689564"/>
                  <a:pt x="344517" y="714375"/>
                  <a:pt x="327055" y="730250"/>
                </a:cubicBezTo>
                <a:cubicBezTo>
                  <a:pt x="309593" y="746125"/>
                  <a:pt x="245563" y="770467"/>
                  <a:pt x="225455" y="781050"/>
                </a:cubicBezTo>
                <a:cubicBezTo>
                  <a:pt x="219105" y="785283"/>
                  <a:pt x="214872" y="786342"/>
                  <a:pt x="206405" y="793750"/>
                </a:cubicBezTo>
                <a:cubicBezTo>
                  <a:pt x="197938" y="801158"/>
                  <a:pt x="179820" y="810006"/>
                  <a:pt x="174655" y="825500"/>
                </a:cubicBezTo>
                <a:cubicBezTo>
                  <a:pt x="176772" y="831850"/>
                  <a:pt x="168305" y="850900"/>
                  <a:pt x="177830" y="860425"/>
                </a:cubicBezTo>
                <a:cubicBezTo>
                  <a:pt x="187355" y="869950"/>
                  <a:pt x="214343" y="877358"/>
                  <a:pt x="231805" y="882650"/>
                </a:cubicBezTo>
                <a:cubicBezTo>
                  <a:pt x="249267" y="887942"/>
                  <a:pt x="267788" y="887412"/>
                  <a:pt x="282605" y="892175"/>
                </a:cubicBezTo>
                <a:cubicBezTo>
                  <a:pt x="297422" y="896938"/>
                  <a:pt x="314355" y="906992"/>
                  <a:pt x="320705" y="911225"/>
                </a:cubicBezTo>
                <a:cubicBezTo>
                  <a:pt x="327055" y="919692"/>
                  <a:pt x="333934" y="926571"/>
                  <a:pt x="336580" y="936625"/>
                </a:cubicBezTo>
                <a:cubicBezTo>
                  <a:pt x="339226" y="946679"/>
                  <a:pt x="340284" y="962025"/>
                  <a:pt x="336580" y="971550"/>
                </a:cubicBezTo>
                <a:cubicBezTo>
                  <a:pt x="332876" y="981075"/>
                  <a:pt x="327055" y="986896"/>
                  <a:pt x="314355" y="993775"/>
                </a:cubicBezTo>
                <a:cubicBezTo>
                  <a:pt x="301655" y="1000654"/>
                  <a:pt x="277842" y="1007533"/>
                  <a:pt x="260380" y="1012825"/>
                </a:cubicBezTo>
                <a:cubicBezTo>
                  <a:pt x="242918" y="1018117"/>
                  <a:pt x="222809" y="1020233"/>
                  <a:pt x="209580" y="1025525"/>
                </a:cubicBezTo>
                <a:cubicBezTo>
                  <a:pt x="196351" y="1030817"/>
                  <a:pt x="187355" y="1042458"/>
                  <a:pt x="181005" y="1044575"/>
                </a:cubicBezTo>
                <a:cubicBezTo>
                  <a:pt x="176597" y="1048983"/>
                  <a:pt x="167776" y="1076854"/>
                  <a:pt x="168305" y="1089025"/>
                </a:cubicBezTo>
                <a:cubicBezTo>
                  <a:pt x="168834" y="1101196"/>
                  <a:pt x="174126" y="1109133"/>
                  <a:pt x="184180" y="1117600"/>
                </a:cubicBezTo>
                <a:cubicBezTo>
                  <a:pt x="194234" y="1126067"/>
                  <a:pt x="212755" y="1132417"/>
                  <a:pt x="228630" y="1139825"/>
                </a:cubicBezTo>
                <a:cubicBezTo>
                  <a:pt x="244505" y="1147233"/>
                  <a:pt x="262497" y="1153054"/>
                  <a:pt x="279430" y="1162050"/>
                </a:cubicBezTo>
                <a:cubicBezTo>
                  <a:pt x="296363" y="1171046"/>
                  <a:pt x="316186" y="1179756"/>
                  <a:pt x="330230" y="1193800"/>
                </a:cubicBezTo>
                <a:cubicBezTo>
                  <a:pt x="332347" y="1200150"/>
                  <a:pt x="339755" y="1216025"/>
                  <a:pt x="336580" y="1225550"/>
                </a:cubicBezTo>
                <a:cubicBezTo>
                  <a:pt x="333405" y="1235075"/>
                  <a:pt x="320176" y="1243542"/>
                  <a:pt x="311180" y="1250950"/>
                </a:cubicBezTo>
                <a:cubicBezTo>
                  <a:pt x="302184" y="1258358"/>
                  <a:pt x="295834" y="1263650"/>
                  <a:pt x="282605" y="1270000"/>
                </a:cubicBezTo>
                <a:cubicBezTo>
                  <a:pt x="269376" y="1276350"/>
                  <a:pt x="247151" y="1278996"/>
                  <a:pt x="231805" y="1289050"/>
                </a:cubicBezTo>
                <a:cubicBezTo>
                  <a:pt x="216459" y="1299104"/>
                  <a:pt x="195388" y="1310894"/>
                  <a:pt x="190530" y="1330325"/>
                </a:cubicBezTo>
                <a:cubicBezTo>
                  <a:pt x="192647" y="1343025"/>
                  <a:pt x="200584" y="1349904"/>
                  <a:pt x="209580" y="1358900"/>
                </a:cubicBezTo>
                <a:cubicBezTo>
                  <a:pt x="218576" y="1367896"/>
                  <a:pt x="232334" y="1377950"/>
                  <a:pt x="244505" y="1384300"/>
                </a:cubicBezTo>
                <a:cubicBezTo>
                  <a:pt x="256676" y="1390650"/>
                  <a:pt x="266730" y="1389592"/>
                  <a:pt x="282605" y="1397000"/>
                </a:cubicBezTo>
                <a:cubicBezTo>
                  <a:pt x="298480" y="1404408"/>
                  <a:pt x="308368" y="1413057"/>
                  <a:pt x="339755" y="1428750"/>
                </a:cubicBezTo>
                <a:cubicBezTo>
                  <a:pt x="346980" y="1443200"/>
                  <a:pt x="343988" y="1455738"/>
                  <a:pt x="333405" y="1466850"/>
                </a:cubicBezTo>
                <a:cubicBezTo>
                  <a:pt x="322822" y="1477962"/>
                  <a:pt x="293717" y="1488017"/>
                  <a:pt x="276255" y="1495425"/>
                </a:cubicBezTo>
                <a:cubicBezTo>
                  <a:pt x="258793" y="1502833"/>
                  <a:pt x="241330" y="1504421"/>
                  <a:pt x="228630" y="1511300"/>
                </a:cubicBezTo>
                <a:cubicBezTo>
                  <a:pt x="215930" y="1518179"/>
                  <a:pt x="221222" y="1504950"/>
                  <a:pt x="200055" y="1536700"/>
                </a:cubicBezTo>
                <a:cubicBezTo>
                  <a:pt x="197938" y="1545167"/>
                  <a:pt x="191307" y="1553709"/>
                  <a:pt x="193705" y="1562100"/>
                </a:cubicBezTo>
                <a:cubicBezTo>
                  <a:pt x="197488" y="1575342"/>
                  <a:pt x="206405" y="1579033"/>
                  <a:pt x="231805" y="1587500"/>
                </a:cubicBezTo>
                <a:cubicBezTo>
                  <a:pt x="257205" y="1595967"/>
                  <a:pt x="325997" y="1605492"/>
                  <a:pt x="346105" y="1612900"/>
                </a:cubicBezTo>
                <a:cubicBezTo>
                  <a:pt x="366213" y="1620308"/>
                  <a:pt x="358442" y="1634943"/>
                  <a:pt x="352455" y="1631950"/>
                </a:cubicBezTo>
                <a:cubicBezTo>
                  <a:pt x="342989" y="1627217"/>
                  <a:pt x="339755" y="1615017"/>
                  <a:pt x="333405" y="1606550"/>
                </a:cubicBezTo>
              </a:path>
            </a:pathLst>
          </a:custGeom>
          <a:noFill/>
          <a:ln w="31750">
            <a:solidFill>
              <a:srgbClr val="C8C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278955" y="3043237"/>
            <a:ext cx="352450" cy="1628775"/>
          </a:xfrm>
          <a:custGeom>
            <a:avLst/>
            <a:gdLst>
              <a:gd name="connsiteX0" fmla="*/ 259557 w 361950"/>
              <a:gd name="connsiteY0" fmla="*/ 0 h 1626789"/>
              <a:gd name="connsiteX1" fmla="*/ 247650 w 361950"/>
              <a:gd name="connsiteY1" fmla="*/ 4762 h 1626789"/>
              <a:gd name="connsiteX2" fmla="*/ 245269 w 361950"/>
              <a:gd name="connsiteY2" fmla="*/ 11906 h 1626789"/>
              <a:gd name="connsiteX3" fmla="*/ 240507 w 361950"/>
              <a:gd name="connsiteY3" fmla="*/ 30956 h 1626789"/>
              <a:gd name="connsiteX4" fmla="*/ 242888 w 361950"/>
              <a:gd name="connsiteY4" fmla="*/ 61912 h 1626789"/>
              <a:gd name="connsiteX5" fmla="*/ 245269 w 361950"/>
              <a:gd name="connsiteY5" fmla="*/ 69056 h 1626789"/>
              <a:gd name="connsiteX6" fmla="*/ 252413 w 361950"/>
              <a:gd name="connsiteY6" fmla="*/ 71437 h 1626789"/>
              <a:gd name="connsiteX7" fmla="*/ 266700 w 361950"/>
              <a:gd name="connsiteY7" fmla="*/ 83343 h 1626789"/>
              <a:gd name="connsiteX8" fmla="*/ 273844 w 361950"/>
              <a:gd name="connsiteY8" fmla="*/ 85725 h 1626789"/>
              <a:gd name="connsiteX9" fmla="*/ 288132 w 361950"/>
              <a:gd name="connsiteY9" fmla="*/ 92868 h 1626789"/>
              <a:gd name="connsiteX10" fmla="*/ 309563 w 361950"/>
              <a:gd name="connsiteY10" fmla="*/ 104775 h 1626789"/>
              <a:gd name="connsiteX11" fmla="*/ 316707 w 361950"/>
              <a:gd name="connsiteY11" fmla="*/ 111918 h 1626789"/>
              <a:gd name="connsiteX12" fmla="*/ 330994 w 361950"/>
              <a:gd name="connsiteY12" fmla="*/ 121443 h 1626789"/>
              <a:gd name="connsiteX13" fmla="*/ 338138 w 361950"/>
              <a:gd name="connsiteY13" fmla="*/ 135731 h 1626789"/>
              <a:gd name="connsiteX14" fmla="*/ 345282 w 361950"/>
              <a:gd name="connsiteY14" fmla="*/ 140493 h 1626789"/>
              <a:gd name="connsiteX15" fmla="*/ 359569 w 361950"/>
              <a:gd name="connsiteY15" fmla="*/ 164306 h 1626789"/>
              <a:gd name="connsiteX16" fmla="*/ 361950 w 361950"/>
              <a:gd name="connsiteY16" fmla="*/ 171450 h 1626789"/>
              <a:gd name="connsiteX17" fmla="*/ 350044 w 361950"/>
              <a:gd name="connsiteY17" fmla="*/ 197643 h 1626789"/>
              <a:gd name="connsiteX18" fmla="*/ 335757 w 361950"/>
              <a:gd name="connsiteY18" fmla="*/ 207168 h 1626789"/>
              <a:gd name="connsiteX19" fmla="*/ 242888 w 361950"/>
              <a:gd name="connsiteY19" fmla="*/ 204787 h 1626789"/>
              <a:gd name="connsiteX20" fmla="*/ 235744 w 361950"/>
              <a:gd name="connsiteY20" fmla="*/ 202406 h 1626789"/>
              <a:gd name="connsiteX21" fmla="*/ 200025 w 361950"/>
              <a:gd name="connsiteY21" fmla="*/ 204787 h 1626789"/>
              <a:gd name="connsiteX22" fmla="*/ 192882 w 361950"/>
              <a:gd name="connsiteY22" fmla="*/ 209550 h 1626789"/>
              <a:gd name="connsiteX23" fmla="*/ 188119 w 361950"/>
              <a:gd name="connsiteY23" fmla="*/ 216693 h 1626789"/>
              <a:gd name="connsiteX24" fmla="*/ 180975 w 361950"/>
              <a:gd name="connsiteY24" fmla="*/ 226218 h 1626789"/>
              <a:gd name="connsiteX25" fmla="*/ 178594 w 361950"/>
              <a:gd name="connsiteY25" fmla="*/ 235743 h 1626789"/>
              <a:gd name="connsiteX26" fmla="*/ 173832 w 361950"/>
              <a:gd name="connsiteY26" fmla="*/ 250031 h 1626789"/>
              <a:gd name="connsiteX27" fmla="*/ 180975 w 361950"/>
              <a:gd name="connsiteY27" fmla="*/ 288131 h 1626789"/>
              <a:gd name="connsiteX28" fmla="*/ 188119 w 361950"/>
              <a:gd name="connsiteY28" fmla="*/ 292893 h 1626789"/>
              <a:gd name="connsiteX29" fmla="*/ 192882 w 361950"/>
              <a:gd name="connsiteY29" fmla="*/ 319087 h 1626789"/>
              <a:gd name="connsiteX30" fmla="*/ 195263 w 361950"/>
              <a:gd name="connsiteY30" fmla="*/ 326231 h 1626789"/>
              <a:gd name="connsiteX31" fmla="*/ 219075 w 361950"/>
              <a:gd name="connsiteY31" fmla="*/ 347662 h 1626789"/>
              <a:gd name="connsiteX32" fmla="*/ 235744 w 361950"/>
              <a:gd name="connsiteY32" fmla="*/ 352425 h 1626789"/>
              <a:gd name="connsiteX33" fmla="*/ 250032 w 361950"/>
              <a:gd name="connsiteY33" fmla="*/ 361950 h 1626789"/>
              <a:gd name="connsiteX34" fmla="*/ 257175 w 361950"/>
              <a:gd name="connsiteY34" fmla="*/ 366712 h 1626789"/>
              <a:gd name="connsiteX35" fmla="*/ 259557 w 361950"/>
              <a:gd name="connsiteY35" fmla="*/ 373856 h 1626789"/>
              <a:gd name="connsiteX36" fmla="*/ 261938 w 361950"/>
              <a:gd name="connsiteY36" fmla="*/ 421481 h 1626789"/>
              <a:gd name="connsiteX37" fmla="*/ 254794 w 361950"/>
              <a:gd name="connsiteY37" fmla="*/ 426243 h 1626789"/>
              <a:gd name="connsiteX38" fmla="*/ 233363 w 361950"/>
              <a:gd name="connsiteY38" fmla="*/ 431006 h 1626789"/>
              <a:gd name="connsiteX39" fmla="*/ 219075 w 361950"/>
              <a:gd name="connsiteY39" fmla="*/ 435768 h 1626789"/>
              <a:gd name="connsiteX40" fmla="*/ 121444 w 361950"/>
              <a:gd name="connsiteY40" fmla="*/ 440531 h 1626789"/>
              <a:gd name="connsiteX41" fmla="*/ 116682 w 361950"/>
              <a:gd name="connsiteY41" fmla="*/ 447675 h 1626789"/>
              <a:gd name="connsiteX42" fmla="*/ 104775 w 361950"/>
              <a:gd name="connsiteY42" fmla="*/ 461962 h 1626789"/>
              <a:gd name="connsiteX43" fmla="*/ 102394 w 361950"/>
              <a:gd name="connsiteY43" fmla="*/ 473868 h 1626789"/>
              <a:gd name="connsiteX44" fmla="*/ 100013 w 361950"/>
              <a:gd name="connsiteY44" fmla="*/ 481012 h 1626789"/>
              <a:gd name="connsiteX45" fmla="*/ 111919 w 361950"/>
              <a:gd name="connsiteY45" fmla="*/ 528637 h 1626789"/>
              <a:gd name="connsiteX46" fmla="*/ 126207 w 361950"/>
              <a:gd name="connsiteY46" fmla="*/ 538162 h 1626789"/>
              <a:gd name="connsiteX47" fmla="*/ 140494 w 361950"/>
              <a:gd name="connsiteY47" fmla="*/ 547687 h 1626789"/>
              <a:gd name="connsiteX48" fmla="*/ 147638 w 361950"/>
              <a:gd name="connsiteY48" fmla="*/ 552450 h 1626789"/>
              <a:gd name="connsiteX49" fmla="*/ 159544 w 361950"/>
              <a:gd name="connsiteY49" fmla="*/ 564356 h 1626789"/>
              <a:gd name="connsiteX50" fmla="*/ 164307 w 361950"/>
              <a:gd name="connsiteY50" fmla="*/ 571500 h 1626789"/>
              <a:gd name="connsiteX51" fmla="*/ 171450 w 361950"/>
              <a:gd name="connsiteY51" fmla="*/ 581025 h 1626789"/>
              <a:gd name="connsiteX52" fmla="*/ 178594 w 361950"/>
              <a:gd name="connsiteY52" fmla="*/ 600075 h 1626789"/>
              <a:gd name="connsiteX53" fmla="*/ 185738 w 361950"/>
              <a:gd name="connsiteY53" fmla="*/ 604837 h 1626789"/>
              <a:gd name="connsiteX54" fmla="*/ 195263 w 361950"/>
              <a:gd name="connsiteY54" fmla="*/ 621506 h 1626789"/>
              <a:gd name="connsiteX55" fmla="*/ 202407 w 361950"/>
              <a:gd name="connsiteY55" fmla="*/ 626268 h 1626789"/>
              <a:gd name="connsiteX56" fmla="*/ 204788 w 361950"/>
              <a:gd name="connsiteY56" fmla="*/ 633412 h 1626789"/>
              <a:gd name="connsiteX57" fmla="*/ 202407 w 361950"/>
              <a:gd name="connsiteY57" fmla="*/ 647700 h 1626789"/>
              <a:gd name="connsiteX58" fmla="*/ 190500 w 361950"/>
              <a:gd name="connsiteY58" fmla="*/ 659606 h 1626789"/>
              <a:gd name="connsiteX59" fmla="*/ 176213 w 361950"/>
              <a:gd name="connsiteY59" fmla="*/ 664368 h 1626789"/>
              <a:gd name="connsiteX60" fmla="*/ 159544 w 361950"/>
              <a:gd name="connsiteY60" fmla="*/ 669131 h 1626789"/>
              <a:gd name="connsiteX61" fmla="*/ 116682 w 361950"/>
              <a:gd name="connsiteY61" fmla="*/ 664368 h 1626789"/>
              <a:gd name="connsiteX62" fmla="*/ 109538 w 361950"/>
              <a:gd name="connsiteY62" fmla="*/ 661987 h 1626789"/>
              <a:gd name="connsiteX63" fmla="*/ 90488 w 361950"/>
              <a:gd name="connsiteY63" fmla="*/ 659606 h 1626789"/>
              <a:gd name="connsiteX64" fmla="*/ 47625 w 361950"/>
              <a:gd name="connsiteY64" fmla="*/ 666750 h 1626789"/>
              <a:gd name="connsiteX65" fmla="*/ 33338 w 361950"/>
              <a:gd name="connsiteY65" fmla="*/ 671512 h 1626789"/>
              <a:gd name="connsiteX66" fmla="*/ 26194 w 361950"/>
              <a:gd name="connsiteY66" fmla="*/ 673893 h 1626789"/>
              <a:gd name="connsiteX67" fmla="*/ 19050 w 361950"/>
              <a:gd name="connsiteY67" fmla="*/ 681037 h 1626789"/>
              <a:gd name="connsiteX68" fmla="*/ 9525 w 361950"/>
              <a:gd name="connsiteY68" fmla="*/ 695325 h 1626789"/>
              <a:gd name="connsiteX69" fmla="*/ 11907 w 361950"/>
              <a:gd name="connsiteY69" fmla="*/ 702468 h 1626789"/>
              <a:gd name="connsiteX70" fmla="*/ 33338 w 361950"/>
              <a:gd name="connsiteY70" fmla="*/ 719137 h 1626789"/>
              <a:gd name="connsiteX71" fmla="*/ 47625 w 361950"/>
              <a:gd name="connsiteY71" fmla="*/ 728662 h 1626789"/>
              <a:gd name="connsiteX72" fmla="*/ 59532 w 361950"/>
              <a:gd name="connsiteY72" fmla="*/ 731043 h 1626789"/>
              <a:gd name="connsiteX73" fmla="*/ 90488 w 361950"/>
              <a:gd name="connsiteY73" fmla="*/ 735806 h 1626789"/>
              <a:gd name="connsiteX74" fmla="*/ 104775 w 361950"/>
              <a:gd name="connsiteY74" fmla="*/ 740568 h 1626789"/>
              <a:gd name="connsiteX75" fmla="*/ 119063 w 361950"/>
              <a:gd name="connsiteY75" fmla="*/ 750093 h 1626789"/>
              <a:gd name="connsiteX76" fmla="*/ 126207 w 361950"/>
              <a:gd name="connsiteY76" fmla="*/ 754856 h 1626789"/>
              <a:gd name="connsiteX77" fmla="*/ 133350 w 361950"/>
              <a:gd name="connsiteY77" fmla="*/ 757237 h 1626789"/>
              <a:gd name="connsiteX78" fmla="*/ 140494 w 361950"/>
              <a:gd name="connsiteY78" fmla="*/ 762000 h 1626789"/>
              <a:gd name="connsiteX79" fmla="*/ 147638 w 361950"/>
              <a:gd name="connsiteY79" fmla="*/ 764381 h 1626789"/>
              <a:gd name="connsiteX80" fmla="*/ 157163 w 361950"/>
              <a:gd name="connsiteY80" fmla="*/ 769143 h 1626789"/>
              <a:gd name="connsiteX81" fmla="*/ 164307 w 361950"/>
              <a:gd name="connsiteY81" fmla="*/ 776287 h 1626789"/>
              <a:gd name="connsiteX82" fmla="*/ 166688 w 361950"/>
              <a:gd name="connsiteY82" fmla="*/ 783431 h 1626789"/>
              <a:gd name="connsiteX83" fmla="*/ 171450 w 361950"/>
              <a:gd name="connsiteY83" fmla="*/ 790575 h 1626789"/>
              <a:gd name="connsiteX84" fmla="*/ 176213 w 361950"/>
              <a:gd name="connsiteY84" fmla="*/ 807243 h 1626789"/>
              <a:gd name="connsiteX85" fmla="*/ 183357 w 361950"/>
              <a:gd name="connsiteY85" fmla="*/ 821531 h 1626789"/>
              <a:gd name="connsiteX86" fmla="*/ 180975 w 361950"/>
              <a:gd name="connsiteY86" fmla="*/ 852487 h 1626789"/>
              <a:gd name="connsiteX87" fmla="*/ 166688 w 361950"/>
              <a:gd name="connsiteY87" fmla="*/ 857250 h 1626789"/>
              <a:gd name="connsiteX88" fmla="*/ 138113 w 361950"/>
              <a:gd name="connsiteY88" fmla="*/ 859631 h 1626789"/>
              <a:gd name="connsiteX89" fmla="*/ 123825 w 361950"/>
              <a:gd name="connsiteY89" fmla="*/ 862012 h 1626789"/>
              <a:gd name="connsiteX90" fmla="*/ 100013 w 361950"/>
              <a:gd name="connsiteY90" fmla="*/ 876300 h 1626789"/>
              <a:gd name="connsiteX91" fmla="*/ 92869 w 361950"/>
              <a:gd name="connsiteY91" fmla="*/ 881062 h 1626789"/>
              <a:gd name="connsiteX92" fmla="*/ 83344 w 361950"/>
              <a:gd name="connsiteY92" fmla="*/ 883443 h 1626789"/>
              <a:gd name="connsiteX93" fmla="*/ 76200 w 361950"/>
              <a:gd name="connsiteY93" fmla="*/ 885825 h 1626789"/>
              <a:gd name="connsiteX94" fmla="*/ 61913 w 361950"/>
              <a:gd name="connsiteY94" fmla="*/ 888206 h 1626789"/>
              <a:gd name="connsiteX95" fmla="*/ 47625 w 361950"/>
              <a:gd name="connsiteY95" fmla="*/ 897731 h 1626789"/>
              <a:gd name="connsiteX96" fmla="*/ 33338 w 361950"/>
              <a:gd name="connsiteY96" fmla="*/ 907256 h 1626789"/>
              <a:gd name="connsiteX97" fmla="*/ 26194 w 361950"/>
              <a:gd name="connsiteY97" fmla="*/ 950118 h 1626789"/>
              <a:gd name="connsiteX98" fmla="*/ 33338 w 361950"/>
              <a:gd name="connsiteY98" fmla="*/ 981075 h 1626789"/>
              <a:gd name="connsiteX99" fmla="*/ 40482 w 361950"/>
              <a:gd name="connsiteY99" fmla="*/ 988218 h 1626789"/>
              <a:gd name="connsiteX100" fmla="*/ 54769 w 361950"/>
              <a:gd name="connsiteY100" fmla="*/ 1012031 h 1626789"/>
              <a:gd name="connsiteX101" fmla="*/ 61913 w 361950"/>
              <a:gd name="connsiteY101" fmla="*/ 1019175 h 1626789"/>
              <a:gd name="connsiteX102" fmla="*/ 83344 w 361950"/>
              <a:gd name="connsiteY102" fmla="*/ 1028700 h 1626789"/>
              <a:gd name="connsiteX103" fmla="*/ 97632 w 361950"/>
              <a:gd name="connsiteY103" fmla="*/ 1031081 h 1626789"/>
              <a:gd name="connsiteX104" fmla="*/ 152400 w 361950"/>
              <a:gd name="connsiteY104" fmla="*/ 1033462 h 1626789"/>
              <a:gd name="connsiteX105" fmla="*/ 173832 w 361950"/>
              <a:gd name="connsiteY105" fmla="*/ 1042987 h 1626789"/>
              <a:gd name="connsiteX106" fmla="*/ 180975 w 361950"/>
              <a:gd name="connsiteY106" fmla="*/ 1057275 h 1626789"/>
              <a:gd name="connsiteX107" fmla="*/ 178594 w 361950"/>
              <a:gd name="connsiteY107" fmla="*/ 1064418 h 1626789"/>
              <a:gd name="connsiteX108" fmla="*/ 176213 w 361950"/>
              <a:gd name="connsiteY108" fmla="*/ 1073943 h 1626789"/>
              <a:gd name="connsiteX109" fmla="*/ 164307 w 361950"/>
              <a:gd name="connsiteY109" fmla="*/ 1095375 h 1626789"/>
              <a:gd name="connsiteX110" fmla="*/ 150019 w 361950"/>
              <a:gd name="connsiteY110" fmla="*/ 1104900 h 1626789"/>
              <a:gd name="connsiteX111" fmla="*/ 142875 w 361950"/>
              <a:gd name="connsiteY111" fmla="*/ 1109662 h 1626789"/>
              <a:gd name="connsiteX112" fmla="*/ 133350 w 361950"/>
              <a:gd name="connsiteY112" fmla="*/ 1112043 h 1626789"/>
              <a:gd name="connsiteX113" fmla="*/ 121444 w 361950"/>
              <a:gd name="connsiteY113" fmla="*/ 1114425 h 1626789"/>
              <a:gd name="connsiteX114" fmla="*/ 107157 w 361950"/>
              <a:gd name="connsiteY114" fmla="*/ 1119187 h 1626789"/>
              <a:gd name="connsiteX115" fmla="*/ 100013 w 361950"/>
              <a:gd name="connsiteY115" fmla="*/ 1121568 h 1626789"/>
              <a:gd name="connsiteX116" fmla="*/ 78582 w 361950"/>
              <a:gd name="connsiteY116" fmla="*/ 1135856 h 1626789"/>
              <a:gd name="connsiteX117" fmla="*/ 64294 w 361950"/>
              <a:gd name="connsiteY117" fmla="*/ 1150143 h 1626789"/>
              <a:gd name="connsiteX118" fmla="*/ 50007 w 361950"/>
              <a:gd name="connsiteY118" fmla="*/ 1159668 h 1626789"/>
              <a:gd name="connsiteX119" fmla="*/ 42863 w 361950"/>
              <a:gd name="connsiteY119" fmla="*/ 1164431 h 1626789"/>
              <a:gd name="connsiteX120" fmla="*/ 28575 w 361950"/>
              <a:gd name="connsiteY120" fmla="*/ 1178718 h 1626789"/>
              <a:gd name="connsiteX121" fmla="*/ 23813 w 361950"/>
              <a:gd name="connsiteY121" fmla="*/ 1193006 h 1626789"/>
              <a:gd name="connsiteX122" fmla="*/ 21432 w 361950"/>
              <a:gd name="connsiteY122" fmla="*/ 1204912 h 1626789"/>
              <a:gd name="connsiteX123" fmla="*/ 19050 w 361950"/>
              <a:gd name="connsiteY123" fmla="*/ 1212056 h 1626789"/>
              <a:gd name="connsiteX124" fmla="*/ 21432 w 361950"/>
              <a:gd name="connsiteY124" fmla="*/ 1226343 h 1626789"/>
              <a:gd name="connsiteX125" fmla="*/ 23813 w 361950"/>
              <a:gd name="connsiteY125" fmla="*/ 1243012 h 1626789"/>
              <a:gd name="connsiteX126" fmla="*/ 38100 w 361950"/>
              <a:gd name="connsiteY126" fmla="*/ 1245393 h 1626789"/>
              <a:gd name="connsiteX127" fmla="*/ 59532 w 361950"/>
              <a:gd name="connsiteY127" fmla="*/ 1266825 h 1626789"/>
              <a:gd name="connsiteX128" fmla="*/ 73819 w 361950"/>
              <a:gd name="connsiteY128" fmla="*/ 1276350 h 1626789"/>
              <a:gd name="connsiteX129" fmla="*/ 78582 w 361950"/>
              <a:gd name="connsiteY129" fmla="*/ 1283493 h 1626789"/>
              <a:gd name="connsiteX130" fmla="*/ 100013 w 361950"/>
              <a:gd name="connsiteY130" fmla="*/ 1295400 h 1626789"/>
              <a:gd name="connsiteX131" fmla="*/ 109538 w 361950"/>
              <a:gd name="connsiteY131" fmla="*/ 1297781 h 1626789"/>
              <a:gd name="connsiteX132" fmla="*/ 119063 w 361950"/>
              <a:gd name="connsiteY132" fmla="*/ 1302543 h 1626789"/>
              <a:gd name="connsiteX133" fmla="*/ 133350 w 361950"/>
              <a:gd name="connsiteY133" fmla="*/ 1312068 h 1626789"/>
              <a:gd name="connsiteX134" fmla="*/ 145257 w 361950"/>
              <a:gd name="connsiteY134" fmla="*/ 1326356 h 1626789"/>
              <a:gd name="connsiteX135" fmla="*/ 140494 w 361950"/>
              <a:gd name="connsiteY135" fmla="*/ 1354931 h 1626789"/>
              <a:gd name="connsiteX136" fmla="*/ 114300 w 361950"/>
              <a:gd name="connsiteY136" fmla="*/ 1373981 h 1626789"/>
              <a:gd name="connsiteX137" fmla="*/ 102394 w 361950"/>
              <a:gd name="connsiteY137" fmla="*/ 1376362 h 1626789"/>
              <a:gd name="connsiteX138" fmla="*/ 30957 w 361950"/>
              <a:gd name="connsiteY138" fmla="*/ 1378743 h 1626789"/>
              <a:gd name="connsiteX139" fmla="*/ 23813 w 361950"/>
              <a:gd name="connsiteY139" fmla="*/ 1381125 h 1626789"/>
              <a:gd name="connsiteX140" fmla="*/ 16669 w 361950"/>
              <a:gd name="connsiteY140" fmla="*/ 1388268 h 1626789"/>
              <a:gd name="connsiteX141" fmla="*/ 9525 w 361950"/>
              <a:gd name="connsiteY141" fmla="*/ 1393031 h 1626789"/>
              <a:gd name="connsiteX142" fmla="*/ 7144 w 361950"/>
              <a:gd name="connsiteY142" fmla="*/ 1407318 h 1626789"/>
              <a:gd name="connsiteX143" fmla="*/ 4763 w 361950"/>
              <a:gd name="connsiteY143" fmla="*/ 1414462 h 1626789"/>
              <a:gd name="connsiteX144" fmla="*/ 9525 w 361950"/>
              <a:gd name="connsiteY144" fmla="*/ 1435893 h 1626789"/>
              <a:gd name="connsiteX145" fmla="*/ 21432 w 361950"/>
              <a:gd name="connsiteY145" fmla="*/ 1450181 h 1626789"/>
              <a:gd name="connsiteX146" fmla="*/ 38100 w 361950"/>
              <a:gd name="connsiteY146" fmla="*/ 1462087 h 1626789"/>
              <a:gd name="connsiteX147" fmla="*/ 42863 w 361950"/>
              <a:gd name="connsiteY147" fmla="*/ 1469231 h 1626789"/>
              <a:gd name="connsiteX148" fmla="*/ 66675 w 361950"/>
              <a:gd name="connsiteY148" fmla="*/ 1483518 h 1626789"/>
              <a:gd name="connsiteX149" fmla="*/ 71438 w 361950"/>
              <a:gd name="connsiteY149" fmla="*/ 1490662 h 1626789"/>
              <a:gd name="connsiteX150" fmla="*/ 85725 w 361950"/>
              <a:gd name="connsiteY150" fmla="*/ 1495425 h 1626789"/>
              <a:gd name="connsiteX151" fmla="*/ 107157 w 361950"/>
              <a:gd name="connsiteY151" fmla="*/ 1500187 h 1626789"/>
              <a:gd name="connsiteX152" fmla="*/ 126207 w 361950"/>
              <a:gd name="connsiteY152" fmla="*/ 1504950 h 1626789"/>
              <a:gd name="connsiteX153" fmla="*/ 140494 w 361950"/>
              <a:gd name="connsiteY153" fmla="*/ 1509712 h 1626789"/>
              <a:gd name="connsiteX154" fmla="*/ 147638 w 361950"/>
              <a:gd name="connsiteY154" fmla="*/ 1514475 h 1626789"/>
              <a:gd name="connsiteX155" fmla="*/ 154782 w 361950"/>
              <a:gd name="connsiteY155" fmla="*/ 1516856 h 1626789"/>
              <a:gd name="connsiteX156" fmla="*/ 166688 w 361950"/>
              <a:gd name="connsiteY156" fmla="*/ 1531143 h 1626789"/>
              <a:gd name="connsiteX157" fmla="*/ 164307 w 361950"/>
              <a:gd name="connsiteY157" fmla="*/ 1547812 h 1626789"/>
              <a:gd name="connsiteX158" fmla="*/ 150019 w 361950"/>
              <a:gd name="connsiteY158" fmla="*/ 1559718 h 1626789"/>
              <a:gd name="connsiteX159" fmla="*/ 59532 w 361950"/>
              <a:gd name="connsiteY159" fmla="*/ 1569243 h 1626789"/>
              <a:gd name="connsiteX160" fmla="*/ 52388 w 361950"/>
              <a:gd name="connsiteY160" fmla="*/ 1571625 h 1626789"/>
              <a:gd name="connsiteX161" fmla="*/ 45244 w 361950"/>
              <a:gd name="connsiteY161" fmla="*/ 1578768 h 1626789"/>
              <a:gd name="connsiteX162" fmla="*/ 38100 w 361950"/>
              <a:gd name="connsiteY162" fmla="*/ 1583531 h 1626789"/>
              <a:gd name="connsiteX163" fmla="*/ 21432 w 361950"/>
              <a:gd name="connsiteY163" fmla="*/ 1604962 h 1626789"/>
              <a:gd name="connsiteX164" fmla="*/ 23813 w 361950"/>
              <a:gd name="connsiteY164" fmla="*/ 1619250 h 1626789"/>
              <a:gd name="connsiteX165" fmla="*/ 21432 w 361950"/>
              <a:gd name="connsiteY165" fmla="*/ 1626393 h 1626789"/>
              <a:gd name="connsiteX166" fmla="*/ 19050 w 361950"/>
              <a:gd name="connsiteY166" fmla="*/ 1612106 h 1626789"/>
              <a:gd name="connsiteX167" fmla="*/ 9525 w 361950"/>
              <a:gd name="connsiteY167" fmla="*/ 1597818 h 1626789"/>
              <a:gd name="connsiteX168" fmla="*/ 4763 w 361950"/>
              <a:gd name="connsiteY168" fmla="*/ 1590675 h 1626789"/>
              <a:gd name="connsiteX169" fmla="*/ 0 w 361950"/>
              <a:gd name="connsiteY169" fmla="*/ 1581150 h 1626789"/>
              <a:gd name="connsiteX0" fmla="*/ 269082 w 371475"/>
              <a:gd name="connsiteY0" fmla="*/ 0 h 1626789"/>
              <a:gd name="connsiteX1" fmla="*/ 257175 w 371475"/>
              <a:gd name="connsiteY1" fmla="*/ 4762 h 1626789"/>
              <a:gd name="connsiteX2" fmla="*/ 254794 w 371475"/>
              <a:gd name="connsiteY2" fmla="*/ 11906 h 1626789"/>
              <a:gd name="connsiteX3" fmla="*/ 250032 w 371475"/>
              <a:gd name="connsiteY3" fmla="*/ 30956 h 1626789"/>
              <a:gd name="connsiteX4" fmla="*/ 252413 w 371475"/>
              <a:gd name="connsiteY4" fmla="*/ 61912 h 1626789"/>
              <a:gd name="connsiteX5" fmla="*/ 254794 w 371475"/>
              <a:gd name="connsiteY5" fmla="*/ 69056 h 1626789"/>
              <a:gd name="connsiteX6" fmla="*/ 261938 w 371475"/>
              <a:gd name="connsiteY6" fmla="*/ 71437 h 1626789"/>
              <a:gd name="connsiteX7" fmla="*/ 276225 w 371475"/>
              <a:gd name="connsiteY7" fmla="*/ 83343 h 1626789"/>
              <a:gd name="connsiteX8" fmla="*/ 283369 w 371475"/>
              <a:gd name="connsiteY8" fmla="*/ 85725 h 1626789"/>
              <a:gd name="connsiteX9" fmla="*/ 297657 w 371475"/>
              <a:gd name="connsiteY9" fmla="*/ 92868 h 1626789"/>
              <a:gd name="connsiteX10" fmla="*/ 319088 w 371475"/>
              <a:gd name="connsiteY10" fmla="*/ 104775 h 1626789"/>
              <a:gd name="connsiteX11" fmla="*/ 326232 w 371475"/>
              <a:gd name="connsiteY11" fmla="*/ 111918 h 1626789"/>
              <a:gd name="connsiteX12" fmla="*/ 340519 w 371475"/>
              <a:gd name="connsiteY12" fmla="*/ 121443 h 1626789"/>
              <a:gd name="connsiteX13" fmla="*/ 347663 w 371475"/>
              <a:gd name="connsiteY13" fmla="*/ 135731 h 1626789"/>
              <a:gd name="connsiteX14" fmla="*/ 354807 w 371475"/>
              <a:gd name="connsiteY14" fmla="*/ 140493 h 1626789"/>
              <a:gd name="connsiteX15" fmla="*/ 369094 w 371475"/>
              <a:gd name="connsiteY15" fmla="*/ 164306 h 1626789"/>
              <a:gd name="connsiteX16" fmla="*/ 371475 w 371475"/>
              <a:gd name="connsiteY16" fmla="*/ 171450 h 1626789"/>
              <a:gd name="connsiteX17" fmla="*/ 359569 w 371475"/>
              <a:gd name="connsiteY17" fmla="*/ 197643 h 1626789"/>
              <a:gd name="connsiteX18" fmla="*/ 345282 w 371475"/>
              <a:gd name="connsiteY18" fmla="*/ 207168 h 1626789"/>
              <a:gd name="connsiteX19" fmla="*/ 252413 w 371475"/>
              <a:gd name="connsiteY19" fmla="*/ 204787 h 1626789"/>
              <a:gd name="connsiteX20" fmla="*/ 245269 w 371475"/>
              <a:gd name="connsiteY20" fmla="*/ 202406 h 1626789"/>
              <a:gd name="connsiteX21" fmla="*/ 209550 w 371475"/>
              <a:gd name="connsiteY21" fmla="*/ 204787 h 1626789"/>
              <a:gd name="connsiteX22" fmla="*/ 202407 w 371475"/>
              <a:gd name="connsiteY22" fmla="*/ 209550 h 1626789"/>
              <a:gd name="connsiteX23" fmla="*/ 197644 w 371475"/>
              <a:gd name="connsiteY23" fmla="*/ 216693 h 1626789"/>
              <a:gd name="connsiteX24" fmla="*/ 190500 w 371475"/>
              <a:gd name="connsiteY24" fmla="*/ 226218 h 1626789"/>
              <a:gd name="connsiteX25" fmla="*/ 188119 w 371475"/>
              <a:gd name="connsiteY25" fmla="*/ 235743 h 1626789"/>
              <a:gd name="connsiteX26" fmla="*/ 183357 w 371475"/>
              <a:gd name="connsiteY26" fmla="*/ 250031 h 1626789"/>
              <a:gd name="connsiteX27" fmla="*/ 190500 w 371475"/>
              <a:gd name="connsiteY27" fmla="*/ 288131 h 1626789"/>
              <a:gd name="connsiteX28" fmla="*/ 197644 w 371475"/>
              <a:gd name="connsiteY28" fmla="*/ 292893 h 1626789"/>
              <a:gd name="connsiteX29" fmla="*/ 202407 w 371475"/>
              <a:gd name="connsiteY29" fmla="*/ 319087 h 1626789"/>
              <a:gd name="connsiteX30" fmla="*/ 204788 w 371475"/>
              <a:gd name="connsiteY30" fmla="*/ 326231 h 1626789"/>
              <a:gd name="connsiteX31" fmla="*/ 228600 w 371475"/>
              <a:gd name="connsiteY31" fmla="*/ 347662 h 1626789"/>
              <a:gd name="connsiteX32" fmla="*/ 245269 w 371475"/>
              <a:gd name="connsiteY32" fmla="*/ 352425 h 1626789"/>
              <a:gd name="connsiteX33" fmla="*/ 259557 w 371475"/>
              <a:gd name="connsiteY33" fmla="*/ 361950 h 1626789"/>
              <a:gd name="connsiteX34" fmla="*/ 266700 w 371475"/>
              <a:gd name="connsiteY34" fmla="*/ 366712 h 1626789"/>
              <a:gd name="connsiteX35" fmla="*/ 269082 w 371475"/>
              <a:gd name="connsiteY35" fmla="*/ 373856 h 1626789"/>
              <a:gd name="connsiteX36" fmla="*/ 271463 w 371475"/>
              <a:gd name="connsiteY36" fmla="*/ 421481 h 1626789"/>
              <a:gd name="connsiteX37" fmla="*/ 264319 w 371475"/>
              <a:gd name="connsiteY37" fmla="*/ 426243 h 1626789"/>
              <a:gd name="connsiteX38" fmla="*/ 242888 w 371475"/>
              <a:gd name="connsiteY38" fmla="*/ 431006 h 1626789"/>
              <a:gd name="connsiteX39" fmla="*/ 228600 w 371475"/>
              <a:gd name="connsiteY39" fmla="*/ 435768 h 1626789"/>
              <a:gd name="connsiteX40" fmla="*/ 130969 w 371475"/>
              <a:gd name="connsiteY40" fmla="*/ 440531 h 1626789"/>
              <a:gd name="connsiteX41" fmla="*/ 126207 w 371475"/>
              <a:gd name="connsiteY41" fmla="*/ 447675 h 1626789"/>
              <a:gd name="connsiteX42" fmla="*/ 114300 w 371475"/>
              <a:gd name="connsiteY42" fmla="*/ 461962 h 1626789"/>
              <a:gd name="connsiteX43" fmla="*/ 111919 w 371475"/>
              <a:gd name="connsiteY43" fmla="*/ 473868 h 1626789"/>
              <a:gd name="connsiteX44" fmla="*/ 109538 w 371475"/>
              <a:gd name="connsiteY44" fmla="*/ 481012 h 1626789"/>
              <a:gd name="connsiteX45" fmla="*/ 121444 w 371475"/>
              <a:gd name="connsiteY45" fmla="*/ 528637 h 1626789"/>
              <a:gd name="connsiteX46" fmla="*/ 135732 w 371475"/>
              <a:gd name="connsiteY46" fmla="*/ 538162 h 1626789"/>
              <a:gd name="connsiteX47" fmla="*/ 150019 w 371475"/>
              <a:gd name="connsiteY47" fmla="*/ 547687 h 1626789"/>
              <a:gd name="connsiteX48" fmla="*/ 157163 w 371475"/>
              <a:gd name="connsiteY48" fmla="*/ 552450 h 1626789"/>
              <a:gd name="connsiteX49" fmla="*/ 169069 w 371475"/>
              <a:gd name="connsiteY49" fmla="*/ 564356 h 1626789"/>
              <a:gd name="connsiteX50" fmla="*/ 173832 w 371475"/>
              <a:gd name="connsiteY50" fmla="*/ 571500 h 1626789"/>
              <a:gd name="connsiteX51" fmla="*/ 180975 w 371475"/>
              <a:gd name="connsiteY51" fmla="*/ 581025 h 1626789"/>
              <a:gd name="connsiteX52" fmla="*/ 188119 w 371475"/>
              <a:gd name="connsiteY52" fmla="*/ 600075 h 1626789"/>
              <a:gd name="connsiteX53" fmla="*/ 195263 w 371475"/>
              <a:gd name="connsiteY53" fmla="*/ 604837 h 1626789"/>
              <a:gd name="connsiteX54" fmla="*/ 204788 w 371475"/>
              <a:gd name="connsiteY54" fmla="*/ 621506 h 1626789"/>
              <a:gd name="connsiteX55" fmla="*/ 211932 w 371475"/>
              <a:gd name="connsiteY55" fmla="*/ 626268 h 1626789"/>
              <a:gd name="connsiteX56" fmla="*/ 214313 w 371475"/>
              <a:gd name="connsiteY56" fmla="*/ 633412 h 1626789"/>
              <a:gd name="connsiteX57" fmla="*/ 211932 w 371475"/>
              <a:gd name="connsiteY57" fmla="*/ 647700 h 1626789"/>
              <a:gd name="connsiteX58" fmla="*/ 200025 w 371475"/>
              <a:gd name="connsiteY58" fmla="*/ 659606 h 1626789"/>
              <a:gd name="connsiteX59" fmla="*/ 185738 w 371475"/>
              <a:gd name="connsiteY59" fmla="*/ 664368 h 1626789"/>
              <a:gd name="connsiteX60" fmla="*/ 169069 w 371475"/>
              <a:gd name="connsiteY60" fmla="*/ 669131 h 1626789"/>
              <a:gd name="connsiteX61" fmla="*/ 126207 w 371475"/>
              <a:gd name="connsiteY61" fmla="*/ 664368 h 1626789"/>
              <a:gd name="connsiteX62" fmla="*/ 119063 w 371475"/>
              <a:gd name="connsiteY62" fmla="*/ 661987 h 1626789"/>
              <a:gd name="connsiteX63" fmla="*/ 100013 w 371475"/>
              <a:gd name="connsiteY63" fmla="*/ 659606 h 1626789"/>
              <a:gd name="connsiteX64" fmla="*/ 57150 w 371475"/>
              <a:gd name="connsiteY64" fmla="*/ 666750 h 1626789"/>
              <a:gd name="connsiteX65" fmla="*/ 42863 w 371475"/>
              <a:gd name="connsiteY65" fmla="*/ 671512 h 1626789"/>
              <a:gd name="connsiteX66" fmla="*/ 35719 w 371475"/>
              <a:gd name="connsiteY66" fmla="*/ 673893 h 1626789"/>
              <a:gd name="connsiteX67" fmla="*/ 28575 w 371475"/>
              <a:gd name="connsiteY67" fmla="*/ 681037 h 1626789"/>
              <a:gd name="connsiteX68" fmla="*/ 19050 w 371475"/>
              <a:gd name="connsiteY68" fmla="*/ 695325 h 1626789"/>
              <a:gd name="connsiteX69" fmla="*/ 21432 w 371475"/>
              <a:gd name="connsiteY69" fmla="*/ 702468 h 1626789"/>
              <a:gd name="connsiteX70" fmla="*/ 42863 w 371475"/>
              <a:gd name="connsiteY70" fmla="*/ 719137 h 1626789"/>
              <a:gd name="connsiteX71" fmla="*/ 57150 w 371475"/>
              <a:gd name="connsiteY71" fmla="*/ 728662 h 1626789"/>
              <a:gd name="connsiteX72" fmla="*/ 69057 w 371475"/>
              <a:gd name="connsiteY72" fmla="*/ 731043 h 1626789"/>
              <a:gd name="connsiteX73" fmla="*/ 100013 w 371475"/>
              <a:gd name="connsiteY73" fmla="*/ 735806 h 1626789"/>
              <a:gd name="connsiteX74" fmla="*/ 114300 w 371475"/>
              <a:gd name="connsiteY74" fmla="*/ 740568 h 1626789"/>
              <a:gd name="connsiteX75" fmla="*/ 128588 w 371475"/>
              <a:gd name="connsiteY75" fmla="*/ 750093 h 1626789"/>
              <a:gd name="connsiteX76" fmla="*/ 135732 w 371475"/>
              <a:gd name="connsiteY76" fmla="*/ 754856 h 1626789"/>
              <a:gd name="connsiteX77" fmla="*/ 142875 w 371475"/>
              <a:gd name="connsiteY77" fmla="*/ 757237 h 1626789"/>
              <a:gd name="connsiteX78" fmla="*/ 150019 w 371475"/>
              <a:gd name="connsiteY78" fmla="*/ 762000 h 1626789"/>
              <a:gd name="connsiteX79" fmla="*/ 157163 w 371475"/>
              <a:gd name="connsiteY79" fmla="*/ 764381 h 1626789"/>
              <a:gd name="connsiteX80" fmla="*/ 166688 w 371475"/>
              <a:gd name="connsiteY80" fmla="*/ 769143 h 1626789"/>
              <a:gd name="connsiteX81" fmla="*/ 173832 w 371475"/>
              <a:gd name="connsiteY81" fmla="*/ 776287 h 1626789"/>
              <a:gd name="connsiteX82" fmla="*/ 176213 w 371475"/>
              <a:gd name="connsiteY82" fmla="*/ 783431 h 1626789"/>
              <a:gd name="connsiteX83" fmla="*/ 180975 w 371475"/>
              <a:gd name="connsiteY83" fmla="*/ 790575 h 1626789"/>
              <a:gd name="connsiteX84" fmla="*/ 185738 w 371475"/>
              <a:gd name="connsiteY84" fmla="*/ 807243 h 1626789"/>
              <a:gd name="connsiteX85" fmla="*/ 192882 w 371475"/>
              <a:gd name="connsiteY85" fmla="*/ 821531 h 1626789"/>
              <a:gd name="connsiteX86" fmla="*/ 190500 w 371475"/>
              <a:gd name="connsiteY86" fmla="*/ 852487 h 1626789"/>
              <a:gd name="connsiteX87" fmla="*/ 176213 w 371475"/>
              <a:gd name="connsiteY87" fmla="*/ 857250 h 1626789"/>
              <a:gd name="connsiteX88" fmla="*/ 147638 w 371475"/>
              <a:gd name="connsiteY88" fmla="*/ 859631 h 1626789"/>
              <a:gd name="connsiteX89" fmla="*/ 133350 w 371475"/>
              <a:gd name="connsiteY89" fmla="*/ 862012 h 1626789"/>
              <a:gd name="connsiteX90" fmla="*/ 109538 w 371475"/>
              <a:gd name="connsiteY90" fmla="*/ 876300 h 1626789"/>
              <a:gd name="connsiteX91" fmla="*/ 102394 w 371475"/>
              <a:gd name="connsiteY91" fmla="*/ 881062 h 1626789"/>
              <a:gd name="connsiteX92" fmla="*/ 92869 w 371475"/>
              <a:gd name="connsiteY92" fmla="*/ 883443 h 1626789"/>
              <a:gd name="connsiteX93" fmla="*/ 85725 w 371475"/>
              <a:gd name="connsiteY93" fmla="*/ 885825 h 1626789"/>
              <a:gd name="connsiteX94" fmla="*/ 71438 w 371475"/>
              <a:gd name="connsiteY94" fmla="*/ 888206 h 1626789"/>
              <a:gd name="connsiteX95" fmla="*/ 57150 w 371475"/>
              <a:gd name="connsiteY95" fmla="*/ 897731 h 1626789"/>
              <a:gd name="connsiteX96" fmla="*/ 42863 w 371475"/>
              <a:gd name="connsiteY96" fmla="*/ 907256 h 1626789"/>
              <a:gd name="connsiteX97" fmla="*/ 35719 w 371475"/>
              <a:gd name="connsiteY97" fmla="*/ 950118 h 1626789"/>
              <a:gd name="connsiteX98" fmla="*/ 42863 w 371475"/>
              <a:gd name="connsiteY98" fmla="*/ 981075 h 1626789"/>
              <a:gd name="connsiteX99" fmla="*/ 50007 w 371475"/>
              <a:gd name="connsiteY99" fmla="*/ 988218 h 1626789"/>
              <a:gd name="connsiteX100" fmla="*/ 64294 w 371475"/>
              <a:gd name="connsiteY100" fmla="*/ 1012031 h 1626789"/>
              <a:gd name="connsiteX101" fmla="*/ 71438 w 371475"/>
              <a:gd name="connsiteY101" fmla="*/ 1019175 h 1626789"/>
              <a:gd name="connsiteX102" fmla="*/ 92869 w 371475"/>
              <a:gd name="connsiteY102" fmla="*/ 1028700 h 1626789"/>
              <a:gd name="connsiteX103" fmla="*/ 107157 w 371475"/>
              <a:gd name="connsiteY103" fmla="*/ 1031081 h 1626789"/>
              <a:gd name="connsiteX104" fmla="*/ 161925 w 371475"/>
              <a:gd name="connsiteY104" fmla="*/ 1033462 h 1626789"/>
              <a:gd name="connsiteX105" fmla="*/ 183357 w 371475"/>
              <a:gd name="connsiteY105" fmla="*/ 1042987 h 1626789"/>
              <a:gd name="connsiteX106" fmla="*/ 190500 w 371475"/>
              <a:gd name="connsiteY106" fmla="*/ 1057275 h 1626789"/>
              <a:gd name="connsiteX107" fmla="*/ 188119 w 371475"/>
              <a:gd name="connsiteY107" fmla="*/ 1064418 h 1626789"/>
              <a:gd name="connsiteX108" fmla="*/ 185738 w 371475"/>
              <a:gd name="connsiteY108" fmla="*/ 1073943 h 1626789"/>
              <a:gd name="connsiteX109" fmla="*/ 173832 w 371475"/>
              <a:gd name="connsiteY109" fmla="*/ 1095375 h 1626789"/>
              <a:gd name="connsiteX110" fmla="*/ 159544 w 371475"/>
              <a:gd name="connsiteY110" fmla="*/ 1104900 h 1626789"/>
              <a:gd name="connsiteX111" fmla="*/ 152400 w 371475"/>
              <a:gd name="connsiteY111" fmla="*/ 1109662 h 1626789"/>
              <a:gd name="connsiteX112" fmla="*/ 142875 w 371475"/>
              <a:gd name="connsiteY112" fmla="*/ 1112043 h 1626789"/>
              <a:gd name="connsiteX113" fmla="*/ 130969 w 371475"/>
              <a:gd name="connsiteY113" fmla="*/ 1114425 h 1626789"/>
              <a:gd name="connsiteX114" fmla="*/ 116682 w 371475"/>
              <a:gd name="connsiteY114" fmla="*/ 1119187 h 1626789"/>
              <a:gd name="connsiteX115" fmla="*/ 109538 w 371475"/>
              <a:gd name="connsiteY115" fmla="*/ 1121568 h 1626789"/>
              <a:gd name="connsiteX116" fmla="*/ 88107 w 371475"/>
              <a:gd name="connsiteY116" fmla="*/ 1135856 h 1626789"/>
              <a:gd name="connsiteX117" fmla="*/ 73819 w 371475"/>
              <a:gd name="connsiteY117" fmla="*/ 1150143 h 1626789"/>
              <a:gd name="connsiteX118" fmla="*/ 59532 w 371475"/>
              <a:gd name="connsiteY118" fmla="*/ 1159668 h 1626789"/>
              <a:gd name="connsiteX119" fmla="*/ 52388 w 371475"/>
              <a:gd name="connsiteY119" fmla="*/ 1164431 h 1626789"/>
              <a:gd name="connsiteX120" fmla="*/ 38100 w 371475"/>
              <a:gd name="connsiteY120" fmla="*/ 1178718 h 1626789"/>
              <a:gd name="connsiteX121" fmla="*/ 33338 w 371475"/>
              <a:gd name="connsiteY121" fmla="*/ 1193006 h 1626789"/>
              <a:gd name="connsiteX122" fmla="*/ 30957 w 371475"/>
              <a:gd name="connsiteY122" fmla="*/ 1204912 h 1626789"/>
              <a:gd name="connsiteX123" fmla="*/ 28575 w 371475"/>
              <a:gd name="connsiteY123" fmla="*/ 1212056 h 1626789"/>
              <a:gd name="connsiteX124" fmla="*/ 30957 w 371475"/>
              <a:gd name="connsiteY124" fmla="*/ 1226343 h 1626789"/>
              <a:gd name="connsiteX125" fmla="*/ 33338 w 371475"/>
              <a:gd name="connsiteY125" fmla="*/ 1243012 h 1626789"/>
              <a:gd name="connsiteX126" fmla="*/ 47625 w 371475"/>
              <a:gd name="connsiteY126" fmla="*/ 1245393 h 1626789"/>
              <a:gd name="connsiteX127" fmla="*/ 69057 w 371475"/>
              <a:gd name="connsiteY127" fmla="*/ 1266825 h 1626789"/>
              <a:gd name="connsiteX128" fmla="*/ 83344 w 371475"/>
              <a:gd name="connsiteY128" fmla="*/ 1276350 h 1626789"/>
              <a:gd name="connsiteX129" fmla="*/ 88107 w 371475"/>
              <a:gd name="connsiteY129" fmla="*/ 1283493 h 1626789"/>
              <a:gd name="connsiteX130" fmla="*/ 109538 w 371475"/>
              <a:gd name="connsiteY130" fmla="*/ 1295400 h 1626789"/>
              <a:gd name="connsiteX131" fmla="*/ 119063 w 371475"/>
              <a:gd name="connsiteY131" fmla="*/ 1297781 h 1626789"/>
              <a:gd name="connsiteX132" fmla="*/ 128588 w 371475"/>
              <a:gd name="connsiteY132" fmla="*/ 1302543 h 1626789"/>
              <a:gd name="connsiteX133" fmla="*/ 142875 w 371475"/>
              <a:gd name="connsiteY133" fmla="*/ 1312068 h 1626789"/>
              <a:gd name="connsiteX134" fmla="*/ 154782 w 371475"/>
              <a:gd name="connsiteY134" fmla="*/ 1326356 h 1626789"/>
              <a:gd name="connsiteX135" fmla="*/ 150019 w 371475"/>
              <a:gd name="connsiteY135" fmla="*/ 1354931 h 1626789"/>
              <a:gd name="connsiteX136" fmla="*/ 123825 w 371475"/>
              <a:gd name="connsiteY136" fmla="*/ 1373981 h 1626789"/>
              <a:gd name="connsiteX137" fmla="*/ 111919 w 371475"/>
              <a:gd name="connsiteY137" fmla="*/ 1376362 h 1626789"/>
              <a:gd name="connsiteX138" fmla="*/ 40482 w 371475"/>
              <a:gd name="connsiteY138" fmla="*/ 1378743 h 1626789"/>
              <a:gd name="connsiteX139" fmla="*/ 33338 w 371475"/>
              <a:gd name="connsiteY139" fmla="*/ 1381125 h 1626789"/>
              <a:gd name="connsiteX140" fmla="*/ 26194 w 371475"/>
              <a:gd name="connsiteY140" fmla="*/ 1388268 h 1626789"/>
              <a:gd name="connsiteX141" fmla="*/ 19050 w 371475"/>
              <a:gd name="connsiteY141" fmla="*/ 1393031 h 1626789"/>
              <a:gd name="connsiteX142" fmla="*/ 16669 w 371475"/>
              <a:gd name="connsiteY142" fmla="*/ 1407318 h 1626789"/>
              <a:gd name="connsiteX143" fmla="*/ 14288 w 371475"/>
              <a:gd name="connsiteY143" fmla="*/ 1414462 h 1626789"/>
              <a:gd name="connsiteX144" fmla="*/ 19050 w 371475"/>
              <a:gd name="connsiteY144" fmla="*/ 1435893 h 1626789"/>
              <a:gd name="connsiteX145" fmla="*/ 30957 w 371475"/>
              <a:gd name="connsiteY145" fmla="*/ 1450181 h 1626789"/>
              <a:gd name="connsiteX146" fmla="*/ 47625 w 371475"/>
              <a:gd name="connsiteY146" fmla="*/ 1462087 h 1626789"/>
              <a:gd name="connsiteX147" fmla="*/ 52388 w 371475"/>
              <a:gd name="connsiteY147" fmla="*/ 1469231 h 1626789"/>
              <a:gd name="connsiteX148" fmla="*/ 76200 w 371475"/>
              <a:gd name="connsiteY148" fmla="*/ 1483518 h 1626789"/>
              <a:gd name="connsiteX149" fmla="*/ 80963 w 371475"/>
              <a:gd name="connsiteY149" fmla="*/ 1490662 h 1626789"/>
              <a:gd name="connsiteX150" fmla="*/ 95250 w 371475"/>
              <a:gd name="connsiteY150" fmla="*/ 1495425 h 1626789"/>
              <a:gd name="connsiteX151" fmla="*/ 116682 w 371475"/>
              <a:gd name="connsiteY151" fmla="*/ 1500187 h 1626789"/>
              <a:gd name="connsiteX152" fmla="*/ 135732 w 371475"/>
              <a:gd name="connsiteY152" fmla="*/ 1504950 h 1626789"/>
              <a:gd name="connsiteX153" fmla="*/ 150019 w 371475"/>
              <a:gd name="connsiteY153" fmla="*/ 1509712 h 1626789"/>
              <a:gd name="connsiteX154" fmla="*/ 157163 w 371475"/>
              <a:gd name="connsiteY154" fmla="*/ 1514475 h 1626789"/>
              <a:gd name="connsiteX155" fmla="*/ 164307 w 371475"/>
              <a:gd name="connsiteY155" fmla="*/ 1516856 h 1626789"/>
              <a:gd name="connsiteX156" fmla="*/ 176213 w 371475"/>
              <a:gd name="connsiteY156" fmla="*/ 1531143 h 1626789"/>
              <a:gd name="connsiteX157" fmla="*/ 173832 w 371475"/>
              <a:gd name="connsiteY157" fmla="*/ 1547812 h 1626789"/>
              <a:gd name="connsiteX158" fmla="*/ 159544 w 371475"/>
              <a:gd name="connsiteY158" fmla="*/ 1559718 h 1626789"/>
              <a:gd name="connsiteX159" fmla="*/ 69057 w 371475"/>
              <a:gd name="connsiteY159" fmla="*/ 1569243 h 1626789"/>
              <a:gd name="connsiteX160" fmla="*/ 61913 w 371475"/>
              <a:gd name="connsiteY160" fmla="*/ 1571625 h 1626789"/>
              <a:gd name="connsiteX161" fmla="*/ 54769 w 371475"/>
              <a:gd name="connsiteY161" fmla="*/ 1578768 h 1626789"/>
              <a:gd name="connsiteX162" fmla="*/ 47625 w 371475"/>
              <a:gd name="connsiteY162" fmla="*/ 1583531 h 1626789"/>
              <a:gd name="connsiteX163" fmla="*/ 30957 w 371475"/>
              <a:gd name="connsiteY163" fmla="*/ 1604962 h 1626789"/>
              <a:gd name="connsiteX164" fmla="*/ 33338 w 371475"/>
              <a:gd name="connsiteY164" fmla="*/ 1619250 h 1626789"/>
              <a:gd name="connsiteX165" fmla="*/ 30957 w 371475"/>
              <a:gd name="connsiteY165" fmla="*/ 1626393 h 1626789"/>
              <a:gd name="connsiteX166" fmla="*/ 28575 w 371475"/>
              <a:gd name="connsiteY166" fmla="*/ 1612106 h 1626789"/>
              <a:gd name="connsiteX167" fmla="*/ 19050 w 371475"/>
              <a:gd name="connsiteY167" fmla="*/ 1597818 h 1626789"/>
              <a:gd name="connsiteX168" fmla="*/ 14288 w 371475"/>
              <a:gd name="connsiteY168" fmla="*/ 1590675 h 1626789"/>
              <a:gd name="connsiteX169" fmla="*/ 0 w 371475"/>
              <a:gd name="connsiteY169" fmla="*/ 1597818 h 1626789"/>
              <a:gd name="connsiteX0" fmla="*/ 269082 w 371475"/>
              <a:gd name="connsiteY0" fmla="*/ 0 h 1626789"/>
              <a:gd name="connsiteX1" fmla="*/ 257175 w 371475"/>
              <a:gd name="connsiteY1" fmla="*/ 4762 h 1626789"/>
              <a:gd name="connsiteX2" fmla="*/ 254794 w 371475"/>
              <a:gd name="connsiteY2" fmla="*/ 11906 h 1626789"/>
              <a:gd name="connsiteX3" fmla="*/ 250032 w 371475"/>
              <a:gd name="connsiteY3" fmla="*/ 30956 h 1626789"/>
              <a:gd name="connsiteX4" fmla="*/ 252413 w 371475"/>
              <a:gd name="connsiteY4" fmla="*/ 61912 h 1626789"/>
              <a:gd name="connsiteX5" fmla="*/ 254794 w 371475"/>
              <a:gd name="connsiteY5" fmla="*/ 69056 h 1626789"/>
              <a:gd name="connsiteX6" fmla="*/ 261938 w 371475"/>
              <a:gd name="connsiteY6" fmla="*/ 71437 h 1626789"/>
              <a:gd name="connsiteX7" fmla="*/ 276225 w 371475"/>
              <a:gd name="connsiteY7" fmla="*/ 83343 h 1626789"/>
              <a:gd name="connsiteX8" fmla="*/ 283369 w 371475"/>
              <a:gd name="connsiteY8" fmla="*/ 85725 h 1626789"/>
              <a:gd name="connsiteX9" fmla="*/ 297657 w 371475"/>
              <a:gd name="connsiteY9" fmla="*/ 92868 h 1626789"/>
              <a:gd name="connsiteX10" fmla="*/ 319088 w 371475"/>
              <a:gd name="connsiteY10" fmla="*/ 104775 h 1626789"/>
              <a:gd name="connsiteX11" fmla="*/ 326232 w 371475"/>
              <a:gd name="connsiteY11" fmla="*/ 111918 h 1626789"/>
              <a:gd name="connsiteX12" fmla="*/ 340519 w 371475"/>
              <a:gd name="connsiteY12" fmla="*/ 121443 h 1626789"/>
              <a:gd name="connsiteX13" fmla="*/ 347663 w 371475"/>
              <a:gd name="connsiteY13" fmla="*/ 135731 h 1626789"/>
              <a:gd name="connsiteX14" fmla="*/ 354807 w 371475"/>
              <a:gd name="connsiteY14" fmla="*/ 140493 h 1626789"/>
              <a:gd name="connsiteX15" fmla="*/ 369094 w 371475"/>
              <a:gd name="connsiteY15" fmla="*/ 164306 h 1626789"/>
              <a:gd name="connsiteX16" fmla="*/ 371475 w 371475"/>
              <a:gd name="connsiteY16" fmla="*/ 171450 h 1626789"/>
              <a:gd name="connsiteX17" fmla="*/ 359569 w 371475"/>
              <a:gd name="connsiteY17" fmla="*/ 197643 h 1626789"/>
              <a:gd name="connsiteX18" fmla="*/ 345282 w 371475"/>
              <a:gd name="connsiteY18" fmla="*/ 207168 h 1626789"/>
              <a:gd name="connsiteX19" fmla="*/ 252413 w 371475"/>
              <a:gd name="connsiteY19" fmla="*/ 204787 h 1626789"/>
              <a:gd name="connsiteX20" fmla="*/ 245269 w 371475"/>
              <a:gd name="connsiteY20" fmla="*/ 202406 h 1626789"/>
              <a:gd name="connsiteX21" fmla="*/ 209550 w 371475"/>
              <a:gd name="connsiteY21" fmla="*/ 204787 h 1626789"/>
              <a:gd name="connsiteX22" fmla="*/ 202407 w 371475"/>
              <a:gd name="connsiteY22" fmla="*/ 209550 h 1626789"/>
              <a:gd name="connsiteX23" fmla="*/ 197644 w 371475"/>
              <a:gd name="connsiteY23" fmla="*/ 216693 h 1626789"/>
              <a:gd name="connsiteX24" fmla="*/ 190500 w 371475"/>
              <a:gd name="connsiteY24" fmla="*/ 226218 h 1626789"/>
              <a:gd name="connsiteX25" fmla="*/ 188119 w 371475"/>
              <a:gd name="connsiteY25" fmla="*/ 235743 h 1626789"/>
              <a:gd name="connsiteX26" fmla="*/ 183357 w 371475"/>
              <a:gd name="connsiteY26" fmla="*/ 250031 h 1626789"/>
              <a:gd name="connsiteX27" fmla="*/ 190500 w 371475"/>
              <a:gd name="connsiteY27" fmla="*/ 288131 h 1626789"/>
              <a:gd name="connsiteX28" fmla="*/ 197644 w 371475"/>
              <a:gd name="connsiteY28" fmla="*/ 292893 h 1626789"/>
              <a:gd name="connsiteX29" fmla="*/ 202407 w 371475"/>
              <a:gd name="connsiteY29" fmla="*/ 319087 h 1626789"/>
              <a:gd name="connsiteX30" fmla="*/ 204788 w 371475"/>
              <a:gd name="connsiteY30" fmla="*/ 326231 h 1626789"/>
              <a:gd name="connsiteX31" fmla="*/ 228600 w 371475"/>
              <a:gd name="connsiteY31" fmla="*/ 347662 h 1626789"/>
              <a:gd name="connsiteX32" fmla="*/ 245269 w 371475"/>
              <a:gd name="connsiteY32" fmla="*/ 352425 h 1626789"/>
              <a:gd name="connsiteX33" fmla="*/ 259557 w 371475"/>
              <a:gd name="connsiteY33" fmla="*/ 361950 h 1626789"/>
              <a:gd name="connsiteX34" fmla="*/ 266700 w 371475"/>
              <a:gd name="connsiteY34" fmla="*/ 366712 h 1626789"/>
              <a:gd name="connsiteX35" fmla="*/ 269082 w 371475"/>
              <a:gd name="connsiteY35" fmla="*/ 373856 h 1626789"/>
              <a:gd name="connsiteX36" fmla="*/ 271463 w 371475"/>
              <a:gd name="connsiteY36" fmla="*/ 421481 h 1626789"/>
              <a:gd name="connsiteX37" fmla="*/ 264319 w 371475"/>
              <a:gd name="connsiteY37" fmla="*/ 426243 h 1626789"/>
              <a:gd name="connsiteX38" fmla="*/ 242888 w 371475"/>
              <a:gd name="connsiteY38" fmla="*/ 431006 h 1626789"/>
              <a:gd name="connsiteX39" fmla="*/ 228600 w 371475"/>
              <a:gd name="connsiteY39" fmla="*/ 435768 h 1626789"/>
              <a:gd name="connsiteX40" fmla="*/ 130969 w 371475"/>
              <a:gd name="connsiteY40" fmla="*/ 440531 h 1626789"/>
              <a:gd name="connsiteX41" fmla="*/ 126207 w 371475"/>
              <a:gd name="connsiteY41" fmla="*/ 447675 h 1626789"/>
              <a:gd name="connsiteX42" fmla="*/ 114300 w 371475"/>
              <a:gd name="connsiteY42" fmla="*/ 461962 h 1626789"/>
              <a:gd name="connsiteX43" fmla="*/ 111919 w 371475"/>
              <a:gd name="connsiteY43" fmla="*/ 473868 h 1626789"/>
              <a:gd name="connsiteX44" fmla="*/ 109538 w 371475"/>
              <a:gd name="connsiteY44" fmla="*/ 481012 h 1626789"/>
              <a:gd name="connsiteX45" fmla="*/ 121444 w 371475"/>
              <a:gd name="connsiteY45" fmla="*/ 528637 h 1626789"/>
              <a:gd name="connsiteX46" fmla="*/ 135732 w 371475"/>
              <a:gd name="connsiteY46" fmla="*/ 538162 h 1626789"/>
              <a:gd name="connsiteX47" fmla="*/ 150019 w 371475"/>
              <a:gd name="connsiteY47" fmla="*/ 547687 h 1626789"/>
              <a:gd name="connsiteX48" fmla="*/ 157163 w 371475"/>
              <a:gd name="connsiteY48" fmla="*/ 552450 h 1626789"/>
              <a:gd name="connsiteX49" fmla="*/ 169069 w 371475"/>
              <a:gd name="connsiteY49" fmla="*/ 564356 h 1626789"/>
              <a:gd name="connsiteX50" fmla="*/ 173832 w 371475"/>
              <a:gd name="connsiteY50" fmla="*/ 571500 h 1626789"/>
              <a:gd name="connsiteX51" fmla="*/ 180975 w 371475"/>
              <a:gd name="connsiteY51" fmla="*/ 581025 h 1626789"/>
              <a:gd name="connsiteX52" fmla="*/ 188119 w 371475"/>
              <a:gd name="connsiteY52" fmla="*/ 600075 h 1626789"/>
              <a:gd name="connsiteX53" fmla="*/ 195263 w 371475"/>
              <a:gd name="connsiteY53" fmla="*/ 604837 h 1626789"/>
              <a:gd name="connsiteX54" fmla="*/ 204788 w 371475"/>
              <a:gd name="connsiteY54" fmla="*/ 621506 h 1626789"/>
              <a:gd name="connsiteX55" fmla="*/ 211932 w 371475"/>
              <a:gd name="connsiteY55" fmla="*/ 626268 h 1626789"/>
              <a:gd name="connsiteX56" fmla="*/ 214313 w 371475"/>
              <a:gd name="connsiteY56" fmla="*/ 633412 h 1626789"/>
              <a:gd name="connsiteX57" fmla="*/ 211932 w 371475"/>
              <a:gd name="connsiteY57" fmla="*/ 647700 h 1626789"/>
              <a:gd name="connsiteX58" fmla="*/ 200025 w 371475"/>
              <a:gd name="connsiteY58" fmla="*/ 659606 h 1626789"/>
              <a:gd name="connsiteX59" fmla="*/ 185738 w 371475"/>
              <a:gd name="connsiteY59" fmla="*/ 664368 h 1626789"/>
              <a:gd name="connsiteX60" fmla="*/ 169069 w 371475"/>
              <a:gd name="connsiteY60" fmla="*/ 669131 h 1626789"/>
              <a:gd name="connsiteX61" fmla="*/ 126207 w 371475"/>
              <a:gd name="connsiteY61" fmla="*/ 664368 h 1626789"/>
              <a:gd name="connsiteX62" fmla="*/ 119063 w 371475"/>
              <a:gd name="connsiteY62" fmla="*/ 661987 h 1626789"/>
              <a:gd name="connsiteX63" fmla="*/ 100013 w 371475"/>
              <a:gd name="connsiteY63" fmla="*/ 659606 h 1626789"/>
              <a:gd name="connsiteX64" fmla="*/ 57150 w 371475"/>
              <a:gd name="connsiteY64" fmla="*/ 666750 h 1626789"/>
              <a:gd name="connsiteX65" fmla="*/ 42863 w 371475"/>
              <a:gd name="connsiteY65" fmla="*/ 671512 h 1626789"/>
              <a:gd name="connsiteX66" fmla="*/ 35719 w 371475"/>
              <a:gd name="connsiteY66" fmla="*/ 673893 h 1626789"/>
              <a:gd name="connsiteX67" fmla="*/ 28575 w 371475"/>
              <a:gd name="connsiteY67" fmla="*/ 681037 h 1626789"/>
              <a:gd name="connsiteX68" fmla="*/ 19050 w 371475"/>
              <a:gd name="connsiteY68" fmla="*/ 695325 h 1626789"/>
              <a:gd name="connsiteX69" fmla="*/ 21432 w 371475"/>
              <a:gd name="connsiteY69" fmla="*/ 702468 h 1626789"/>
              <a:gd name="connsiteX70" fmla="*/ 42863 w 371475"/>
              <a:gd name="connsiteY70" fmla="*/ 719137 h 1626789"/>
              <a:gd name="connsiteX71" fmla="*/ 57150 w 371475"/>
              <a:gd name="connsiteY71" fmla="*/ 728662 h 1626789"/>
              <a:gd name="connsiteX72" fmla="*/ 69057 w 371475"/>
              <a:gd name="connsiteY72" fmla="*/ 731043 h 1626789"/>
              <a:gd name="connsiteX73" fmla="*/ 100013 w 371475"/>
              <a:gd name="connsiteY73" fmla="*/ 735806 h 1626789"/>
              <a:gd name="connsiteX74" fmla="*/ 114300 w 371475"/>
              <a:gd name="connsiteY74" fmla="*/ 740568 h 1626789"/>
              <a:gd name="connsiteX75" fmla="*/ 128588 w 371475"/>
              <a:gd name="connsiteY75" fmla="*/ 750093 h 1626789"/>
              <a:gd name="connsiteX76" fmla="*/ 135732 w 371475"/>
              <a:gd name="connsiteY76" fmla="*/ 754856 h 1626789"/>
              <a:gd name="connsiteX77" fmla="*/ 142875 w 371475"/>
              <a:gd name="connsiteY77" fmla="*/ 757237 h 1626789"/>
              <a:gd name="connsiteX78" fmla="*/ 150019 w 371475"/>
              <a:gd name="connsiteY78" fmla="*/ 762000 h 1626789"/>
              <a:gd name="connsiteX79" fmla="*/ 157163 w 371475"/>
              <a:gd name="connsiteY79" fmla="*/ 764381 h 1626789"/>
              <a:gd name="connsiteX80" fmla="*/ 166688 w 371475"/>
              <a:gd name="connsiteY80" fmla="*/ 769143 h 1626789"/>
              <a:gd name="connsiteX81" fmla="*/ 173832 w 371475"/>
              <a:gd name="connsiteY81" fmla="*/ 776287 h 1626789"/>
              <a:gd name="connsiteX82" fmla="*/ 176213 w 371475"/>
              <a:gd name="connsiteY82" fmla="*/ 783431 h 1626789"/>
              <a:gd name="connsiteX83" fmla="*/ 180975 w 371475"/>
              <a:gd name="connsiteY83" fmla="*/ 790575 h 1626789"/>
              <a:gd name="connsiteX84" fmla="*/ 185738 w 371475"/>
              <a:gd name="connsiteY84" fmla="*/ 807243 h 1626789"/>
              <a:gd name="connsiteX85" fmla="*/ 192882 w 371475"/>
              <a:gd name="connsiteY85" fmla="*/ 821531 h 1626789"/>
              <a:gd name="connsiteX86" fmla="*/ 190500 w 371475"/>
              <a:gd name="connsiteY86" fmla="*/ 852487 h 1626789"/>
              <a:gd name="connsiteX87" fmla="*/ 176213 w 371475"/>
              <a:gd name="connsiteY87" fmla="*/ 857250 h 1626789"/>
              <a:gd name="connsiteX88" fmla="*/ 147638 w 371475"/>
              <a:gd name="connsiteY88" fmla="*/ 859631 h 1626789"/>
              <a:gd name="connsiteX89" fmla="*/ 133350 w 371475"/>
              <a:gd name="connsiteY89" fmla="*/ 862012 h 1626789"/>
              <a:gd name="connsiteX90" fmla="*/ 109538 w 371475"/>
              <a:gd name="connsiteY90" fmla="*/ 876300 h 1626789"/>
              <a:gd name="connsiteX91" fmla="*/ 102394 w 371475"/>
              <a:gd name="connsiteY91" fmla="*/ 881062 h 1626789"/>
              <a:gd name="connsiteX92" fmla="*/ 92869 w 371475"/>
              <a:gd name="connsiteY92" fmla="*/ 883443 h 1626789"/>
              <a:gd name="connsiteX93" fmla="*/ 85725 w 371475"/>
              <a:gd name="connsiteY93" fmla="*/ 885825 h 1626789"/>
              <a:gd name="connsiteX94" fmla="*/ 71438 w 371475"/>
              <a:gd name="connsiteY94" fmla="*/ 888206 h 1626789"/>
              <a:gd name="connsiteX95" fmla="*/ 57150 w 371475"/>
              <a:gd name="connsiteY95" fmla="*/ 897731 h 1626789"/>
              <a:gd name="connsiteX96" fmla="*/ 42863 w 371475"/>
              <a:gd name="connsiteY96" fmla="*/ 907256 h 1626789"/>
              <a:gd name="connsiteX97" fmla="*/ 35719 w 371475"/>
              <a:gd name="connsiteY97" fmla="*/ 950118 h 1626789"/>
              <a:gd name="connsiteX98" fmla="*/ 42863 w 371475"/>
              <a:gd name="connsiteY98" fmla="*/ 981075 h 1626789"/>
              <a:gd name="connsiteX99" fmla="*/ 50007 w 371475"/>
              <a:gd name="connsiteY99" fmla="*/ 988218 h 1626789"/>
              <a:gd name="connsiteX100" fmla="*/ 64294 w 371475"/>
              <a:gd name="connsiteY100" fmla="*/ 1012031 h 1626789"/>
              <a:gd name="connsiteX101" fmla="*/ 71438 w 371475"/>
              <a:gd name="connsiteY101" fmla="*/ 1019175 h 1626789"/>
              <a:gd name="connsiteX102" fmla="*/ 92869 w 371475"/>
              <a:gd name="connsiteY102" fmla="*/ 1028700 h 1626789"/>
              <a:gd name="connsiteX103" fmla="*/ 107157 w 371475"/>
              <a:gd name="connsiteY103" fmla="*/ 1031081 h 1626789"/>
              <a:gd name="connsiteX104" fmla="*/ 161925 w 371475"/>
              <a:gd name="connsiteY104" fmla="*/ 1033462 h 1626789"/>
              <a:gd name="connsiteX105" fmla="*/ 183357 w 371475"/>
              <a:gd name="connsiteY105" fmla="*/ 1042987 h 1626789"/>
              <a:gd name="connsiteX106" fmla="*/ 190500 w 371475"/>
              <a:gd name="connsiteY106" fmla="*/ 1057275 h 1626789"/>
              <a:gd name="connsiteX107" fmla="*/ 188119 w 371475"/>
              <a:gd name="connsiteY107" fmla="*/ 1064418 h 1626789"/>
              <a:gd name="connsiteX108" fmla="*/ 185738 w 371475"/>
              <a:gd name="connsiteY108" fmla="*/ 1073943 h 1626789"/>
              <a:gd name="connsiteX109" fmla="*/ 173832 w 371475"/>
              <a:gd name="connsiteY109" fmla="*/ 1095375 h 1626789"/>
              <a:gd name="connsiteX110" fmla="*/ 159544 w 371475"/>
              <a:gd name="connsiteY110" fmla="*/ 1104900 h 1626789"/>
              <a:gd name="connsiteX111" fmla="*/ 152400 w 371475"/>
              <a:gd name="connsiteY111" fmla="*/ 1109662 h 1626789"/>
              <a:gd name="connsiteX112" fmla="*/ 142875 w 371475"/>
              <a:gd name="connsiteY112" fmla="*/ 1112043 h 1626789"/>
              <a:gd name="connsiteX113" fmla="*/ 130969 w 371475"/>
              <a:gd name="connsiteY113" fmla="*/ 1114425 h 1626789"/>
              <a:gd name="connsiteX114" fmla="*/ 116682 w 371475"/>
              <a:gd name="connsiteY114" fmla="*/ 1119187 h 1626789"/>
              <a:gd name="connsiteX115" fmla="*/ 109538 w 371475"/>
              <a:gd name="connsiteY115" fmla="*/ 1121568 h 1626789"/>
              <a:gd name="connsiteX116" fmla="*/ 88107 w 371475"/>
              <a:gd name="connsiteY116" fmla="*/ 1135856 h 1626789"/>
              <a:gd name="connsiteX117" fmla="*/ 73819 w 371475"/>
              <a:gd name="connsiteY117" fmla="*/ 1150143 h 1626789"/>
              <a:gd name="connsiteX118" fmla="*/ 59532 w 371475"/>
              <a:gd name="connsiteY118" fmla="*/ 1159668 h 1626789"/>
              <a:gd name="connsiteX119" fmla="*/ 52388 w 371475"/>
              <a:gd name="connsiteY119" fmla="*/ 1164431 h 1626789"/>
              <a:gd name="connsiteX120" fmla="*/ 38100 w 371475"/>
              <a:gd name="connsiteY120" fmla="*/ 1178718 h 1626789"/>
              <a:gd name="connsiteX121" fmla="*/ 33338 w 371475"/>
              <a:gd name="connsiteY121" fmla="*/ 1193006 h 1626789"/>
              <a:gd name="connsiteX122" fmla="*/ 30957 w 371475"/>
              <a:gd name="connsiteY122" fmla="*/ 1204912 h 1626789"/>
              <a:gd name="connsiteX123" fmla="*/ 28575 w 371475"/>
              <a:gd name="connsiteY123" fmla="*/ 1212056 h 1626789"/>
              <a:gd name="connsiteX124" fmla="*/ 30957 w 371475"/>
              <a:gd name="connsiteY124" fmla="*/ 1226343 h 1626789"/>
              <a:gd name="connsiteX125" fmla="*/ 33338 w 371475"/>
              <a:gd name="connsiteY125" fmla="*/ 1243012 h 1626789"/>
              <a:gd name="connsiteX126" fmla="*/ 47625 w 371475"/>
              <a:gd name="connsiteY126" fmla="*/ 1245393 h 1626789"/>
              <a:gd name="connsiteX127" fmla="*/ 69057 w 371475"/>
              <a:gd name="connsiteY127" fmla="*/ 1266825 h 1626789"/>
              <a:gd name="connsiteX128" fmla="*/ 83344 w 371475"/>
              <a:gd name="connsiteY128" fmla="*/ 1276350 h 1626789"/>
              <a:gd name="connsiteX129" fmla="*/ 88107 w 371475"/>
              <a:gd name="connsiteY129" fmla="*/ 1283493 h 1626789"/>
              <a:gd name="connsiteX130" fmla="*/ 109538 w 371475"/>
              <a:gd name="connsiteY130" fmla="*/ 1295400 h 1626789"/>
              <a:gd name="connsiteX131" fmla="*/ 119063 w 371475"/>
              <a:gd name="connsiteY131" fmla="*/ 1297781 h 1626789"/>
              <a:gd name="connsiteX132" fmla="*/ 128588 w 371475"/>
              <a:gd name="connsiteY132" fmla="*/ 1302543 h 1626789"/>
              <a:gd name="connsiteX133" fmla="*/ 142875 w 371475"/>
              <a:gd name="connsiteY133" fmla="*/ 1312068 h 1626789"/>
              <a:gd name="connsiteX134" fmla="*/ 154782 w 371475"/>
              <a:gd name="connsiteY134" fmla="*/ 1326356 h 1626789"/>
              <a:gd name="connsiteX135" fmla="*/ 150019 w 371475"/>
              <a:gd name="connsiteY135" fmla="*/ 1354931 h 1626789"/>
              <a:gd name="connsiteX136" fmla="*/ 123825 w 371475"/>
              <a:gd name="connsiteY136" fmla="*/ 1373981 h 1626789"/>
              <a:gd name="connsiteX137" fmla="*/ 111919 w 371475"/>
              <a:gd name="connsiteY137" fmla="*/ 1376362 h 1626789"/>
              <a:gd name="connsiteX138" fmla="*/ 40482 w 371475"/>
              <a:gd name="connsiteY138" fmla="*/ 1378743 h 1626789"/>
              <a:gd name="connsiteX139" fmla="*/ 33338 w 371475"/>
              <a:gd name="connsiteY139" fmla="*/ 1381125 h 1626789"/>
              <a:gd name="connsiteX140" fmla="*/ 26194 w 371475"/>
              <a:gd name="connsiteY140" fmla="*/ 1388268 h 1626789"/>
              <a:gd name="connsiteX141" fmla="*/ 19050 w 371475"/>
              <a:gd name="connsiteY141" fmla="*/ 1393031 h 1626789"/>
              <a:gd name="connsiteX142" fmla="*/ 16669 w 371475"/>
              <a:gd name="connsiteY142" fmla="*/ 1407318 h 1626789"/>
              <a:gd name="connsiteX143" fmla="*/ 14288 w 371475"/>
              <a:gd name="connsiteY143" fmla="*/ 1414462 h 1626789"/>
              <a:gd name="connsiteX144" fmla="*/ 19050 w 371475"/>
              <a:gd name="connsiteY144" fmla="*/ 1435893 h 1626789"/>
              <a:gd name="connsiteX145" fmla="*/ 30957 w 371475"/>
              <a:gd name="connsiteY145" fmla="*/ 1450181 h 1626789"/>
              <a:gd name="connsiteX146" fmla="*/ 47625 w 371475"/>
              <a:gd name="connsiteY146" fmla="*/ 1462087 h 1626789"/>
              <a:gd name="connsiteX147" fmla="*/ 52388 w 371475"/>
              <a:gd name="connsiteY147" fmla="*/ 1469231 h 1626789"/>
              <a:gd name="connsiteX148" fmla="*/ 76200 w 371475"/>
              <a:gd name="connsiteY148" fmla="*/ 1483518 h 1626789"/>
              <a:gd name="connsiteX149" fmla="*/ 80963 w 371475"/>
              <a:gd name="connsiteY149" fmla="*/ 1490662 h 1626789"/>
              <a:gd name="connsiteX150" fmla="*/ 95250 w 371475"/>
              <a:gd name="connsiteY150" fmla="*/ 1495425 h 1626789"/>
              <a:gd name="connsiteX151" fmla="*/ 116682 w 371475"/>
              <a:gd name="connsiteY151" fmla="*/ 1500187 h 1626789"/>
              <a:gd name="connsiteX152" fmla="*/ 135732 w 371475"/>
              <a:gd name="connsiteY152" fmla="*/ 1504950 h 1626789"/>
              <a:gd name="connsiteX153" fmla="*/ 150019 w 371475"/>
              <a:gd name="connsiteY153" fmla="*/ 1509712 h 1626789"/>
              <a:gd name="connsiteX154" fmla="*/ 157163 w 371475"/>
              <a:gd name="connsiteY154" fmla="*/ 1514475 h 1626789"/>
              <a:gd name="connsiteX155" fmla="*/ 164307 w 371475"/>
              <a:gd name="connsiteY155" fmla="*/ 1516856 h 1626789"/>
              <a:gd name="connsiteX156" fmla="*/ 176213 w 371475"/>
              <a:gd name="connsiteY156" fmla="*/ 1531143 h 1626789"/>
              <a:gd name="connsiteX157" fmla="*/ 173832 w 371475"/>
              <a:gd name="connsiteY157" fmla="*/ 1547812 h 1626789"/>
              <a:gd name="connsiteX158" fmla="*/ 159544 w 371475"/>
              <a:gd name="connsiteY158" fmla="*/ 1559718 h 1626789"/>
              <a:gd name="connsiteX159" fmla="*/ 69057 w 371475"/>
              <a:gd name="connsiteY159" fmla="*/ 1569243 h 1626789"/>
              <a:gd name="connsiteX160" fmla="*/ 61913 w 371475"/>
              <a:gd name="connsiteY160" fmla="*/ 1571625 h 1626789"/>
              <a:gd name="connsiteX161" fmla="*/ 54769 w 371475"/>
              <a:gd name="connsiteY161" fmla="*/ 1578768 h 1626789"/>
              <a:gd name="connsiteX162" fmla="*/ 47625 w 371475"/>
              <a:gd name="connsiteY162" fmla="*/ 1583531 h 1626789"/>
              <a:gd name="connsiteX163" fmla="*/ 30957 w 371475"/>
              <a:gd name="connsiteY163" fmla="*/ 1604962 h 1626789"/>
              <a:gd name="connsiteX164" fmla="*/ 33338 w 371475"/>
              <a:gd name="connsiteY164" fmla="*/ 1619250 h 1626789"/>
              <a:gd name="connsiteX165" fmla="*/ 30957 w 371475"/>
              <a:gd name="connsiteY165" fmla="*/ 1626393 h 1626789"/>
              <a:gd name="connsiteX166" fmla="*/ 28575 w 371475"/>
              <a:gd name="connsiteY166" fmla="*/ 1612106 h 1626789"/>
              <a:gd name="connsiteX167" fmla="*/ 19050 w 371475"/>
              <a:gd name="connsiteY167" fmla="*/ 1597818 h 1626789"/>
              <a:gd name="connsiteX168" fmla="*/ 0 w 371475"/>
              <a:gd name="connsiteY168" fmla="*/ 1597818 h 1626789"/>
              <a:gd name="connsiteX0" fmla="*/ 254794 w 357187"/>
              <a:gd name="connsiteY0" fmla="*/ 0 h 1626789"/>
              <a:gd name="connsiteX1" fmla="*/ 242887 w 357187"/>
              <a:gd name="connsiteY1" fmla="*/ 4762 h 1626789"/>
              <a:gd name="connsiteX2" fmla="*/ 240506 w 357187"/>
              <a:gd name="connsiteY2" fmla="*/ 11906 h 1626789"/>
              <a:gd name="connsiteX3" fmla="*/ 235744 w 357187"/>
              <a:gd name="connsiteY3" fmla="*/ 30956 h 1626789"/>
              <a:gd name="connsiteX4" fmla="*/ 238125 w 357187"/>
              <a:gd name="connsiteY4" fmla="*/ 61912 h 1626789"/>
              <a:gd name="connsiteX5" fmla="*/ 240506 w 357187"/>
              <a:gd name="connsiteY5" fmla="*/ 69056 h 1626789"/>
              <a:gd name="connsiteX6" fmla="*/ 247650 w 357187"/>
              <a:gd name="connsiteY6" fmla="*/ 71437 h 1626789"/>
              <a:gd name="connsiteX7" fmla="*/ 261937 w 357187"/>
              <a:gd name="connsiteY7" fmla="*/ 83343 h 1626789"/>
              <a:gd name="connsiteX8" fmla="*/ 269081 w 357187"/>
              <a:gd name="connsiteY8" fmla="*/ 85725 h 1626789"/>
              <a:gd name="connsiteX9" fmla="*/ 283369 w 357187"/>
              <a:gd name="connsiteY9" fmla="*/ 92868 h 1626789"/>
              <a:gd name="connsiteX10" fmla="*/ 304800 w 357187"/>
              <a:gd name="connsiteY10" fmla="*/ 104775 h 1626789"/>
              <a:gd name="connsiteX11" fmla="*/ 311944 w 357187"/>
              <a:gd name="connsiteY11" fmla="*/ 111918 h 1626789"/>
              <a:gd name="connsiteX12" fmla="*/ 326231 w 357187"/>
              <a:gd name="connsiteY12" fmla="*/ 121443 h 1626789"/>
              <a:gd name="connsiteX13" fmla="*/ 333375 w 357187"/>
              <a:gd name="connsiteY13" fmla="*/ 135731 h 1626789"/>
              <a:gd name="connsiteX14" fmla="*/ 340519 w 357187"/>
              <a:gd name="connsiteY14" fmla="*/ 140493 h 1626789"/>
              <a:gd name="connsiteX15" fmla="*/ 354806 w 357187"/>
              <a:gd name="connsiteY15" fmla="*/ 164306 h 1626789"/>
              <a:gd name="connsiteX16" fmla="*/ 357187 w 357187"/>
              <a:gd name="connsiteY16" fmla="*/ 171450 h 1626789"/>
              <a:gd name="connsiteX17" fmla="*/ 345281 w 357187"/>
              <a:gd name="connsiteY17" fmla="*/ 197643 h 1626789"/>
              <a:gd name="connsiteX18" fmla="*/ 330994 w 357187"/>
              <a:gd name="connsiteY18" fmla="*/ 207168 h 1626789"/>
              <a:gd name="connsiteX19" fmla="*/ 238125 w 357187"/>
              <a:gd name="connsiteY19" fmla="*/ 204787 h 1626789"/>
              <a:gd name="connsiteX20" fmla="*/ 230981 w 357187"/>
              <a:gd name="connsiteY20" fmla="*/ 202406 h 1626789"/>
              <a:gd name="connsiteX21" fmla="*/ 195262 w 357187"/>
              <a:gd name="connsiteY21" fmla="*/ 204787 h 1626789"/>
              <a:gd name="connsiteX22" fmla="*/ 188119 w 357187"/>
              <a:gd name="connsiteY22" fmla="*/ 209550 h 1626789"/>
              <a:gd name="connsiteX23" fmla="*/ 183356 w 357187"/>
              <a:gd name="connsiteY23" fmla="*/ 216693 h 1626789"/>
              <a:gd name="connsiteX24" fmla="*/ 176212 w 357187"/>
              <a:gd name="connsiteY24" fmla="*/ 226218 h 1626789"/>
              <a:gd name="connsiteX25" fmla="*/ 173831 w 357187"/>
              <a:gd name="connsiteY25" fmla="*/ 235743 h 1626789"/>
              <a:gd name="connsiteX26" fmla="*/ 169069 w 357187"/>
              <a:gd name="connsiteY26" fmla="*/ 250031 h 1626789"/>
              <a:gd name="connsiteX27" fmla="*/ 176212 w 357187"/>
              <a:gd name="connsiteY27" fmla="*/ 288131 h 1626789"/>
              <a:gd name="connsiteX28" fmla="*/ 183356 w 357187"/>
              <a:gd name="connsiteY28" fmla="*/ 292893 h 1626789"/>
              <a:gd name="connsiteX29" fmla="*/ 188119 w 357187"/>
              <a:gd name="connsiteY29" fmla="*/ 319087 h 1626789"/>
              <a:gd name="connsiteX30" fmla="*/ 190500 w 357187"/>
              <a:gd name="connsiteY30" fmla="*/ 326231 h 1626789"/>
              <a:gd name="connsiteX31" fmla="*/ 214312 w 357187"/>
              <a:gd name="connsiteY31" fmla="*/ 347662 h 1626789"/>
              <a:gd name="connsiteX32" fmla="*/ 230981 w 357187"/>
              <a:gd name="connsiteY32" fmla="*/ 352425 h 1626789"/>
              <a:gd name="connsiteX33" fmla="*/ 245269 w 357187"/>
              <a:gd name="connsiteY33" fmla="*/ 361950 h 1626789"/>
              <a:gd name="connsiteX34" fmla="*/ 252412 w 357187"/>
              <a:gd name="connsiteY34" fmla="*/ 366712 h 1626789"/>
              <a:gd name="connsiteX35" fmla="*/ 254794 w 357187"/>
              <a:gd name="connsiteY35" fmla="*/ 373856 h 1626789"/>
              <a:gd name="connsiteX36" fmla="*/ 257175 w 357187"/>
              <a:gd name="connsiteY36" fmla="*/ 421481 h 1626789"/>
              <a:gd name="connsiteX37" fmla="*/ 250031 w 357187"/>
              <a:gd name="connsiteY37" fmla="*/ 426243 h 1626789"/>
              <a:gd name="connsiteX38" fmla="*/ 228600 w 357187"/>
              <a:gd name="connsiteY38" fmla="*/ 431006 h 1626789"/>
              <a:gd name="connsiteX39" fmla="*/ 214312 w 357187"/>
              <a:gd name="connsiteY39" fmla="*/ 435768 h 1626789"/>
              <a:gd name="connsiteX40" fmla="*/ 116681 w 357187"/>
              <a:gd name="connsiteY40" fmla="*/ 440531 h 1626789"/>
              <a:gd name="connsiteX41" fmla="*/ 111919 w 357187"/>
              <a:gd name="connsiteY41" fmla="*/ 447675 h 1626789"/>
              <a:gd name="connsiteX42" fmla="*/ 100012 w 357187"/>
              <a:gd name="connsiteY42" fmla="*/ 461962 h 1626789"/>
              <a:gd name="connsiteX43" fmla="*/ 97631 w 357187"/>
              <a:gd name="connsiteY43" fmla="*/ 473868 h 1626789"/>
              <a:gd name="connsiteX44" fmla="*/ 95250 w 357187"/>
              <a:gd name="connsiteY44" fmla="*/ 481012 h 1626789"/>
              <a:gd name="connsiteX45" fmla="*/ 107156 w 357187"/>
              <a:gd name="connsiteY45" fmla="*/ 528637 h 1626789"/>
              <a:gd name="connsiteX46" fmla="*/ 121444 w 357187"/>
              <a:gd name="connsiteY46" fmla="*/ 538162 h 1626789"/>
              <a:gd name="connsiteX47" fmla="*/ 135731 w 357187"/>
              <a:gd name="connsiteY47" fmla="*/ 547687 h 1626789"/>
              <a:gd name="connsiteX48" fmla="*/ 142875 w 357187"/>
              <a:gd name="connsiteY48" fmla="*/ 552450 h 1626789"/>
              <a:gd name="connsiteX49" fmla="*/ 154781 w 357187"/>
              <a:gd name="connsiteY49" fmla="*/ 564356 h 1626789"/>
              <a:gd name="connsiteX50" fmla="*/ 159544 w 357187"/>
              <a:gd name="connsiteY50" fmla="*/ 571500 h 1626789"/>
              <a:gd name="connsiteX51" fmla="*/ 166687 w 357187"/>
              <a:gd name="connsiteY51" fmla="*/ 581025 h 1626789"/>
              <a:gd name="connsiteX52" fmla="*/ 173831 w 357187"/>
              <a:gd name="connsiteY52" fmla="*/ 600075 h 1626789"/>
              <a:gd name="connsiteX53" fmla="*/ 180975 w 357187"/>
              <a:gd name="connsiteY53" fmla="*/ 604837 h 1626789"/>
              <a:gd name="connsiteX54" fmla="*/ 190500 w 357187"/>
              <a:gd name="connsiteY54" fmla="*/ 621506 h 1626789"/>
              <a:gd name="connsiteX55" fmla="*/ 197644 w 357187"/>
              <a:gd name="connsiteY55" fmla="*/ 626268 h 1626789"/>
              <a:gd name="connsiteX56" fmla="*/ 200025 w 357187"/>
              <a:gd name="connsiteY56" fmla="*/ 633412 h 1626789"/>
              <a:gd name="connsiteX57" fmla="*/ 197644 w 357187"/>
              <a:gd name="connsiteY57" fmla="*/ 647700 h 1626789"/>
              <a:gd name="connsiteX58" fmla="*/ 185737 w 357187"/>
              <a:gd name="connsiteY58" fmla="*/ 659606 h 1626789"/>
              <a:gd name="connsiteX59" fmla="*/ 171450 w 357187"/>
              <a:gd name="connsiteY59" fmla="*/ 664368 h 1626789"/>
              <a:gd name="connsiteX60" fmla="*/ 154781 w 357187"/>
              <a:gd name="connsiteY60" fmla="*/ 669131 h 1626789"/>
              <a:gd name="connsiteX61" fmla="*/ 111919 w 357187"/>
              <a:gd name="connsiteY61" fmla="*/ 664368 h 1626789"/>
              <a:gd name="connsiteX62" fmla="*/ 104775 w 357187"/>
              <a:gd name="connsiteY62" fmla="*/ 661987 h 1626789"/>
              <a:gd name="connsiteX63" fmla="*/ 85725 w 357187"/>
              <a:gd name="connsiteY63" fmla="*/ 659606 h 1626789"/>
              <a:gd name="connsiteX64" fmla="*/ 42862 w 357187"/>
              <a:gd name="connsiteY64" fmla="*/ 666750 h 1626789"/>
              <a:gd name="connsiteX65" fmla="*/ 28575 w 357187"/>
              <a:gd name="connsiteY65" fmla="*/ 671512 h 1626789"/>
              <a:gd name="connsiteX66" fmla="*/ 21431 w 357187"/>
              <a:gd name="connsiteY66" fmla="*/ 673893 h 1626789"/>
              <a:gd name="connsiteX67" fmla="*/ 14287 w 357187"/>
              <a:gd name="connsiteY67" fmla="*/ 681037 h 1626789"/>
              <a:gd name="connsiteX68" fmla="*/ 4762 w 357187"/>
              <a:gd name="connsiteY68" fmla="*/ 695325 h 1626789"/>
              <a:gd name="connsiteX69" fmla="*/ 7144 w 357187"/>
              <a:gd name="connsiteY69" fmla="*/ 702468 h 1626789"/>
              <a:gd name="connsiteX70" fmla="*/ 28575 w 357187"/>
              <a:gd name="connsiteY70" fmla="*/ 719137 h 1626789"/>
              <a:gd name="connsiteX71" fmla="*/ 42862 w 357187"/>
              <a:gd name="connsiteY71" fmla="*/ 728662 h 1626789"/>
              <a:gd name="connsiteX72" fmla="*/ 54769 w 357187"/>
              <a:gd name="connsiteY72" fmla="*/ 731043 h 1626789"/>
              <a:gd name="connsiteX73" fmla="*/ 85725 w 357187"/>
              <a:gd name="connsiteY73" fmla="*/ 735806 h 1626789"/>
              <a:gd name="connsiteX74" fmla="*/ 100012 w 357187"/>
              <a:gd name="connsiteY74" fmla="*/ 740568 h 1626789"/>
              <a:gd name="connsiteX75" fmla="*/ 114300 w 357187"/>
              <a:gd name="connsiteY75" fmla="*/ 750093 h 1626789"/>
              <a:gd name="connsiteX76" fmla="*/ 121444 w 357187"/>
              <a:gd name="connsiteY76" fmla="*/ 754856 h 1626789"/>
              <a:gd name="connsiteX77" fmla="*/ 128587 w 357187"/>
              <a:gd name="connsiteY77" fmla="*/ 757237 h 1626789"/>
              <a:gd name="connsiteX78" fmla="*/ 135731 w 357187"/>
              <a:gd name="connsiteY78" fmla="*/ 762000 h 1626789"/>
              <a:gd name="connsiteX79" fmla="*/ 142875 w 357187"/>
              <a:gd name="connsiteY79" fmla="*/ 764381 h 1626789"/>
              <a:gd name="connsiteX80" fmla="*/ 152400 w 357187"/>
              <a:gd name="connsiteY80" fmla="*/ 769143 h 1626789"/>
              <a:gd name="connsiteX81" fmla="*/ 159544 w 357187"/>
              <a:gd name="connsiteY81" fmla="*/ 776287 h 1626789"/>
              <a:gd name="connsiteX82" fmla="*/ 161925 w 357187"/>
              <a:gd name="connsiteY82" fmla="*/ 783431 h 1626789"/>
              <a:gd name="connsiteX83" fmla="*/ 166687 w 357187"/>
              <a:gd name="connsiteY83" fmla="*/ 790575 h 1626789"/>
              <a:gd name="connsiteX84" fmla="*/ 171450 w 357187"/>
              <a:gd name="connsiteY84" fmla="*/ 807243 h 1626789"/>
              <a:gd name="connsiteX85" fmla="*/ 178594 w 357187"/>
              <a:gd name="connsiteY85" fmla="*/ 821531 h 1626789"/>
              <a:gd name="connsiteX86" fmla="*/ 176212 w 357187"/>
              <a:gd name="connsiteY86" fmla="*/ 852487 h 1626789"/>
              <a:gd name="connsiteX87" fmla="*/ 161925 w 357187"/>
              <a:gd name="connsiteY87" fmla="*/ 857250 h 1626789"/>
              <a:gd name="connsiteX88" fmla="*/ 133350 w 357187"/>
              <a:gd name="connsiteY88" fmla="*/ 859631 h 1626789"/>
              <a:gd name="connsiteX89" fmla="*/ 119062 w 357187"/>
              <a:gd name="connsiteY89" fmla="*/ 862012 h 1626789"/>
              <a:gd name="connsiteX90" fmla="*/ 95250 w 357187"/>
              <a:gd name="connsiteY90" fmla="*/ 876300 h 1626789"/>
              <a:gd name="connsiteX91" fmla="*/ 88106 w 357187"/>
              <a:gd name="connsiteY91" fmla="*/ 881062 h 1626789"/>
              <a:gd name="connsiteX92" fmla="*/ 78581 w 357187"/>
              <a:gd name="connsiteY92" fmla="*/ 883443 h 1626789"/>
              <a:gd name="connsiteX93" fmla="*/ 71437 w 357187"/>
              <a:gd name="connsiteY93" fmla="*/ 885825 h 1626789"/>
              <a:gd name="connsiteX94" fmla="*/ 57150 w 357187"/>
              <a:gd name="connsiteY94" fmla="*/ 888206 h 1626789"/>
              <a:gd name="connsiteX95" fmla="*/ 42862 w 357187"/>
              <a:gd name="connsiteY95" fmla="*/ 897731 h 1626789"/>
              <a:gd name="connsiteX96" fmla="*/ 28575 w 357187"/>
              <a:gd name="connsiteY96" fmla="*/ 907256 h 1626789"/>
              <a:gd name="connsiteX97" fmla="*/ 21431 w 357187"/>
              <a:gd name="connsiteY97" fmla="*/ 950118 h 1626789"/>
              <a:gd name="connsiteX98" fmla="*/ 28575 w 357187"/>
              <a:gd name="connsiteY98" fmla="*/ 981075 h 1626789"/>
              <a:gd name="connsiteX99" fmla="*/ 35719 w 357187"/>
              <a:gd name="connsiteY99" fmla="*/ 988218 h 1626789"/>
              <a:gd name="connsiteX100" fmla="*/ 50006 w 357187"/>
              <a:gd name="connsiteY100" fmla="*/ 1012031 h 1626789"/>
              <a:gd name="connsiteX101" fmla="*/ 57150 w 357187"/>
              <a:gd name="connsiteY101" fmla="*/ 1019175 h 1626789"/>
              <a:gd name="connsiteX102" fmla="*/ 78581 w 357187"/>
              <a:gd name="connsiteY102" fmla="*/ 1028700 h 1626789"/>
              <a:gd name="connsiteX103" fmla="*/ 92869 w 357187"/>
              <a:gd name="connsiteY103" fmla="*/ 1031081 h 1626789"/>
              <a:gd name="connsiteX104" fmla="*/ 147637 w 357187"/>
              <a:gd name="connsiteY104" fmla="*/ 1033462 h 1626789"/>
              <a:gd name="connsiteX105" fmla="*/ 169069 w 357187"/>
              <a:gd name="connsiteY105" fmla="*/ 1042987 h 1626789"/>
              <a:gd name="connsiteX106" fmla="*/ 176212 w 357187"/>
              <a:gd name="connsiteY106" fmla="*/ 1057275 h 1626789"/>
              <a:gd name="connsiteX107" fmla="*/ 173831 w 357187"/>
              <a:gd name="connsiteY107" fmla="*/ 1064418 h 1626789"/>
              <a:gd name="connsiteX108" fmla="*/ 171450 w 357187"/>
              <a:gd name="connsiteY108" fmla="*/ 1073943 h 1626789"/>
              <a:gd name="connsiteX109" fmla="*/ 159544 w 357187"/>
              <a:gd name="connsiteY109" fmla="*/ 1095375 h 1626789"/>
              <a:gd name="connsiteX110" fmla="*/ 145256 w 357187"/>
              <a:gd name="connsiteY110" fmla="*/ 1104900 h 1626789"/>
              <a:gd name="connsiteX111" fmla="*/ 138112 w 357187"/>
              <a:gd name="connsiteY111" fmla="*/ 1109662 h 1626789"/>
              <a:gd name="connsiteX112" fmla="*/ 128587 w 357187"/>
              <a:gd name="connsiteY112" fmla="*/ 1112043 h 1626789"/>
              <a:gd name="connsiteX113" fmla="*/ 116681 w 357187"/>
              <a:gd name="connsiteY113" fmla="*/ 1114425 h 1626789"/>
              <a:gd name="connsiteX114" fmla="*/ 102394 w 357187"/>
              <a:gd name="connsiteY114" fmla="*/ 1119187 h 1626789"/>
              <a:gd name="connsiteX115" fmla="*/ 95250 w 357187"/>
              <a:gd name="connsiteY115" fmla="*/ 1121568 h 1626789"/>
              <a:gd name="connsiteX116" fmla="*/ 73819 w 357187"/>
              <a:gd name="connsiteY116" fmla="*/ 1135856 h 1626789"/>
              <a:gd name="connsiteX117" fmla="*/ 59531 w 357187"/>
              <a:gd name="connsiteY117" fmla="*/ 1150143 h 1626789"/>
              <a:gd name="connsiteX118" fmla="*/ 45244 w 357187"/>
              <a:gd name="connsiteY118" fmla="*/ 1159668 h 1626789"/>
              <a:gd name="connsiteX119" fmla="*/ 38100 w 357187"/>
              <a:gd name="connsiteY119" fmla="*/ 1164431 h 1626789"/>
              <a:gd name="connsiteX120" fmla="*/ 23812 w 357187"/>
              <a:gd name="connsiteY120" fmla="*/ 1178718 h 1626789"/>
              <a:gd name="connsiteX121" fmla="*/ 19050 w 357187"/>
              <a:gd name="connsiteY121" fmla="*/ 1193006 h 1626789"/>
              <a:gd name="connsiteX122" fmla="*/ 16669 w 357187"/>
              <a:gd name="connsiteY122" fmla="*/ 1204912 h 1626789"/>
              <a:gd name="connsiteX123" fmla="*/ 14287 w 357187"/>
              <a:gd name="connsiteY123" fmla="*/ 1212056 h 1626789"/>
              <a:gd name="connsiteX124" fmla="*/ 16669 w 357187"/>
              <a:gd name="connsiteY124" fmla="*/ 1226343 h 1626789"/>
              <a:gd name="connsiteX125" fmla="*/ 19050 w 357187"/>
              <a:gd name="connsiteY125" fmla="*/ 1243012 h 1626789"/>
              <a:gd name="connsiteX126" fmla="*/ 33337 w 357187"/>
              <a:gd name="connsiteY126" fmla="*/ 1245393 h 1626789"/>
              <a:gd name="connsiteX127" fmla="*/ 54769 w 357187"/>
              <a:gd name="connsiteY127" fmla="*/ 1266825 h 1626789"/>
              <a:gd name="connsiteX128" fmla="*/ 69056 w 357187"/>
              <a:gd name="connsiteY128" fmla="*/ 1276350 h 1626789"/>
              <a:gd name="connsiteX129" fmla="*/ 73819 w 357187"/>
              <a:gd name="connsiteY129" fmla="*/ 1283493 h 1626789"/>
              <a:gd name="connsiteX130" fmla="*/ 95250 w 357187"/>
              <a:gd name="connsiteY130" fmla="*/ 1295400 h 1626789"/>
              <a:gd name="connsiteX131" fmla="*/ 104775 w 357187"/>
              <a:gd name="connsiteY131" fmla="*/ 1297781 h 1626789"/>
              <a:gd name="connsiteX132" fmla="*/ 114300 w 357187"/>
              <a:gd name="connsiteY132" fmla="*/ 1302543 h 1626789"/>
              <a:gd name="connsiteX133" fmla="*/ 128587 w 357187"/>
              <a:gd name="connsiteY133" fmla="*/ 1312068 h 1626789"/>
              <a:gd name="connsiteX134" fmla="*/ 140494 w 357187"/>
              <a:gd name="connsiteY134" fmla="*/ 1326356 h 1626789"/>
              <a:gd name="connsiteX135" fmla="*/ 135731 w 357187"/>
              <a:gd name="connsiteY135" fmla="*/ 1354931 h 1626789"/>
              <a:gd name="connsiteX136" fmla="*/ 109537 w 357187"/>
              <a:gd name="connsiteY136" fmla="*/ 1373981 h 1626789"/>
              <a:gd name="connsiteX137" fmla="*/ 97631 w 357187"/>
              <a:gd name="connsiteY137" fmla="*/ 1376362 h 1626789"/>
              <a:gd name="connsiteX138" fmla="*/ 26194 w 357187"/>
              <a:gd name="connsiteY138" fmla="*/ 1378743 h 1626789"/>
              <a:gd name="connsiteX139" fmla="*/ 19050 w 357187"/>
              <a:gd name="connsiteY139" fmla="*/ 1381125 h 1626789"/>
              <a:gd name="connsiteX140" fmla="*/ 11906 w 357187"/>
              <a:gd name="connsiteY140" fmla="*/ 1388268 h 1626789"/>
              <a:gd name="connsiteX141" fmla="*/ 4762 w 357187"/>
              <a:gd name="connsiteY141" fmla="*/ 1393031 h 1626789"/>
              <a:gd name="connsiteX142" fmla="*/ 2381 w 357187"/>
              <a:gd name="connsiteY142" fmla="*/ 1407318 h 1626789"/>
              <a:gd name="connsiteX143" fmla="*/ 0 w 357187"/>
              <a:gd name="connsiteY143" fmla="*/ 1414462 h 1626789"/>
              <a:gd name="connsiteX144" fmla="*/ 4762 w 357187"/>
              <a:gd name="connsiteY144" fmla="*/ 1435893 h 1626789"/>
              <a:gd name="connsiteX145" fmla="*/ 16669 w 357187"/>
              <a:gd name="connsiteY145" fmla="*/ 1450181 h 1626789"/>
              <a:gd name="connsiteX146" fmla="*/ 33337 w 357187"/>
              <a:gd name="connsiteY146" fmla="*/ 1462087 h 1626789"/>
              <a:gd name="connsiteX147" fmla="*/ 38100 w 357187"/>
              <a:gd name="connsiteY147" fmla="*/ 1469231 h 1626789"/>
              <a:gd name="connsiteX148" fmla="*/ 61912 w 357187"/>
              <a:gd name="connsiteY148" fmla="*/ 1483518 h 1626789"/>
              <a:gd name="connsiteX149" fmla="*/ 66675 w 357187"/>
              <a:gd name="connsiteY149" fmla="*/ 1490662 h 1626789"/>
              <a:gd name="connsiteX150" fmla="*/ 80962 w 357187"/>
              <a:gd name="connsiteY150" fmla="*/ 1495425 h 1626789"/>
              <a:gd name="connsiteX151" fmla="*/ 102394 w 357187"/>
              <a:gd name="connsiteY151" fmla="*/ 1500187 h 1626789"/>
              <a:gd name="connsiteX152" fmla="*/ 121444 w 357187"/>
              <a:gd name="connsiteY152" fmla="*/ 1504950 h 1626789"/>
              <a:gd name="connsiteX153" fmla="*/ 135731 w 357187"/>
              <a:gd name="connsiteY153" fmla="*/ 1509712 h 1626789"/>
              <a:gd name="connsiteX154" fmla="*/ 142875 w 357187"/>
              <a:gd name="connsiteY154" fmla="*/ 1514475 h 1626789"/>
              <a:gd name="connsiteX155" fmla="*/ 150019 w 357187"/>
              <a:gd name="connsiteY155" fmla="*/ 1516856 h 1626789"/>
              <a:gd name="connsiteX156" fmla="*/ 161925 w 357187"/>
              <a:gd name="connsiteY156" fmla="*/ 1531143 h 1626789"/>
              <a:gd name="connsiteX157" fmla="*/ 159544 w 357187"/>
              <a:gd name="connsiteY157" fmla="*/ 1547812 h 1626789"/>
              <a:gd name="connsiteX158" fmla="*/ 145256 w 357187"/>
              <a:gd name="connsiteY158" fmla="*/ 1559718 h 1626789"/>
              <a:gd name="connsiteX159" fmla="*/ 54769 w 357187"/>
              <a:gd name="connsiteY159" fmla="*/ 1569243 h 1626789"/>
              <a:gd name="connsiteX160" fmla="*/ 47625 w 357187"/>
              <a:gd name="connsiteY160" fmla="*/ 1571625 h 1626789"/>
              <a:gd name="connsiteX161" fmla="*/ 40481 w 357187"/>
              <a:gd name="connsiteY161" fmla="*/ 1578768 h 1626789"/>
              <a:gd name="connsiteX162" fmla="*/ 33337 w 357187"/>
              <a:gd name="connsiteY162" fmla="*/ 1583531 h 1626789"/>
              <a:gd name="connsiteX163" fmla="*/ 16669 w 357187"/>
              <a:gd name="connsiteY163" fmla="*/ 1604962 h 1626789"/>
              <a:gd name="connsiteX164" fmla="*/ 19050 w 357187"/>
              <a:gd name="connsiteY164" fmla="*/ 1619250 h 1626789"/>
              <a:gd name="connsiteX165" fmla="*/ 16669 w 357187"/>
              <a:gd name="connsiteY165" fmla="*/ 1626393 h 1626789"/>
              <a:gd name="connsiteX166" fmla="*/ 14287 w 357187"/>
              <a:gd name="connsiteY166" fmla="*/ 1612106 h 1626789"/>
              <a:gd name="connsiteX167" fmla="*/ 4762 w 357187"/>
              <a:gd name="connsiteY167" fmla="*/ 1597818 h 1626789"/>
              <a:gd name="connsiteX0" fmla="*/ 254794 w 357187"/>
              <a:gd name="connsiteY0" fmla="*/ 0 h 1626789"/>
              <a:gd name="connsiteX1" fmla="*/ 242887 w 357187"/>
              <a:gd name="connsiteY1" fmla="*/ 4762 h 1626789"/>
              <a:gd name="connsiteX2" fmla="*/ 240506 w 357187"/>
              <a:gd name="connsiteY2" fmla="*/ 11906 h 1626789"/>
              <a:gd name="connsiteX3" fmla="*/ 235744 w 357187"/>
              <a:gd name="connsiteY3" fmla="*/ 30956 h 1626789"/>
              <a:gd name="connsiteX4" fmla="*/ 238125 w 357187"/>
              <a:gd name="connsiteY4" fmla="*/ 61912 h 1626789"/>
              <a:gd name="connsiteX5" fmla="*/ 240506 w 357187"/>
              <a:gd name="connsiteY5" fmla="*/ 69056 h 1626789"/>
              <a:gd name="connsiteX6" fmla="*/ 247650 w 357187"/>
              <a:gd name="connsiteY6" fmla="*/ 71437 h 1626789"/>
              <a:gd name="connsiteX7" fmla="*/ 261937 w 357187"/>
              <a:gd name="connsiteY7" fmla="*/ 83343 h 1626789"/>
              <a:gd name="connsiteX8" fmla="*/ 269081 w 357187"/>
              <a:gd name="connsiteY8" fmla="*/ 85725 h 1626789"/>
              <a:gd name="connsiteX9" fmla="*/ 283369 w 357187"/>
              <a:gd name="connsiteY9" fmla="*/ 92868 h 1626789"/>
              <a:gd name="connsiteX10" fmla="*/ 304800 w 357187"/>
              <a:gd name="connsiteY10" fmla="*/ 104775 h 1626789"/>
              <a:gd name="connsiteX11" fmla="*/ 311944 w 357187"/>
              <a:gd name="connsiteY11" fmla="*/ 111918 h 1626789"/>
              <a:gd name="connsiteX12" fmla="*/ 326231 w 357187"/>
              <a:gd name="connsiteY12" fmla="*/ 121443 h 1626789"/>
              <a:gd name="connsiteX13" fmla="*/ 333375 w 357187"/>
              <a:gd name="connsiteY13" fmla="*/ 135731 h 1626789"/>
              <a:gd name="connsiteX14" fmla="*/ 340519 w 357187"/>
              <a:gd name="connsiteY14" fmla="*/ 140493 h 1626789"/>
              <a:gd name="connsiteX15" fmla="*/ 354806 w 357187"/>
              <a:gd name="connsiteY15" fmla="*/ 164306 h 1626789"/>
              <a:gd name="connsiteX16" fmla="*/ 357187 w 357187"/>
              <a:gd name="connsiteY16" fmla="*/ 171450 h 1626789"/>
              <a:gd name="connsiteX17" fmla="*/ 345281 w 357187"/>
              <a:gd name="connsiteY17" fmla="*/ 197643 h 1626789"/>
              <a:gd name="connsiteX18" fmla="*/ 330994 w 357187"/>
              <a:gd name="connsiteY18" fmla="*/ 207168 h 1626789"/>
              <a:gd name="connsiteX19" fmla="*/ 238125 w 357187"/>
              <a:gd name="connsiteY19" fmla="*/ 204787 h 1626789"/>
              <a:gd name="connsiteX20" fmla="*/ 230981 w 357187"/>
              <a:gd name="connsiteY20" fmla="*/ 202406 h 1626789"/>
              <a:gd name="connsiteX21" fmla="*/ 195262 w 357187"/>
              <a:gd name="connsiteY21" fmla="*/ 204787 h 1626789"/>
              <a:gd name="connsiteX22" fmla="*/ 188119 w 357187"/>
              <a:gd name="connsiteY22" fmla="*/ 209550 h 1626789"/>
              <a:gd name="connsiteX23" fmla="*/ 183356 w 357187"/>
              <a:gd name="connsiteY23" fmla="*/ 216693 h 1626789"/>
              <a:gd name="connsiteX24" fmla="*/ 176212 w 357187"/>
              <a:gd name="connsiteY24" fmla="*/ 226218 h 1626789"/>
              <a:gd name="connsiteX25" fmla="*/ 173831 w 357187"/>
              <a:gd name="connsiteY25" fmla="*/ 235743 h 1626789"/>
              <a:gd name="connsiteX26" fmla="*/ 169069 w 357187"/>
              <a:gd name="connsiteY26" fmla="*/ 250031 h 1626789"/>
              <a:gd name="connsiteX27" fmla="*/ 176212 w 357187"/>
              <a:gd name="connsiteY27" fmla="*/ 288131 h 1626789"/>
              <a:gd name="connsiteX28" fmla="*/ 183356 w 357187"/>
              <a:gd name="connsiteY28" fmla="*/ 292893 h 1626789"/>
              <a:gd name="connsiteX29" fmla="*/ 188119 w 357187"/>
              <a:gd name="connsiteY29" fmla="*/ 319087 h 1626789"/>
              <a:gd name="connsiteX30" fmla="*/ 190500 w 357187"/>
              <a:gd name="connsiteY30" fmla="*/ 326231 h 1626789"/>
              <a:gd name="connsiteX31" fmla="*/ 214312 w 357187"/>
              <a:gd name="connsiteY31" fmla="*/ 347662 h 1626789"/>
              <a:gd name="connsiteX32" fmla="*/ 230981 w 357187"/>
              <a:gd name="connsiteY32" fmla="*/ 352425 h 1626789"/>
              <a:gd name="connsiteX33" fmla="*/ 245269 w 357187"/>
              <a:gd name="connsiteY33" fmla="*/ 361950 h 1626789"/>
              <a:gd name="connsiteX34" fmla="*/ 252412 w 357187"/>
              <a:gd name="connsiteY34" fmla="*/ 366712 h 1626789"/>
              <a:gd name="connsiteX35" fmla="*/ 254794 w 357187"/>
              <a:gd name="connsiteY35" fmla="*/ 373856 h 1626789"/>
              <a:gd name="connsiteX36" fmla="*/ 257175 w 357187"/>
              <a:gd name="connsiteY36" fmla="*/ 421481 h 1626789"/>
              <a:gd name="connsiteX37" fmla="*/ 250031 w 357187"/>
              <a:gd name="connsiteY37" fmla="*/ 426243 h 1626789"/>
              <a:gd name="connsiteX38" fmla="*/ 228600 w 357187"/>
              <a:gd name="connsiteY38" fmla="*/ 431006 h 1626789"/>
              <a:gd name="connsiteX39" fmla="*/ 214312 w 357187"/>
              <a:gd name="connsiteY39" fmla="*/ 435768 h 1626789"/>
              <a:gd name="connsiteX40" fmla="*/ 116681 w 357187"/>
              <a:gd name="connsiteY40" fmla="*/ 440531 h 1626789"/>
              <a:gd name="connsiteX41" fmla="*/ 111919 w 357187"/>
              <a:gd name="connsiteY41" fmla="*/ 447675 h 1626789"/>
              <a:gd name="connsiteX42" fmla="*/ 100012 w 357187"/>
              <a:gd name="connsiteY42" fmla="*/ 461962 h 1626789"/>
              <a:gd name="connsiteX43" fmla="*/ 97631 w 357187"/>
              <a:gd name="connsiteY43" fmla="*/ 473868 h 1626789"/>
              <a:gd name="connsiteX44" fmla="*/ 95250 w 357187"/>
              <a:gd name="connsiteY44" fmla="*/ 481012 h 1626789"/>
              <a:gd name="connsiteX45" fmla="*/ 107156 w 357187"/>
              <a:gd name="connsiteY45" fmla="*/ 528637 h 1626789"/>
              <a:gd name="connsiteX46" fmla="*/ 121444 w 357187"/>
              <a:gd name="connsiteY46" fmla="*/ 538162 h 1626789"/>
              <a:gd name="connsiteX47" fmla="*/ 135731 w 357187"/>
              <a:gd name="connsiteY47" fmla="*/ 547687 h 1626789"/>
              <a:gd name="connsiteX48" fmla="*/ 142875 w 357187"/>
              <a:gd name="connsiteY48" fmla="*/ 552450 h 1626789"/>
              <a:gd name="connsiteX49" fmla="*/ 154781 w 357187"/>
              <a:gd name="connsiteY49" fmla="*/ 564356 h 1626789"/>
              <a:gd name="connsiteX50" fmla="*/ 159544 w 357187"/>
              <a:gd name="connsiteY50" fmla="*/ 571500 h 1626789"/>
              <a:gd name="connsiteX51" fmla="*/ 166687 w 357187"/>
              <a:gd name="connsiteY51" fmla="*/ 581025 h 1626789"/>
              <a:gd name="connsiteX52" fmla="*/ 173831 w 357187"/>
              <a:gd name="connsiteY52" fmla="*/ 600075 h 1626789"/>
              <a:gd name="connsiteX53" fmla="*/ 180975 w 357187"/>
              <a:gd name="connsiteY53" fmla="*/ 604837 h 1626789"/>
              <a:gd name="connsiteX54" fmla="*/ 190500 w 357187"/>
              <a:gd name="connsiteY54" fmla="*/ 621506 h 1626789"/>
              <a:gd name="connsiteX55" fmla="*/ 197644 w 357187"/>
              <a:gd name="connsiteY55" fmla="*/ 626268 h 1626789"/>
              <a:gd name="connsiteX56" fmla="*/ 200025 w 357187"/>
              <a:gd name="connsiteY56" fmla="*/ 633412 h 1626789"/>
              <a:gd name="connsiteX57" fmla="*/ 197644 w 357187"/>
              <a:gd name="connsiteY57" fmla="*/ 647700 h 1626789"/>
              <a:gd name="connsiteX58" fmla="*/ 185737 w 357187"/>
              <a:gd name="connsiteY58" fmla="*/ 659606 h 1626789"/>
              <a:gd name="connsiteX59" fmla="*/ 171450 w 357187"/>
              <a:gd name="connsiteY59" fmla="*/ 664368 h 1626789"/>
              <a:gd name="connsiteX60" fmla="*/ 154781 w 357187"/>
              <a:gd name="connsiteY60" fmla="*/ 669131 h 1626789"/>
              <a:gd name="connsiteX61" fmla="*/ 111919 w 357187"/>
              <a:gd name="connsiteY61" fmla="*/ 664368 h 1626789"/>
              <a:gd name="connsiteX62" fmla="*/ 104775 w 357187"/>
              <a:gd name="connsiteY62" fmla="*/ 661987 h 1626789"/>
              <a:gd name="connsiteX63" fmla="*/ 85725 w 357187"/>
              <a:gd name="connsiteY63" fmla="*/ 659606 h 1626789"/>
              <a:gd name="connsiteX64" fmla="*/ 42862 w 357187"/>
              <a:gd name="connsiteY64" fmla="*/ 666750 h 1626789"/>
              <a:gd name="connsiteX65" fmla="*/ 28575 w 357187"/>
              <a:gd name="connsiteY65" fmla="*/ 671512 h 1626789"/>
              <a:gd name="connsiteX66" fmla="*/ 21431 w 357187"/>
              <a:gd name="connsiteY66" fmla="*/ 673893 h 1626789"/>
              <a:gd name="connsiteX67" fmla="*/ 14287 w 357187"/>
              <a:gd name="connsiteY67" fmla="*/ 681037 h 1626789"/>
              <a:gd name="connsiteX68" fmla="*/ 4762 w 357187"/>
              <a:gd name="connsiteY68" fmla="*/ 695325 h 1626789"/>
              <a:gd name="connsiteX69" fmla="*/ 7144 w 357187"/>
              <a:gd name="connsiteY69" fmla="*/ 702468 h 1626789"/>
              <a:gd name="connsiteX70" fmla="*/ 28575 w 357187"/>
              <a:gd name="connsiteY70" fmla="*/ 719137 h 1626789"/>
              <a:gd name="connsiteX71" fmla="*/ 42862 w 357187"/>
              <a:gd name="connsiteY71" fmla="*/ 728662 h 1626789"/>
              <a:gd name="connsiteX72" fmla="*/ 54769 w 357187"/>
              <a:gd name="connsiteY72" fmla="*/ 731043 h 1626789"/>
              <a:gd name="connsiteX73" fmla="*/ 85725 w 357187"/>
              <a:gd name="connsiteY73" fmla="*/ 735806 h 1626789"/>
              <a:gd name="connsiteX74" fmla="*/ 100012 w 357187"/>
              <a:gd name="connsiteY74" fmla="*/ 740568 h 1626789"/>
              <a:gd name="connsiteX75" fmla="*/ 114300 w 357187"/>
              <a:gd name="connsiteY75" fmla="*/ 750093 h 1626789"/>
              <a:gd name="connsiteX76" fmla="*/ 121444 w 357187"/>
              <a:gd name="connsiteY76" fmla="*/ 754856 h 1626789"/>
              <a:gd name="connsiteX77" fmla="*/ 128587 w 357187"/>
              <a:gd name="connsiteY77" fmla="*/ 757237 h 1626789"/>
              <a:gd name="connsiteX78" fmla="*/ 135731 w 357187"/>
              <a:gd name="connsiteY78" fmla="*/ 762000 h 1626789"/>
              <a:gd name="connsiteX79" fmla="*/ 142875 w 357187"/>
              <a:gd name="connsiteY79" fmla="*/ 764381 h 1626789"/>
              <a:gd name="connsiteX80" fmla="*/ 152400 w 357187"/>
              <a:gd name="connsiteY80" fmla="*/ 769143 h 1626789"/>
              <a:gd name="connsiteX81" fmla="*/ 159544 w 357187"/>
              <a:gd name="connsiteY81" fmla="*/ 776287 h 1626789"/>
              <a:gd name="connsiteX82" fmla="*/ 161925 w 357187"/>
              <a:gd name="connsiteY82" fmla="*/ 783431 h 1626789"/>
              <a:gd name="connsiteX83" fmla="*/ 166687 w 357187"/>
              <a:gd name="connsiteY83" fmla="*/ 790575 h 1626789"/>
              <a:gd name="connsiteX84" fmla="*/ 171450 w 357187"/>
              <a:gd name="connsiteY84" fmla="*/ 807243 h 1626789"/>
              <a:gd name="connsiteX85" fmla="*/ 178594 w 357187"/>
              <a:gd name="connsiteY85" fmla="*/ 821531 h 1626789"/>
              <a:gd name="connsiteX86" fmla="*/ 176212 w 357187"/>
              <a:gd name="connsiteY86" fmla="*/ 852487 h 1626789"/>
              <a:gd name="connsiteX87" fmla="*/ 161925 w 357187"/>
              <a:gd name="connsiteY87" fmla="*/ 857250 h 1626789"/>
              <a:gd name="connsiteX88" fmla="*/ 133350 w 357187"/>
              <a:gd name="connsiteY88" fmla="*/ 859631 h 1626789"/>
              <a:gd name="connsiteX89" fmla="*/ 119062 w 357187"/>
              <a:gd name="connsiteY89" fmla="*/ 862012 h 1626789"/>
              <a:gd name="connsiteX90" fmla="*/ 95250 w 357187"/>
              <a:gd name="connsiteY90" fmla="*/ 876300 h 1626789"/>
              <a:gd name="connsiteX91" fmla="*/ 88106 w 357187"/>
              <a:gd name="connsiteY91" fmla="*/ 881062 h 1626789"/>
              <a:gd name="connsiteX92" fmla="*/ 78581 w 357187"/>
              <a:gd name="connsiteY92" fmla="*/ 883443 h 1626789"/>
              <a:gd name="connsiteX93" fmla="*/ 71437 w 357187"/>
              <a:gd name="connsiteY93" fmla="*/ 885825 h 1626789"/>
              <a:gd name="connsiteX94" fmla="*/ 57150 w 357187"/>
              <a:gd name="connsiteY94" fmla="*/ 888206 h 1626789"/>
              <a:gd name="connsiteX95" fmla="*/ 42862 w 357187"/>
              <a:gd name="connsiteY95" fmla="*/ 897731 h 1626789"/>
              <a:gd name="connsiteX96" fmla="*/ 28575 w 357187"/>
              <a:gd name="connsiteY96" fmla="*/ 907256 h 1626789"/>
              <a:gd name="connsiteX97" fmla="*/ 21431 w 357187"/>
              <a:gd name="connsiteY97" fmla="*/ 950118 h 1626789"/>
              <a:gd name="connsiteX98" fmla="*/ 28575 w 357187"/>
              <a:gd name="connsiteY98" fmla="*/ 981075 h 1626789"/>
              <a:gd name="connsiteX99" fmla="*/ 35719 w 357187"/>
              <a:gd name="connsiteY99" fmla="*/ 988218 h 1626789"/>
              <a:gd name="connsiteX100" fmla="*/ 50006 w 357187"/>
              <a:gd name="connsiteY100" fmla="*/ 1012031 h 1626789"/>
              <a:gd name="connsiteX101" fmla="*/ 57150 w 357187"/>
              <a:gd name="connsiteY101" fmla="*/ 1019175 h 1626789"/>
              <a:gd name="connsiteX102" fmla="*/ 78581 w 357187"/>
              <a:gd name="connsiteY102" fmla="*/ 1028700 h 1626789"/>
              <a:gd name="connsiteX103" fmla="*/ 92869 w 357187"/>
              <a:gd name="connsiteY103" fmla="*/ 1031081 h 1626789"/>
              <a:gd name="connsiteX104" fmla="*/ 147637 w 357187"/>
              <a:gd name="connsiteY104" fmla="*/ 1033462 h 1626789"/>
              <a:gd name="connsiteX105" fmla="*/ 169069 w 357187"/>
              <a:gd name="connsiteY105" fmla="*/ 1042987 h 1626789"/>
              <a:gd name="connsiteX106" fmla="*/ 176212 w 357187"/>
              <a:gd name="connsiteY106" fmla="*/ 1057275 h 1626789"/>
              <a:gd name="connsiteX107" fmla="*/ 173831 w 357187"/>
              <a:gd name="connsiteY107" fmla="*/ 1064418 h 1626789"/>
              <a:gd name="connsiteX108" fmla="*/ 171450 w 357187"/>
              <a:gd name="connsiteY108" fmla="*/ 1073943 h 1626789"/>
              <a:gd name="connsiteX109" fmla="*/ 159544 w 357187"/>
              <a:gd name="connsiteY109" fmla="*/ 1095375 h 1626789"/>
              <a:gd name="connsiteX110" fmla="*/ 145256 w 357187"/>
              <a:gd name="connsiteY110" fmla="*/ 1104900 h 1626789"/>
              <a:gd name="connsiteX111" fmla="*/ 138112 w 357187"/>
              <a:gd name="connsiteY111" fmla="*/ 1109662 h 1626789"/>
              <a:gd name="connsiteX112" fmla="*/ 128587 w 357187"/>
              <a:gd name="connsiteY112" fmla="*/ 1112043 h 1626789"/>
              <a:gd name="connsiteX113" fmla="*/ 116681 w 357187"/>
              <a:gd name="connsiteY113" fmla="*/ 1114425 h 1626789"/>
              <a:gd name="connsiteX114" fmla="*/ 102394 w 357187"/>
              <a:gd name="connsiteY114" fmla="*/ 1119187 h 1626789"/>
              <a:gd name="connsiteX115" fmla="*/ 95250 w 357187"/>
              <a:gd name="connsiteY115" fmla="*/ 1121568 h 1626789"/>
              <a:gd name="connsiteX116" fmla="*/ 73819 w 357187"/>
              <a:gd name="connsiteY116" fmla="*/ 1135856 h 1626789"/>
              <a:gd name="connsiteX117" fmla="*/ 59531 w 357187"/>
              <a:gd name="connsiteY117" fmla="*/ 1150143 h 1626789"/>
              <a:gd name="connsiteX118" fmla="*/ 45244 w 357187"/>
              <a:gd name="connsiteY118" fmla="*/ 1159668 h 1626789"/>
              <a:gd name="connsiteX119" fmla="*/ 38100 w 357187"/>
              <a:gd name="connsiteY119" fmla="*/ 1164431 h 1626789"/>
              <a:gd name="connsiteX120" fmla="*/ 23812 w 357187"/>
              <a:gd name="connsiteY120" fmla="*/ 1178718 h 1626789"/>
              <a:gd name="connsiteX121" fmla="*/ 19050 w 357187"/>
              <a:gd name="connsiteY121" fmla="*/ 1193006 h 1626789"/>
              <a:gd name="connsiteX122" fmla="*/ 16669 w 357187"/>
              <a:gd name="connsiteY122" fmla="*/ 1204912 h 1626789"/>
              <a:gd name="connsiteX123" fmla="*/ 14287 w 357187"/>
              <a:gd name="connsiteY123" fmla="*/ 1212056 h 1626789"/>
              <a:gd name="connsiteX124" fmla="*/ 16669 w 357187"/>
              <a:gd name="connsiteY124" fmla="*/ 1226343 h 1626789"/>
              <a:gd name="connsiteX125" fmla="*/ 19050 w 357187"/>
              <a:gd name="connsiteY125" fmla="*/ 1243012 h 1626789"/>
              <a:gd name="connsiteX126" fmla="*/ 33337 w 357187"/>
              <a:gd name="connsiteY126" fmla="*/ 1245393 h 1626789"/>
              <a:gd name="connsiteX127" fmla="*/ 54769 w 357187"/>
              <a:gd name="connsiteY127" fmla="*/ 1266825 h 1626789"/>
              <a:gd name="connsiteX128" fmla="*/ 69056 w 357187"/>
              <a:gd name="connsiteY128" fmla="*/ 1276350 h 1626789"/>
              <a:gd name="connsiteX129" fmla="*/ 73819 w 357187"/>
              <a:gd name="connsiteY129" fmla="*/ 1283493 h 1626789"/>
              <a:gd name="connsiteX130" fmla="*/ 95250 w 357187"/>
              <a:gd name="connsiteY130" fmla="*/ 1295400 h 1626789"/>
              <a:gd name="connsiteX131" fmla="*/ 104775 w 357187"/>
              <a:gd name="connsiteY131" fmla="*/ 1297781 h 1626789"/>
              <a:gd name="connsiteX132" fmla="*/ 114300 w 357187"/>
              <a:gd name="connsiteY132" fmla="*/ 1302543 h 1626789"/>
              <a:gd name="connsiteX133" fmla="*/ 128587 w 357187"/>
              <a:gd name="connsiteY133" fmla="*/ 1312068 h 1626789"/>
              <a:gd name="connsiteX134" fmla="*/ 140494 w 357187"/>
              <a:gd name="connsiteY134" fmla="*/ 1326356 h 1626789"/>
              <a:gd name="connsiteX135" fmla="*/ 135731 w 357187"/>
              <a:gd name="connsiteY135" fmla="*/ 1354931 h 1626789"/>
              <a:gd name="connsiteX136" fmla="*/ 109537 w 357187"/>
              <a:gd name="connsiteY136" fmla="*/ 1373981 h 1626789"/>
              <a:gd name="connsiteX137" fmla="*/ 97631 w 357187"/>
              <a:gd name="connsiteY137" fmla="*/ 1376362 h 1626789"/>
              <a:gd name="connsiteX138" fmla="*/ 26194 w 357187"/>
              <a:gd name="connsiteY138" fmla="*/ 1378743 h 1626789"/>
              <a:gd name="connsiteX139" fmla="*/ 19050 w 357187"/>
              <a:gd name="connsiteY139" fmla="*/ 1381125 h 1626789"/>
              <a:gd name="connsiteX140" fmla="*/ 11906 w 357187"/>
              <a:gd name="connsiteY140" fmla="*/ 1388268 h 1626789"/>
              <a:gd name="connsiteX141" fmla="*/ 4762 w 357187"/>
              <a:gd name="connsiteY141" fmla="*/ 1393031 h 1626789"/>
              <a:gd name="connsiteX142" fmla="*/ 2381 w 357187"/>
              <a:gd name="connsiteY142" fmla="*/ 1407318 h 1626789"/>
              <a:gd name="connsiteX143" fmla="*/ 0 w 357187"/>
              <a:gd name="connsiteY143" fmla="*/ 1414462 h 1626789"/>
              <a:gd name="connsiteX144" fmla="*/ 4762 w 357187"/>
              <a:gd name="connsiteY144" fmla="*/ 1435893 h 1626789"/>
              <a:gd name="connsiteX145" fmla="*/ 16669 w 357187"/>
              <a:gd name="connsiteY145" fmla="*/ 1450181 h 1626789"/>
              <a:gd name="connsiteX146" fmla="*/ 33337 w 357187"/>
              <a:gd name="connsiteY146" fmla="*/ 1462087 h 1626789"/>
              <a:gd name="connsiteX147" fmla="*/ 38100 w 357187"/>
              <a:gd name="connsiteY147" fmla="*/ 1469231 h 1626789"/>
              <a:gd name="connsiteX148" fmla="*/ 61912 w 357187"/>
              <a:gd name="connsiteY148" fmla="*/ 1483518 h 1626789"/>
              <a:gd name="connsiteX149" fmla="*/ 66675 w 357187"/>
              <a:gd name="connsiteY149" fmla="*/ 1490662 h 1626789"/>
              <a:gd name="connsiteX150" fmla="*/ 80962 w 357187"/>
              <a:gd name="connsiteY150" fmla="*/ 1495425 h 1626789"/>
              <a:gd name="connsiteX151" fmla="*/ 102394 w 357187"/>
              <a:gd name="connsiteY151" fmla="*/ 1500187 h 1626789"/>
              <a:gd name="connsiteX152" fmla="*/ 121444 w 357187"/>
              <a:gd name="connsiteY152" fmla="*/ 1504950 h 1626789"/>
              <a:gd name="connsiteX153" fmla="*/ 135731 w 357187"/>
              <a:gd name="connsiteY153" fmla="*/ 1509712 h 1626789"/>
              <a:gd name="connsiteX154" fmla="*/ 142875 w 357187"/>
              <a:gd name="connsiteY154" fmla="*/ 1514475 h 1626789"/>
              <a:gd name="connsiteX155" fmla="*/ 150019 w 357187"/>
              <a:gd name="connsiteY155" fmla="*/ 1516856 h 1626789"/>
              <a:gd name="connsiteX156" fmla="*/ 161925 w 357187"/>
              <a:gd name="connsiteY156" fmla="*/ 1531143 h 1626789"/>
              <a:gd name="connsiteX157" fmla="*/ 159544 w 357187"/>
              <a:gd name="connsiteY157" fmla="*/ 1547812 h 1626789"/>
              <a:gd name="connsiteX158" fmla="*/ 145256 w 357187"/>
              <a:gd name="connsiteY158" fmla="*/ 1559718 h 1626789"/>
              <a:gd name="connsiteX159" fmla="*/ 54769 w 357187"/>
              <a:gd name="connsiteY159" fmla="*/ 1569243 h 1626789"/>
              <a:gd name="connsiteX160" fmla="*/ 47625 w 357187"/>
              <a:gd name="connsiteY160" fmla="*/ 1571625 h 1626789"/>
              <a:gd name="connsiteX161" fmla="*/ 40481 w 357187"/>
              <a:gd name="connsiteY161" fmla="*/ 1578768 h 1626789"/>
              <a:gd name="connsiteX162" fmla="*/ 33337 w 357187"/>
              <a:gd name="connsiteY162" fmla="*/ 1583531 h 1626789"/>
              <a:gd name="connsiteX163" fmla="*/ 16669 w 357187"/>
              <a:gd name="connsiteY163" fmla="*/ 1604962 h 1626789"/>
              <a:gd name="connsiteX164" fmla="*/ 19050 w 357187"/>
              <a:gd name="connsiteY164" fmla="*/ 1619250 h 1626789"/>
              <a:gd name="connsiteX165" fmla="*/ 16669 w 357187"/>
              <a:gd name="connsiteY165" fmla="*/ 1626393 h 1626789"/>
              <a:gd name="connsiteX166" fmla="*/ 14287 w 357187"/>
              <a:gd name="connsiteY166" fmla="*/ 1612106 h 1626789"/>
              <a:gd name="connsiteX0" fmla="*/ 254794 w 357187"/>
              <a:gd name="connsiteY0" fmla="*/ 0 h 1626789"/>
              <a:gd name="connsiteX1" fmla="*/ 242887 w 357187"/>
              <a:gd name="connsiteY1" fmla="*/ 4762 h 1626789"/>
              <a:gd name="connsiteX2" fmla="*/ 240506 w 357187"/>
              <a:gd name="connsiteY2" fmla="*/ 11906 h 1626789"/>
              <a:gd name="connsiteX3" fmla="*/ 235744 w 357187"/>
              <a:gd name="connsiteY3" fmla="*/ 30956 h 1626789"/>
              <a:gd name="connsiteX4" fmla="*/ 238125 w 357187"/>
              <a:gd name="connsiteY4" fmla="*/ 61912 h 1626789"/>
              <a:gd name="connsiteX5" fmla="*/ 240506 w 357187"/>
              <a:gd name="connsiteY5" fmla="*/ 69056 h 1626789"/>
              <a:gd name="connsiteX6" fmla="*/ 247650 w 357187"/>
              <a:gd name="connsiteY6" fmla="*/ 71437 h 1626789"/>
              <a:gd name="connsiteX7" fmla="*/ 261937 w 357187"/>
              <a:gd name="connsiteY7" fmla="*/ 83343 h 1626789"/>
              <a:gd name="connsiteX8" fmla="*/ 269081 w 357187"/>
              <a:gd name="connsiteY8" fmla="*/ 85725 h 1626789"/>
              <a:gd name="connsiteX9" fmla="*/ 283369 w 357187"/>
              <a:gd name="connsiteY9" fmla="*/ 92868 h 1626789"/>
              <a:gd name="connsiteX10" fmla="*/ 304800 w 357187"/>
              <a:gd name="connsiteY10" fmla="*/ 104775 h 1626789"/>
              <a:gd name="connsiteX11" fmla="*/ 311944 w 357187"/>
              <a:gd name="connsiteY11" fmla="*/ 111918 h 1626789"/>
              <a:gd name="connsiteX12" fmla="*/ 326231 w 357187"/>
              <a:gd name="connsiteY12" fmla="*/ 121443 h 1626789"/>
              <a:gd name="connsiteX13" fmla="*/ 333375 w 357187"/>
              <a:gd name="connsiteY13" fmla="*/ 135731 h 1626789"/>
              <a:gd name="connsiteX14" fmla="*/ 340519 w 357187"/>
              <a:gd name="connsiteY14" fmla="*/ 140493 h 1626789"/>
              <a:gd name="connsiteX15" fmla="*/ 354806 w 357187"/>
              <a:gd name="connsiteY15" fmla="*/ 164306 h 1626789"/>
              <a:gd name="connsiteX16" fmla="*/ 357187 w 357187"/>
              <a:gd name="connsiteY16" fmla="*/ 171450 h 1626789"/>
              <a:gd name="connsiteX17" fmla="*/ 345281 w 357187"/>
              <a:gd name="connsiteY17" fmla="*/ 197643 h 1626789"/>
              <a:gd name="connsiteX18" fmla="*/ 330994 w 357187"/>
              <a:gd name="connsiteY18" fmla="*/ 207168 h 1626789"/>
              <a:gd name="connsiteX19" fmla="*/ 238125 w 357187"/>
              <a:gd name="connsiteY19" fmla="*/ 204787 h 1626789"/>
              <a:gd name="connsiteX20" fmla="*/ 230981 w 357187"/>
              <a:gd name="connsiteY20" fmla="*/ 202406 h 1626789"/>
              <a:gd name="connsiteX21" fmla="*/ 195262 w 357187"/>
              <a:gd name="connsiteY21" fmla="*/ 204787 h 1626789"/>
              <a:gd name="connsiteX22" fmla="*/ 188119 w 357187"/>
              <a:gd name="connsiteY22" fmla="*/ 209550 h 1626789"/>
              <a:gd name="connsiteX23" fmla="*/ 183356 w 357187"/>
              <a:gd name="connsiteY23" fmla="*/ 216693 h 1626789"/>
              <a:gd name="connsiteX24" fmla="*/ 176212 w 357187"/>
              <a:gd name="connsiteY24" fmla="*/ 226218 h 1626789"/>
              <a:gd name="connsiteX25" fmla="*/ 173831 w 357187"/>
              <a:gd name="connsiteY25" fmla="*/ 235743 h 1626789"/>
              <a:gd name="connsiteX26" fmla="*/ 169069 w 357187"/>
              <a:gd name="connsiteY26" fmla="*/ 250031 h 1626789"/>
              <a:gd name="connsiteX27" fmla="*/ 176212 w 357187"/>
              <a:gd name="connsiteY27" fmla="*/ 288131 h 1626789"/>
              <a:gd name="connsiteX28" fmla="*/ 183356 w 357187"/>
              <a:gd name="connsiteY28" fmla="*/ 292893 h 1626789"/>
              <a:gd name="connsiteX29" fmla="*/ 188119 w 357187"/>
              <a:gd name="connsiteY29" fmla="*/ 319087 h 1626789"/>
              <a:gd name="connsiteX30" fmla="*/ 190500 w 357187"/>
              <a:gd name="connsiteY30" fmla="*/ 326231 h 1626789"/>
              <a:gd name="connsiteX31" fmla="*/ 214312 w 357187"/>
              <a:gd name="connsiteY31" fmla="*/ 347662 h 1626789"/>
              <a:gd name="connsiteX32" fmla="*/ 230981 w 357187"/>
              <a:gd name="connsiteY32" fmla="*/ 352425 h 1626789"/>
              <a:gd name="connsiteX33" fmla="*/ 245269 w 357187"/>
              <a:gd name="connsiteY33" fmla="*/ 361950 h 1626789"/>
              <a:gd name="connsiteX34" fmla="*/ 252412 w 357187"/>
              <a:gd name="connsiteY34" fmla="*/ 366712 h 1626789"/>
              <a:gd name="connsiteX35" fmla="*/ 254794 w 357187"/>
              <a:gd name="connsiteY35" fmla="*/ 373856 h 1626789"/>
              <a:gd name="connsiteX36" fmla="*/ 257175 w 357187"/>
              <a:gd name="connsiteY36" fmla="*/ 421481 h 1626789"/>
              <a:gd name="connsiteX37" fmla="*/ 250031 w 357187"/>
              <a:gd name="connsiteY37" fmla="*/ 426243 h 1626789"/>
              <a:gd name="connsiteX38" fmla="*/ 228600 w 357187"/>
              <a:gd name="connsiteY38" fmla="*/ 431006 h 1626789"/>
              <a:gd name="connsiteX39" fmla="*/ 214312 w 357187"/>
              <a:gd name="connsiteY39" fmla="*/ 435768 h 1626789"/>
              <a:gd name="connsiteX40" fmla="*/ 116681 w 357187"/>
              <a:gd name="connsiteY40" fmla="*/ 440531 h 1626789"/>
              <a:gd name="connsiteX41" fmla="*/ 111919 w 357187"/>
              <a:gd name="connsiteY41" fmla="*/ 447675 h 1626789"/>
              <a:gd name="connsiteX42" fmla="*/ 100012 w 357187"/>
              <a:gd name="connsiteY42" fmla="*/ 461962 h 1626789"/>
              <a:gd name="connsiteX43" fmla="*/ 97631 w 357187"/>
              <a:gd name="connsiteY43" fmla="*/ 473868 h 1626789"/>
              <a:gd name="connsiteX44" fmla="*/ 95250 w 357187"/>
              <a:gd name="connsiteY44" fmla="*/ 481012 h 1626789"/>
              <a:gd name="connsiteX45" fmla="*/ 107156 w 357187"/>
              <a:gd name="connsiteY45" fmla="*/ 528637 h 1626789"/>
              <a:gd name="connsiteX46" fmla="*/ 121444 w 357187"/>
              <a:gd name="connsiteY46" fmla="*/ 538162 h 1626789"/>
              <a:gd name="connsiteX47" fmla="*/ 135731 w 357187"/>
              <a:gd name="connsiteY47" fmla="*/ 547687 h 1626789"/>
              <a:gd name="connsiteX48" fmla="*/ 142875 w 357187"/>
              <a:gd name="connsiteY48" fmla="*/ 552450 h 1626789"/>
              <a:gd name="connsiteX49" fmla="*/ 154781 w 357187"/>
              <a:gd name="connsiteY49" fmla="*/ 564356 h 1626789"/>
              <a:gd name="connsiteX50" fmla="*/ 159544 w 357187"/>
              <a:gd name="connsiteY50" fmla="*/ 571500 h 1626789"/>
              <a:gd name="connsiteX51" fmla="*/ 166687 w 357187"/>
              <a:gd name="connsiteY51" fmla="*/ 581025 h 1626789"/>
              <a:gd name="connsiteX52" fmla="*/ 173831 w 357187"/>
              <a:gd name="connsiteY52" fmla="*/ 600075 h 1626789"/>
              <a:gd name="connsiteX53" fmla="*/ 180975 w 357187"/>
              <a:gd name="connsiteY53" fmla="*/ 604837 h 1626789"/>
              <a:gd name="connsiteX54" fmla="*/ 190500 w 357187"/>
              <a:gd name="connsiteY54" fmla="*/ 621506 h 1626789"/>
              <a:gd name="connsiteX55" fmla="*/ 197644 w 357187"/>
              <a:gd name="connsiteY55" fmla="*/ 626268 h 1626789"/>
              <a:gd name="connsiteX56" fmla="*/ 200025 w 357187"/>
              <a:gd name="connsiteY56" fmla="*/ 633412 h 1626789"/>
              <a:gd name="connsiteX57" fmla="*/ 197644 w 357187"/>
              <a:gd name="connsiteY57" fmla="*/ 647700 h 1626789"/>
              <a:gd name="connsiteX58" fmla="*/ 185737 w 357187"/>
              <a:gd name="connsiteY58" fmla="*/ 659606 h 1626789"/>
              <a:gd name="connsiteX59" fmla="*/ 171450 w 357187"/>
              <a:gd name="connsiteY59" fmla="*/ 664368 h 1626789"/>
              <a:gd name="connsiteX60" fmla="*/ 154781 w 357187"/>
              <a:gd name="connsiteY60" fmla="*/ 669131 h 1626789"/>
              <a:gd name="connsiteX61" fmla="*/ 111919 w 357187"/>
              <a:gd name="connsiteY61" fmla="*/ 664368 h 1626789"/>
              <a:gd name="connsiteX62" fmla="*/ 104775 w 357187"/>
              <a:gd name="connsiteY62" fmla="*/ 661987 h 1626789"/>
              <a:gd name="connsiteX63" fmla="*/ 85725 w 357187"/>
              <a:gd name="connsiteY63" fmla="*/ 659606 h 1626789"/>
              <a:gd name="connsiteX64" fmla="*/ 42862 w 357187"/>
              <a:gd name="connsiteY64" fmla="*/ 666750 h 1626789"/>
              <a:gd name="connsiteX65" fmla="*/ 28575 w 357187"/>
              <a:gd name="connsiteY65" fmla="*/ 671512 h 1626789"/>
              <a:gd name="connsiteX66" fmla="*/ 21431 w 357187"/>
              <a:gd name="connsiteY66" fmla="*/ 673893 h 1626789"/>
              <a:gd name="connsiteX67" fmla="*/ 14287 w 357187"/>
              <a:gd name="connsiteY67" fmla="*/ 681037 h 1626789"/>
              <a:gd name="connsiteX68" fmla="*/ 4762 w 357187"/>
              <a:gd name="connsiteY68" fmla="*/ 695325 h 1626789"/>
              <a:gd name="connsiteX69" fmla="*/ 7144 w 357187"/>
              <a:gd name="connsiteY69" fmla="*/ 702468 h 1626789"/>
              <a:gd name="connsiteX70" fmla="*/ 28575 w 357187"/>
              <a:gd name="connsiteY70" fmla="*/ 719137 h 1626789"/>
              <a:gd name="connsiteX71" fmla="*/ 42862 w 357187"/>
              <a:gd name="connsiteY71" fmla="*/ 728662 h 1626789"/>
              <a:gd name="connsiteX72" fmla="*/ 54769 w 357187"/>
              <a:gd name="connsiteY72" fmla="*/ 731043 h 1626789"/>
              <a:gd name="connsiteX73" fmla="*/ 85725 w 357187"/>
              <a:gd name="connsiteY73" fmla="*/ 735806 h 1626789"/>
              <a:gd name="connsiteX74" fmla="*/ 100012 w 357187"/>
              <a:gd name="connsiteY74" fmla="*/ 740568 h 1626789"/>
              <a:gd name="connsiteX75" fmla="*/ 114300 w 357187"/>
              <a:gd name="connsiteY75" fmla="*/ 750093 h 1626789"/>
              <a:gd name="connsiteX76" fmla="*/ 121444 w 357187"/>
              <a:gd name="connsiteY76" fmla="*/ 754856 h 1626789"/>
              <a:gd name="connsiteX77" fmla="*/ 128587 w 357187"/>
              <a:gd name="connsiteY77" fmla="*/ 757237 h 1626789"/>
              <a:gd name="connsiteX78" fmla="*/ 135731 w 357187"/>
              <a:gd name="connsiteY78" fmla="*/ 762000 h 1626789"/>
              <a:gd name="connsiteX79" fmla="*/ 142875 w 357187"/>
              <a:gd name="connsiteY79" fmla="*/ 764381 h 1626789"/>
              <a:gd name="connsiteX80" fmla="*/ 152400 w 357187"/>
              <a:gd name="connsiteY80" fmla="*/ 769143 h 1626789"/>
              <a:gd name="connsiteX81" fmla="*/ 159544 w 357187"/>
              <a:gd name="connsiteY81" fmla="*/ 776287 h 1626789"/>
              <a:gd name="connsiteX82" fmla="*/ 161925 w 357187"/>
              <a:gd name="connsiteY82" fmla="*/ 783431 h 1626789"/>
              <a:gd name="connsiteX83" fmla="*/ 166687 w 357187"/>
              <a:gd name="connsiteY83" fmla="*/ 790575 h 1626789"/>
              <a:gd name="connsiteX84" fmla="*/ 171450 w 357187"/>
              <a:gd name="connsiteY84" fmla="*/ 807243 h 1626789"/>
              <a:gd name="connsiteX85" fmla="*/ 178594 w 357187"/>
              <a:gd name="connsiteY85" fmla="*/ 821531 h 1626789"/>
              <a:gd name="connsiteX86" fmla="*/ 176212 w 357187"/>
              <a:gd name="connsiteY86" fmla="*/ 852487 h 1626789"/>
              <a:gd name="connsiteX87" fmla="*/ 161925 w 357187"/>
              <a:gd name="connsiteY87" fmla="*/ 857250 h 1626789"/>
              <a:gd name="connsiteX88" fmla="*/ 133350 w 357187"/>
              <a:gd name="connsiteY88" fmla="*/ 859631 h 1626789"/>
              <a:gd name="connsiteX89" fmla="*/ 119062 w 357187"/>
              <a:gd name="connsiteY89" fmla="*/ 862012 h 1626789"/>
              <a:gd name="connsiteX90" fmla="*/ 95250 w 357187"/>
              <a:gd name="connsiteY90" fmla="*/ 876300 h 1626789"/>
              <a:gd name="connsiteX91" fmla="*/ 88106 w 357187"/>
              <a:gd name="connsiteY91" fmla="*/ 881062 h 1626789"/>
              <a:gd name="connsiteX92" fmla="*/ 78581 w 357187"/>
              <a:gd name="connsiteY92" fmla="*/ 883443 h 1626789"/>
              <a:gd name="connsiteX93" fmla="*/ 71437 w 357187"/>
              <a:gd name="connsiteY93" fmla="*/ 885825 h 1626789"/>
              <a:gd name="connsiteX94" fmla="*/ 57150 w 357187"/>
              <a:gd name="connsiteY94" fmla="*/ 888206 h 1626789"/>
              <a:gd name="connsiteX95" fmla="*/ 42862 w 357187"/>
              <a:gd name="connsiteY95" fmla="*/ 897731 h 1626789"/>
              <a:gd name="connsiteX96" fmla="*/ 28575 w 357187"/>
              <a:gd name="connsiteY96" fmla="*/ 907256 h 1626789"/>
              <a:gd name="connsiteX97" fmla="*/ 21431 w 357187"/>
              <a:gd name="connsiteY97" fmla="*/ 950118 h 1626789"/>
              <a:gd name="connsiteX98" fmla="*/ 28575 w 357187"/>
              <a:gd name="connsiteY98" fmla="*/ 981075 h 1626789"/>
              <a:gd name="connsiteX99" fmla="*/ 35719 w 357187"/>
              <a:gd name="connsiteY99" fmla="*/ 988218 h 1626789"/>
              <a:gd name="connsiteX100" fmla="*/ 50006 w 357187"/>
              <a:gd name="connsiteY100" fmla="*/ 1012031 h 1626789"/>
              <a:gd name="connsiteX101" fmla="*/ 57150 w 357187"/>
              <a:gd name="connsiteY101" fmla="*/ 1019175 h 1626789"/>
              <a:gd name="connsiteX102" fmla="*/ 78581 w 357187"/>
              <a:gd name="connsiteY102" fmla="*/ 1028700 h 1626789"/>
              <a:gd name="connsiteX103" fmla="*/ 92869 w 357187"/>
              <a:gd name="connsiteY103" fmla="*/ 1031081 h 1626789"/>
              <a:gd name="connsiteX104" fmla="*/ 147637 w 357187"/>
              <a:gd name="connsiteY104" fmla="*/ 1033462 h 1626789"/>
              <a:gd name="connsiteX105" fmla="*/ 169069 w 357187"/>
              <a:gd name="connsiteY105" fmla="*/ 1042987 h 1626789"/>
              <a:gd name="connsiteX106" fmla="*/ 176212 w 357187"/>
              <a:gd name="connsiteY106" fmla="*/ 1057275 h 1626789"/>
              <a:gd name="connsiteX107" fmla="*/ 173831 w 357187"/>
              <a:gd name="connsiteY107" fmla="*/ 1064418 h 1626789"/>
              <a:gd name="connsiteX108" fmla="*/ 171450 w 357187"/>
              <a:gd name="connsiteY108" fmla="*/ 1073943 h 1626789"/>
              <a:gd name="connsiteX109" fmla="*/ 159544 w 357187"/>
              <a:gd name="connsiteY109" fmla="*/ 1095375 h 1626789"/>
              <a:gd name="connsiteX110" fmla="*/ 145256 w 357187"/>
              <a:gd name="connsiteY110" fmla="*/ 1104900 h 1626789"/>
              <a:gd name="connsiteX111" fmla="*/ 138112 w 357187"/>
              <a:gd name="connsiteY111" fmla="*/ 1109662 h 1626789"/>
              <a:gd name="connsiteX112" fmla="*/ 128587 w 357187"/>
              <a:gd name="connsiteY112" fmla="*/ 1112043 h 1626789"/>
              <a:gd name="connsiteX113" fmla="*/ 116681 w 357187"/>
              <a:gd name="connsiteY113" fmla="*/ 1114425 h 1626789"/>
              <a:gd name="connsiteX114" fmla="*/ 102394 w 357187"/>
              <a:gd name="connsiteY114" fmla="*/ 1119187 h 1626789"/>
              <a:gd name="connsiteX115" fmla="*/ 95250 w 357187"/>
              <a:gd name="connsiteY115" fmla="*/ 1121568 h 1626789"/>
              <a:gd name="connsiteX116" fmla="*/ 73819 w 357187"/>
              <a:gd name="connsiteY116" fmla="*/ 1135856 h 1626789"/>
              <a:gd name="connsiteX117" fmla="*/ 59531 w 357187"/>
              <a:gd name="connsiteY117" fmla="*/ 1150143 h 1626789"/>
              <a:gd name="connsiteX118" fmla="*/ 45244 w 357187"/>
              <a:gd name="connsiteY118" fmla="*/ 1159668 h 1626789"/>
              <a:gd name="connsiteX119" fmla="*/ 38100 w 357187"/>
              <a:gd name="connsiteY119" fmla="*/ 1164431 h 1626789"/>
              <a:gd name="connsiteX120" fmla="*/ 23812 w 357187"/>
              <a:gd name="connsiteY120" fmla="*/ 1178718 h 1626789"/>
              <a:gd name="connsiteX121" fmla="*/ 19050 w 357187"/>
              <a:gd name="connsiteY121" fmla="*/ 1193006 h 1626789"/>
              <a:gd name="connsiteX122" fmla="*/ 16669 w 357187"/>
              <a:gd name="connsiteY122" fmla="*/ 1204912 h 1626789"/>
              <a:gd name="connsiteX123" fmla="*/ 14287 w 357187"/>
              <a:gd name="connsiteY123" fmla="*/ 1212056 h 1626789"/>
              <a:gd name="connsiteX124" fmla="*/ 16669 w 357187"/>
              <a:gd name="connsiteY124" fmla="*/ 1226343 h 1626789"/>
              <a:gd name="connsiteX125" fmla="*/ 19050 w 357187"/>
              <a:gd name="connsiteY125" fmla="*/ 1243012 h 1626789"/>
              <a:gd name="connsiteX126" fmla="*/ 33337 w 357187"/>
              <a:gd name="connsiteY126" fmla="*/ 1245393 h 1626789"/>
              <a:gd name="connsiteX127" fmla="*/ 54769 w 357187"/>
              <a:gd name="connsiteY127" fmla="*/ 1266825 h 1626789"/>
              <a:gd name="connsiteX128" fmla="*/ 69056 w 357187"/>
              <a:gd name="connsiteY128" fmla="*/ 1276350 h 1626789"/>
              <a:gd name="connsiteX129" fmla="*/ 73819 w 357187"/>
              <a:gd name="connsiteY129" fmla="*/ 1283493 h 1626789"/>
              <a:gd name="connsiteX130" fmla="*/ 95250 w 357187"/>
              <a:gd name="connsiteY130" fmla="*/ 1295400 h 1626789"/>
              <a:gd name="connsiteX131" fmla="*/ 104775 w 357187"/>
              <a:gd name="connsiteY131" fmla="*/ 1297781 h 1626789"/>
              <a:gd name="connsiteX132" fmla="*/ 114300 w 357187"/>
              <a:gd name="connsiteY132" fmla="*/ 1302543 h 1626789"/>
              <a:gd name="connsiteX133" fmla="*/ 128587 w 357187"/>
              <a:gd name="connsiteY133" fmla="*/ 1312068 h 1626789"/>
              <a:gd name="connsiteX134" fmla="*/ 140494 w 357187"/>
              <a:gd name="connsiteY134" fmla="*/ 1326356 h 1626789"/>
              <a:gd name="connsiteX135" fmla="*/ 135731 w 357187"/>
              <a:gd name="connsiteY135" fmla="*/ 1354931 h 1626789"/>
              <a:gd name="connsiteX136" fmla="*/ 109537 w 357187"/>
              <a:gd name="connsiteY136" fmla="*/ 1373981 h 1626789"/>
              <a:gd name="connsiteX137" fmla="*/ 97631 w 357187"/>
              <a:gd name="connsiteY137" fmla="*/ 1376362 h 1626789"/>
              <a:gd name="connsiteX138" fmla="*/ 26194 w 357187"/>
              <a:gd name="connsiteY138" fmla="*/ 1378743 h 1626789"/>
              <a:gd name="connsiteX139" fmla="*/ 19050 w 357187"/>
              <a:gd name="connsiteY139" fmla="*/ 1381125 h 1626789"/>
              <a:gd name="connsiteX140" fmla="*/ 11906 w 357187"/>
              <a:gd name="connsiteY140" fmla="*/ 1388268 h 1626789"/>
              <a:gd name="connsiteX141" fmla="*/ 4762 w 357187"/>
              <a:gd name="connsiteY141" fmla="*/ 1393031 h 1626789"/>
              <a:gd name="connsiteX142" fmla="*/ 2381 w 357187"/>
              <a:gd name="connsiteY142" fmla="*/ 1407318 h 1626789"/>
              <a:gd name="connsiteX143" fmla="*/ 0 w 357187"/>
              <a:gd name="connsiteY143" fmla="*/ 1414462 h 1626789"/>
              <a:gd name="connsiteX144" fmla="*/ 4762 w 357187"/>
              <a:gd name="connsiteY144" fmla="*/ 1435893 h 1626789"/>
              <a:gd name="connsiteX145" fmla="*/ 16669 w 357187"/>
              <a:gd name="connsiteY145" fmla="*/ 1450181 h 1626789"/>
              <a:gd name="connsiteX146" fmla="*/ 33337 w 357187"/>
              <a:gd name="connsiteY146" fmla="*/ 1462087 h 1626789"/>
              <a:gd name="connsiteX147" fmla="*/ 38100 w 357187"/>
              <a:gd name="connsiteY147" fmla="*/ 1469231 h 1626789"/>
              <a:gd name="connsiteX148" fmla="*/ 61912 w 357187"/>
              <a:gd name="connsiteY148" fmla="*/ 1483518 h 1626789"/>
              <a:gd name="connsiteX149" fmla="*/ 66675 w 357187"/>
              <a:gd name="connsiteY149" fmla="*/ 1490662 h 1626789"/>
              <a:gd name="connsiteX150" fmla="*/ 80962 w 357187"/>
              <a:gd name="connsiteY150" fmla="*/ 1495425 h 1626789"/>
              <a:gd name="connsiteX151" fmla="*/ 102394 w 357187"/>
              <a:gd name="connsiteY151" fmla="*/ 1500187 h 1626789"/>
              <a:gd name="connsiteX152" fmla="*/ 121444 w 357187"/>
              <a:gd name="connsiteY152" fmla="*/ 1504950 h 1626789"/>
              <a:gd name="connsiteX153" fmla="*/ 135731 w 357187"/>
              <a:gd name="connsiteY153" fmla="*/ 1509712 h 1626789"/>
              <a:gd name="connsiteX154" fmla="*/ 142875 w 357187"/>
              <a:gd name="connsiteY154" fmla="*/ 1514475 h 1626789"/>
              <a:gd name="connsiteX155" fmla="*/ 150019 w 357187"/>
              <a:gd name="connsiteY155" fmla="*/ 1516856 h 1626789"/>
              <a:gd name="connsiteX156" fmla="*/ 161925 w 357187"/>
              <a:gd name="connsiteY156" fmla="*/ 1531143 h 1626789"/>
              <a:gd name="connsiteX157" fmla="*/ 159544 w 357187"/>
              <a:gd name="connsiteY157" fmla="*/ 1547812 h 1626789"/>
              <a:gd name="connsiteX158" fmla="*/ 145256 w 357187"/>
              <a:gd name="connsiteY158" fmla="*/ 1559718 h 1626789"/>
              <a:gd name="connsiteX159" fmla="*/ 54769 w 357187"/>
              <a:gd name="connsiteY159" fmla="*/ 1569243 h 1626789"/>
              <a:gd name="connsiteX160" fmla="*/ 47625 w 357187"/>
              <a:gd name="connsiteY160" fmla="*/ 1571625 h 1626789"/>
              <a:gd name="connsiteX161" fmla="*/ 40481 w 357187"/>
              <a:gd name="connsiteY161" fmla="*/ 1578768 h 1626789"/>
              <a:gd name="connsiteX162" fmla="*/ 33337 w 357187"/>
              <a:gd name="connsiteY162" fmla="*/ 1583531 h 1626789"/>
              <a:gd name="connsiteX163" fmla="*/ 16669 w 357187"/>
              <a:gd name="connsiteY163" fmla="*/ 1604962 h 1626789"/>
              <a:gd name="connsiteX164" fmla="*/ 19050 w 357187"/>
              <a:gd name="connsiteY164" fmla="*/ 1619250 h 1626789"/>
              <a:gd name="connsiteX165" fmla="*/ 16669 w 357187"/>
              <a:gd name="connsiteY165" fmla="*/ 1626393 h 1626789"/>
              <a:gd name="connsiteX0" fmla="*/ 254794 w 357187"/>
              <a:gd name="connsiteY0" fmla="*/ 0 h 1619250"/>
              <a:gd name="connsiteX1" fmla="*/ 242887 w 357187"/>
              <a:gd name="connsiteY1" fmla="*/ 4762 h 1619250"/>
              <a:gd name="connsiteX2" fmla="*/ 240506 w 357187"/>
              <a:gd name="connsiteY2" fmla="*/ 11906 h 1619250"/>
              <a:gd name="connsiteX3" fmla="*/ 235744 w 357187"/>
              <a:gd name="connsiteY3" fmla="*/ 30956 h 1619250"/>
              <a:gd name="connsiteX4" fmla="*/ 238125 w 357187"/>
              <a:gd name="connsiteY4" fmla="*/ 61912 h 1619250"/>
              <a:gd name="connsiteX5" fmla="*/ 240506 w 357187"/>
              <a:gd name="connsiteY5" fmla="*/ 69056 h 1619250"/>
              <a:gd name="connsiteX6" fmla="*/ 247650 w 357187"/>
              <a:gd name="connsiteY6" fmla="*/ 71437 h 1619250"/>
              <a:gd name="connsiteX7" fmla="*/ 261937 w 357187"/>
              <a:gd name="connsiteY7" fmla="*/ 83343 h 1619250"/>
              <a:gd name="connsiteX8" fmla="*/ 269081 w 357187"/>
              <a:gd name="connsiteY8" fmla="*/ 85725 h 1619250"/>
              <a:gd name="connsiteX9" fmla="*/ 283369 w 357187"/>
              <a:gd name="connsiteY9" fmla="*/ 92868 h 1619250"/>
              <a:gd name="connsiteX10" fmla="*/ 304800 w 357187"/>
              <a:gd name="connsiteY10" fmla="*/ 104775 h 1619250"/>
              <a:gd name="connsiteX11" fmla="*/ 311944 w 357187"/>
              <a:gd name="connsiteY11" fmla="*/ 111918 h 1619250"/>
              <a:gd name="connsiteX12" fmla="*/ 326231 w 357187"/>
              <a:gd name="connsiteY12" fmla="*/ 121443 h 1619250"/>
              <a:gd name="connsiteX13" fmla="*/ 333375 w 357187"/>
              <a:gd name="connsiteY13" fmla="*/ 135731 h 1619250"/>
              <a:gd name="connsiteX14" fmla="*/ 340519 w 357187"/>
              <a:gd name="connsiteY14" fmla="*/ 140493 h 1619250"/>
              <a:gd name="connsiteX15" fmla="*/ 354806 w 357187"/>
              <a:gd name="connsiteY15" fmla="*/ 164306 h 1619250"/>
              <a:gd name="connsiteX16" fmla="*/ 357187 w 357187"/>
              <a:gd name="connsiteY16" fmla="*/ 171450 h 1619250"/>
              <a:gd name="connsiteX17" fmla="*/ 345281 w 357187"/>
              <a:gd name="connsiteY17" fmla="*/ 197643 h 1619250"/>
              <a:gd name="connsiteX18" fmla="*/ 330994 w 357187"/>
              <a:gd name="connsiteY18" fmla="*/ 207168 h 1619250"/>
              <a:gd name="connsiteX19" fmla="*/ 238125 w 357187"/>
              <a:gd name="connsiteY19" fmla="*/ 204787 h 1619250"/>
              <a:gd name="connsiteX20" fmla="*/ 230981 w 357187"/>
              <a:gd name="connsiteY20" fmla="*/ 202406 h 1619250"/>
              <a:gd name="connsiteX21" fmla="*/ 195262 w 357187"/>
              <a:gd name="connsiteY21" fmla="*/ 204787 h 1619250"/>
              <a:gd name="connsiteX22" fmla="*/ 188119 w 357187"/>
              <a:gd name="connsiteY22" fmla="*/ 209550 h 1619250"/>
              <a:gd name="connsiteX23" fmla="*/ 183356 w 357187"/>
              <a:gd name="connsiteY23" fmla="*/ 216693 h 1619250"/>
              <a:gd name="connsiteX24" fmla="*/ 176212 w 357187"/>
              <a:gd name="connsiteY24" fmla="*/ 226218 h 1619250"/>
              <a:gd name="connsiteX25" fmla="*/ 173831 w 357187"/>
              <a:gd name="connsiteY25" fmla="*/ 235743 h 1619250"/>
              <a:gd name="connsiteX26" fmla="*/ 169069 w 357187"/>
              <a:gd name="connsiteY26" fmla="*/ 250031 h 1619250"/>
              <a:gd name="connsiteX27" fmla="*/ 176212 w 357187"/>
              <a:gd name="connsiteY27" fmla="*/ 288131 h 1619250"/>
              <a:gd name="connsiteX28" fmla="*/ 183356 w 357187"/>
              <a:gd name="connsiteY28" fmla="*/ 292893 h 1619250"/>
              <a:gd name="connsiteX29" fmla="*/ 188119 w 357187"/>
              <a:gd name="connsiteY29" fmla="*/ 319087 h 1619250"/>
              <a:gd name="connsiteX30" fmla="*/ 190500 w 357187"/>
              <a:gd name="connsiteY30" fmla="*/ 326231 h 1619250"/>
              <a:gd name="connsiteX31" fmla="*/ 214312 w 357187"/>
              <a:gd name="connsiteY31" fmla="*/ 347662 h 1619250"/>
              <a:gd name="connsiteX32" fmla="*/ 230981 w 357187"/>
              <a:gd name="connsiteY32" fmla="*/ 352425 h 1619250"/>
              <a:gd name="connsiteX33" fmla="*/ 245269 w 357187"/>
              <a:gd name="connsiteY33" fmla="*/ 361950 h 1619250"/>
              <a:gd name="connsiteX34" fmla="*/ 252412 w 357187"/>
              <a:gd name="connsiteY34" fmla="*/ 366712 h 1619250"/>
              <a:gd name="connsiteX35" fmla="*/ 254794 w 357187"/>
              <a:gd name="connsiteY35" fmla="*/ 373856 h 1619250"/>
              <a:gd name="connsiteX36" fmla="*/ 257175 w 357187"/>
              <a:gd name="connsiteY36" fmla="*/ 421481 h 1619250"/>
              <a:gd name="connsiteX37" fmla="*/ 250031 w 357187"/>
              <a:gd name="connsiteY37" fmla="*/ 426243 h 1619250"/>
              <a:gd name="connsiteX38" fmla="*/ 228600 w 357187"/>
              <a:gd name="connsiteY38" fmla="*/ 431006 h 1619250"/>
              <a:gd name="connsiteX39" fmla="*/ 214312 w 357187"/>
              <a:gd name="connsiteY39" fmla="*/ 435768 h 1619250"/>
              <a:gd name="connsiteX40" fmla="*/ 116681 w 357187"/>
              <a:gd name="connsiteY40" fmla="*/ 440531 h 1619250"/>
              <a:gd name="connsiteX41" fmla="*/ 111919 w 357187"/>
              <a:gd name="connsiteY41" fmla="*/ 447675 h 1619250"/>
              <a:gd name="connsiteX42" fmla="*/ 100012 w 357187"/>
              <a:gd name="connsiteY42" fmla="*/ 461962 h 1619250"/>
              <a:gd name="connsiteX43" fmla="*/ 97631 w 357187"/>
              <a:gd name="connsiteY43" fmla="*/ 473868 h 1619250"/>
              <a:gd name="connsiteX44" fmla="*/ 95250 w 357187"/>
              <a:gd name="connsiteY44" fmla="*/ 481012 h 1619250"/>
              <a:gd name="connsiteX45" fmla="*/ 107156 w 357187"/>
              <a:gd name="connsiteY45" fmla="*/ 528637 h 1619250"/>
              <a:gd name="connsiteX46" fmla="*/ 121444 w 357187"/>
              <a:gd name="connsiteY46" fmla="*/ 538162 h 1619250"/>
              <a:gd name="connsiteX47" fmla="*/ 135731 w 357187"/>
              <a:gd name="connsiteY47" fmla="*/ 547687 h 1619250"/>
              <a:gd name="connsiteX48" fmla="*/ 142875 w 357187"/>
              <a:gd name="connsiteY48" fmla="*/ 552450 h 1619250"/>
              <a:gd name="connsiteX49" fmla="*/ 154781 w 357187"/>
              <a:gd name="connsiteY49" fmla="*/ 564356 h 1619250"/>
              <a:gd name="connsiteX50" fmla="*/ 159544 w 357187"/>
              <a:gd name="connsiteY50" fmla="*/ 571500 h 1619250"/>
              <a:gd name="connsiteX51" fmla="*/ 166687 w 357187"/>
              <a:gd name="connsiteY51" fmla="*/ 581025 h 1619250"/>
              <a:gd name="connsiteX52" fmla="*/ 173831 w 357187"/>
              <a:gd name="connsiteY52" fmla="*/ 600075 h 1619250"/>
              <a:gd name="connsiteX53" fmla="*/ 180975 w 357187"/>
              <a:gd name="connsiteY53" fmla="*/ 604837 h 1619250"/>
              <a:gd name="connsiteX54" fmla="*/ 190500 w 357187"/>
              <a:gd name="connsiteY54" fmla="*/ 621506 h 1619250"/>
              <a:gd name="connsiteX55" fmla="*/ 197644 w 357187"/>
              <a:gd name="connsiteY55" fmla="*/ 626268 h 1619250"/>
              <a:gd name="connsiteX56" fmla="*/ 200025 w 357187"/>
              <a:gd name="connsiteY56" fmla="*/ 633412 h 1619250"/>
              <a:gd name="connsiteX57" fmla="*/ 197644 w 357187"/>
              <a:gd name="connsiteY57" fmla="*/ 647700 h 1619250"/>
              <a:gd name="connsiteX58" fmla="*/ 185737 w 357187"/>
              <a:gd name="connsiteY58" fmla="*/ 659606 h 1619250"/>
              <a:gd name="connsiteX59" fmla="*/ 171450 w 357187"/>
              <a:gd name="connsiteY59" fmla="*/ 664368 h 1619250"/>
              <a:gd name="connsiteX60" fmla="*/ 154781 w 357187"/>
              <a:gd name="connsiteY60" fmla="*/ 669131 h 1619250"/>
              <a:gd name="connsiteX61" fmla="*/ 111919 w 357187"/>
              <a:gd name="connsiteY61" fmla="*/ 664368 h 1619250"/>
              <a:gd name="connsiteX62" fmla="*/ 104775 w 357187"/>
              <a:gd name="connsiteY62" fmla="*/ 661987 h 1619250"/>
              <a:gd name="connsiteX63" fmla="*/ 85725 w 357187"/>
              <a:gd name="connsiteY63" fmla="*/ 659606 h 1619250"/>
              <a:gd name="connsiteX64" fmla="*/ 42862 w 357187"/>
              <a:gd name="connsiteY64" fmla="*/ 666750 h 1619250"/>
              <a:gd name="connsiteX65" fmla="*/ 28575 w 357187"/>
              <a:gd name="connsiteY65" fmla="*/ 671512 h 1619250"/>
              <a:gd name="connsiteX66" fmla="*/ 21431 w 357187"/>
              <a:gd name="connsiteY66" fmla="*/ 673893 h 1619250"/>
              <a:gd name="connsiteX67" fmla="*/ 14287 w 357187"/>
              <a:gd name="connsiteY67" fmla="*/ 681037 h 1619250"/>
              <a:gd name="connsiteX68" fmla="*/ 4762 w 357187"/>
              <a:gd name="connsiteY68" fmla="*/ 695325 h 1619250"/>
              <a:gd name="connsiteX69" fmla="*/ 7144 w 357187"/>
              <a:gd name="connsiteY69" fmla="*/ 702468 h 1619250"/>
              <a:gd name="connsiteX70" fmla="*/ 28575 w 357187"/>
              <a:gd name="connsiteY70" fmla="*/ 719137 h 1619250"/>
              <a:gd name="connsiteX71" fmla="*/ 42862 w 357187"/>
              <a:gd name="connsiteY71" fmla="*/ 728662 h 1619250"/>
              <a:gd name="connsiteX72" fmla="*/ 54769 w 357187"/>
              <a:gd name="connsiteY72" fmla="*/ 731043 h 1619250"/>
              <a:gd name="connsiteX73" fmla="*/ 85725 w 357187"/>
              <a:gd name="connsiteY73" fmla="*/ 735806 h 1619250"/>
              <a:gd name="connsiteX74" fmla="*/ 100012 w 357187"/>
              <a:gd name="connsiteY74" fmla="*/ 740568 h 1619250"/>
              <a:gd name="connsiteX75" fmla="*/ 114300 w 357187"/>
              <a:gd name="connsiteY75" fmla="*/ 750093 h 1619250"/>
              <a:gd name="connsiteX76" fmla="*/ 121444 w 357187"/>
              <a:gd name="connsiteY76" fmla="*/ 754856 h 1619250"/>
              <a:gd name="connsiteX77" fmla="*/ 128587 w 357187"/>
              <a:gd name="connsiteY77" fmla="*/ 757237 h 1619250"/>
              <a:gd name="connsiteX78" fmla="*/ 135731 w 357187"/>
              <a:gd name="connsiteY78" fmla="*/ 762000 h 1619250"/>
              <a:gd name="connsiteX79" fmla="*/ 142875 w 357187"/>
              <a:gd name="connsiteY79" fmla="*/ 764381 h 1619250"/>
              <a:gd name="connsiteX80" fmla="*/ 152400 w 357187"/>
              <a:gd name="connsiteY80" fmla="*/ 769143 h 1619250"/>
              <a:gd name="connsiteX81" fmla="*/ 159544 w 357187"/>
              <a:gd name="connsiteY81" fmla="*/ 776287 h 1619250"/>
              <a:gd name="connsiteX82" fmla="*/ 161925 w 357187"/>
              <a:gd name="connsiteY82" fmla="*/ 783431 h 1619250"/>
              <a:gd name="connsiteX83" fmla="*/ 166687 w 357187"/>
              <a:gd name="connsiteY83" fmla="*/ 790575 h 1619250"/>
              <a:gd name="connsiteX84" fmla="*/ 171450 w 357187"/>
              <a:gd name="connsiteY84" fmla="*/ 807243 h 1619250"/>
              <a:gd name="connsiteX85" fmla="*/ 178594 w 357187"/>
              <a:gd name="connsiteY85" fmla="*/ 821531 h 1619250"/>
              <a:gd name="connsiteX86" fmla="*/ 176212 w 357187"/>
              <a:gd name="connsiteY86" fmla="*/ 852487 h 1619250"/>
              <a:gd name="connsiteX87" fmla="*/ 161925 w 357187"/>
              <a:gd name="connsiteY87" fmla="*/ 857250 h 1619250"/>
              <a:gd name="connsiteX88" fmla="*/ 133350 w 357187"/>
              <a:gd name="connsiteY88" fmla="*/ 859631 h 1619250"/>
              <a:gd name="connsiteX89" fmla="*/ 119062 w 357187"/>
              <a:gd name="connsiteY89" fmla="*/ 862012 h 1619250"/>
              <a:gd name="connsiteX90" fmla="*/ 95250 w 357187"/>
              <a:gd name="connsiteY90" fmla="*/ 876300 h 1619250"/>
              <a:gd name="connsiteX91" fmla="*/ 88106 w 357187"/>
              <a:gd name="connsiteY91" fmla="*/ 881062 h 1619250"/>
              <a:gd name="connsiteX92" fmla="*/ 78581 w 357187"/>
              <a:gd name="connsiteY92" fmla="*/ 883443 h 1619250"/>
              <a:gd name="connsiteX93" fmla="*/ 71437 w 357187"/>
              <a:gd name="connsiteY93" fmla="*/ 885825 h 1619250"/>
              <a:gd name="connsiteX94" fmla="*/ 57150 w 357187"/>
              <a:gd name="connsiteY94" fmla="*/ 888206 h 1619250"/>
              <a:gd name="connsiteX95" fmla="*/ 42862 w 357187"/>
              <a:gd name="connsiteY95" fmla="*/ 897731 h 1619250"/>
              <a:gd name="connsiteX96" fmla="*/ 28575 w 357187"/>
              <a:gd name="connsiteY96" fmla="*/ 907256 h 1619250"/>
              <a:gd name="connsiteX97" fmla="*/ 21431 w 357187"/>
              <a:gd name="connsiteY97" fmla="*/ 950118 h 1619250"/>
              <a:gd name="connsiteX98" fmla="*/ 28575 w 357187"/>
              <a:gd name="connsiteY98" fmla="*/ 981075 h 1619250"/>
              <a:gd name="connsiteX99" fmla="*/ 35719 w 357187"/>
              <a:gd name="connsiteY99" fmla="*/ 988218 h 1619250"/>
              <a:gd name="connsiteX100" fmla="*/ 50006 w 357187"/>
              <a:gd name="connsiteY100" fmla="*/ 1012031 h 1619250"/>
              <a:gd name="connsiteX101" fmla="*/ 57150 w 357187"/>
              <a:gd name="connsiteY101" fmla="*/ 1019175 h 1619250"/>
              <a:gd name="connsiteX102" fmla="*/ 78581 w 357187"/>
              <a:gd name="connsiteY102" fmla="*/ 1028700 h 1619250"/>
              <a:gd name="connsiteX103" fmla="*/ 92869 w 357187"/>
              <a:gd name="connsiteY103" fmla="*/ 1031081 h 1619250"/>
              <a:gd name="connsiteX104" fmla="*/ 147637 w 357187"/>
              <a:gd name="connsiteY104" fmla="*/ 1033462 h 1619250"/>
              <a:gd name="connsiteX105" fmla="*/ 169069 w 357187"/>
              <a:gd name="connsiteY105" fmla="*/ 1042987 h 1619250"/>
              <a:gd name="connsiteX106" fmla="*/ 176212 w 357187"/>
              <a:gd name="connsiteY106" fmla="*/ 1057275 h 1619250"/>
              <a:gd name="connsiteX107" fmla="*/ 173831 w 357187"/>
              <a:gd name="connsiteY107" fmla="*/ 1064418 h 1619250"/>
              <a:gd name="connsiteX108" fmla="*/ 171450 w 357187"/>
              <a:gd name="connsiteY108" fmla="*/ 1073943 h 1619250"/>
              <a:gd name="connsiteX109" fmla="*/ 159544 w 357187"/>
              <a:gd name="connsiteY109" fmla="*/ 1095375 h 1619250"/>
              <a:gd name="connsiteX110" fmla="*/ 145256 w 357187"/>
              <a:gd name="connsiteY110" fmla="*/ 1104900 h 1619250"/>
              <a:gd name="connsiteX111" fmla="*/ 138112 w 357187"/>
              <a:gd name="connsiteY111" fmla="*/ 1109662 h 1619250"/>
              <a:gd name="connsiteX112" fmla="*/ 128587 w 357187"/>
              <a:gd name="connsiteY112" fmla="*/ 1112043 h 1619250"/>
              <a:gd name="connsiteX113" fmla="*/ 116681 w 357187"/>
              <a:gd name="connsiteY113" fmla="*/ 1114425 h 1619250"/>
              <a:gd name="connsiteX114" fmla="*/ 102394 w 357187"/>
              <a:gd name="connsiteY114" fmla="*/ 1119187 h 1619250"/>
              <a:gd name="connsiteX115" fmla="*/ 95250 w 357187"/>
              <a:gd name="connsiteY115" fmla="*/ 1121568 h 1619250"/>
              <a:gd name="connsiteX116" fmla="*/ 73819 w 357187"/>
              <a:gd name="connsiteY116" fmla="*/ 1135856 h 1619250"/>
              <a:gd name="connsiteX117" fmla="*/ 59531 w 357187"/>
              <a:gd name="connsiteY117" fmla="*/ 1150143 h 1619250"/>
              <a:gd name="connsiteX118" fmla="*/ 45244 w 357187"/>
              <a:gd name="connsiteY118" fmla="*/ 1159668 h 1619250"/>
              <a:gd name="connsiteX119" fmla="*/ 38100 w 357187"/>
              <a:gd name="connsiteY119" fmla="*/ 1164431 h 1619250"/>
              <a:gd name="connsiteX120" fmla="*/ 23812 w 357187"/>
              <a:gd name="connsiteY120" fmla="*/ 1178718 h 1619250"/>
              <a:gd name="connsiteX121" fmla="*/ 19050 w 357187"/>
              <a:gd name="connsiteY121" fmla="*/ 1193006 h 1619250"/>
              <a:gd name="connsiteX122" fmla="*/ 16669 w 357187"/>
              <a:gd name="connsiteY122" fmla="*/ 1204912 h 1619250"/>
              <a:gd name="connsiteX123" fmla="*/ 14287 w 357187"/>
              <a:gd name="connsiteY123" fmla="*/ 1212056 h 1619250"/>
              <a:gd name="connsiteX124" fmla="*/ 16669 w 357187"/>
              <a:gd name="connsiteY124" fmla="*/ 1226343 h 1619250"/>
              <a:gd name="connsiteX125" fmla="*/ 19050 w 357187"/>
              <a:gd name="connsiteY125" fmla="*/ 1243012 h 1619250"/>
              <a:gd name="connsiteX126" fmla="*/ 33337 w 357187"/>
              <a:gd name="connsiteY126" fmla="*/ 1245393 h 1619250"/>
              <a:gd name="connsiteX127" fmla="*/ 54769 w 357187"/>
              <a:gd name="connsiteY127" fmla="*/ 1266825 h 1619250"/>
              <a:gd name="connsiteX128" fmla="*/ 69056 w 357187"/>
              <a:gd name="connsiteY128" fmla="*/ 1276350 h 1619250"/>
              <a:gd name="connsiteX129" fmla="*/ 73819 w 357187"/>
              <a:gd name="connsiteY129" fmla="*/ 1283493 h 1619250"/>
              <a:gd name="connsiteX130" fmla="*/ 95250 w 357187"/>
              <a:gd name="connsiteY130" fmla="*/ 1295400 h 1619250"/>
              <a:gd name="connsiteX131" fmla="*/ 104775 w 357187"/>
              <a:gd name="connsiteY131" fmla="*/ 1297781 h 1619250"/>
              <a:gd name="connsiteX132" fmla="*/ 114300 w 357187"/>
              <a:gd name="connsiteY132" fmla="*/ 1302543 h 1619250"/>
              <a:gd name="connsiteX133" fmla="*/ 128587 w 357187"/>
              <a:gd name="connsiteY133" fmla="*/ 1312068 h 1619250"/>
              <a:gd name="connsiteX134" fmla="*/ 140494 w 357187"/>
              <a:gd name="connsiteY134" fmla="*/ 1326356 h 1619250"/>
              <a:gd name="connsiteX135" fmla="*/ 135731 w 357187"/>
              <a:gd name="connsiteY135" fmla="*/ 1354931 h 1619250"/>
              <a:gd name="connsiteX136" fmla="*/ 109537 w 357187"/>
              <a:gd name="connsiteY136" fmla="*/ 1373981 h 1619250"/>
              <a:gd name="connsiteX137" fmla="*/ 97631 w 357187"/>
              <a:gd name="connsiteY137" fmla="*/ 1376362 h 1619250"/>
              <a:gd name="connsiteX138" fmla="*/ 26194 w 357187"/>
              <a:gd name="connsiteY138" fmla="*/ 1378743 h 1619250"/>
              <a:gd name="connsiteX139" fmla="*/ 19050 w 357187"/>
              <a:gd name="connsiteY139" fmla="*/ 1381125 h 1619250"/>
              <a:gd name="connsiteX140" fmla="*/ 11906 w 357187"/>
              <a:gd name="connsiteY140" fmla="*/ 1388268 h 1619250"/>
              <a:gd name="connsiteX141" fmla="*/ 4762 w 357187"/>
              <a:gd name="connsiteY141" fmla="*/ 1393031 h 1619250"/>
              <a:gd name="connsiteX142" fmla="*/ 2381 w 357187"/>
              <a:gd name="connsiteY142" fmla="*/ 1407318 h 1619250"/>
              <a:gd name="connsiteX143" fmla="*/ 0 w 357187"/>
              <a:gd name="connsiteY143" fmla="*/ 1414462 h 1619250"/>
              <a:gd name="connsiteX144" fmla="*/ 4762 w 357187"/>
              <a:gd name="connsiteY144" fmla="*/ 1435893 h 1619250"/>
              <a:gd name="connsiteX145" fmla="*/ 16669 w 357187"/>
              <a:gd name="connsiteY145" fmla="*/ 1450181 h 1619250"/>
              <a:gd name="connsiteX146" fmla="*/ 33337 w 357187"/>
              <a:gd name="connsiteY146" fmla="*/ 1462087 h 1619250"/>
              <a:gd name="connsiteX147" fmla="*/ 38100 w 357187"/>
              <a:gd name="connsiteY147" fmla="*/ 1469231 h 1619250"/>
              <a:gd name="connsiteX148" fmla="*/ 61912 w 357187"/>
              <a:gd name="connsiteY148" fmla="*/ 1483518 h 1619250"/>
              <a:gd name="connsiteX149" fmla="*/ 66675 w 357187"/>
              <a:gd name="connsiteY149" fmla="*/ 1490662 h 1619250"/>
              <a:gd name="connsiteX150" fmla="*/ 80962 w 357187"/>
              <a:gd name="connsiteY150" fmla="*/ 1495425 h 1619250"/>
              <a:gd name="connsiteX151" fmla="*/ 102394 w 357187"/>
              <a:gd name="connsiteY151" fmla="*/ 1500187 h 1619250"/>
              <a:gd name="connsiteX152" fmla="*/ 121444 w 357187"/>
              <a:gd name="connsiteY152" fmla="*/ 1504950 h 1619250"/>
              <a:gd name="connsiteX153" fmla="*/ 135731 w 357187"/>
              <a:gd name="connsiteY153" fmla="*/ 1509712 h 1619250"/>
              <a:gd name="connsiteX154" fmla="*/ 142875 w 357187"/>
              <a:gd name="connsiteY154" fmla="*/ 1514475 h 1619250"/>
              <a:gd name="connsiteX155" fmla="*/ 150019 w 357187"/>
              <a:gd name="connsiteY155" fmla="*/ 1516856 h 1619250"/>
              <a:gd name="connsiteX156" fmla="*/ 161925 w 357187"/>
              <a:gd name="connsiteY156" fmla="*/ 1531143 h 1619250"/>
              <a:gd name="connsiteX157" fmla="*/ 159544 w 357187"/>
              <a:gd name="connsiteY157" fmla="*/ 1547812 h 1619250"/>
              <a:gd name="connsiteX158" fmla="*/ 145256 w 357187"/>
              <a:gd name="connsiteY158" fmla="*/ 1559718 h 1619250"/>
              <a:gd name="connsiteX159" fmla="*/ 54769 w 357187"/>
              <a:gd name="connsiteY159" fmla="*/ 1569243 h 1619250"/>
              <a:gd name="connsiteX160" fmla="*/ 47625 w 357187"/>
              <a:gd name="connsiteY160" fmla="*/ 1571625 h 1619250"/>
              <a:gd name="connsiteX161" fmla="*/ 40481 w 357187"/>
              <a:gd name="connsiteY161" fmla="*/ 1578768 h 1619250"/>
              <a:gd name="connsiteX162" fmla="*/ 33337 w 357187"/>
              <a:gd name="connsiteY162" fmla="*/ 1583531 h 1619250"/>
              <a:gd name="connsiteX163" fmla="*/ 16669 w 357187"/>
              <a:gd name="connsiteY163" fmla="*/ 1604962 h 1619250"/>
              <a:gd name="connsiteX164" fmla="*/ 19050 w 357187"/>
              <a:gd name="connsiteY164" fmla="*/ 1619250 h 1619250"/>
              <a:gd name="connsiteX0" fmla="*/ 254794 w 357187"/>
              <a:gd name="connsiteY0" fmla="*/ 0 h 1633538"/>
              <a:gd name="connsiteX1" fmla="*/ 242887 w 357187"/>
              <a:gd name="connsiteY1" fmla="*/ 4762 h 1633538"/>
              <a:gd name="connsiteX2" fmla="*/ 240506 w 357187"/>
              <a:gd name="connsiteY2" fmla="*/ 11906 h 1633538"/>
              <a:gd name="connsiteX3" fmla="*/ 235744 w 357187"/>
              <a:gd name="connsiteY3" fmla="*/ 30956 h 1633538"/>
              <a:gd name="connsiteX4" fmla="*/ 238125 w 357187"/>
              <a:gd name="connsiteY4" fmla="*/ 61912 h 1633538"/>
              <a:gd name="connsiteX5" fmla="*/ 240506 w 357187"/>
              <a:gd name="connsiteY5" fmla="*/ 69056 h 1633538"/>
              <a:gd name="connsiteX6" fmla="*/ 247650 w 357187"/>
              <a:gd name="connsiteY6" fmla="*/ 71437 h 1633538"/>
              <a:gd name="connsiteX7" fmla="*/ 261937 w 357187"/>
              <a:gd name="connsiteY7" fmla="*/ 83343 h 1633538"/>
              <a:gd name="connsiteX8" fmla="*/ 269081 w 357187"/>
              <a:gd name="connsiteY8" fmla="*/ 85725 h 1633538"/>
              <a:gd name="connsiteX9" fmla="*/ 283369 w 357187"/>
              <a:gd name="connsiteY9" fmla="*/ 92868 h 1633538"/>
              <a:gd name="connsiteX10" fmla="*/ 304800 w 357187"/>
              <a:gd name="connsiteY10" fmla="*/ 104775 h 1633538"/>
              <a:gd name="connsiteX11" fmla="*/ 311944 w 357187"/>
              <a:gd name="connsiteY11" fmla="*/ 111918 h 1633538"/>
              <a:gd name="connsiteX12" fmla="*/ 326231 w 357187"/>
              <a:gd name="connsiteY12" fmla="*/ 121443 h 1633538"/>
              <a:gd name="connsiteX13" fmla="*/ 333375 w 357187"/>
              <a:gd name="connsiteY13" fmla="*/ 135731 h 1633538"/>
              <a:gd name="connsiteX14" fmla="*/ 340519 w 357187"/>
              <a:gd name="connsiteY14" fmla="*/ 140493 h 1633538"/>
              <a:gd name="connsiteX15" fmla="*/ 354806 w 357187"/>
              <a:gd name="connsiteY15" fmla="*/ 164306 h 1633538"/>
              <a:gd name="connsiteX16" fmla="*/ 357187 w 357187"/>
              <a:gd name="connsiteY16" fmla="*/ 171450 h 1633538"/>
              <a:gd name="connsiteX17" fmla="*/ 345281 w 357187"/>
              <a:gd name="connsiteY17" fmla="*/ 197643 h 1633538"/>
              <a:gd name="connsiteX18" fmla="*/ 330994 w 357187"/>
              <a:gd name="connsiteY18" fmla="*/ 207168 h 1633538"/>
              <a:gd name="connsiteX19" fmla="*/ 238125 w 357187"/>
              <a:gd name="connsiteY19" fmla="*/ 204787 h 1633538"/>
              <a:gd name="connsiteX20" fmla="*/ 230981 w 357187"/>
              <a:gd name="connsiteY20" fmla="*/ 202406 h 1633538"/>
              <a:gd name="connsiteX21" fmla="*/ 195262 w 357187"/>
              <a:gd name="connsiteY21" fmla="*/ 204787 h 1633538"/>
              <a:gd name="connsiteX22" fmla="*/ 188119 w 357187"/>
              <a:gd name="connsiteY22" fmla="*/ 209550 h 1633538"/>
              <a:gd name="connsiteX23" fmla="*/ 183356 w 357187"/>
              <a:gd name="connsiteY23" fmla="*/ 216693 h 1633538"/>
              <a:gd name="connsiteX24" fmla="*/ 176212 w 357187"/>
              <a:gd name="connsiteY24" fmla="*/ 226218 h 1633538"/>
              <a:gd name="connsiteX25" fmla="*/ 173831 w 357187"/>
              <a:gd name="connsiteY25" fmla="*/ 235743 h 1633538"/>
              <a:gd name="connsiteX26" fmla="*/ 169069 w 357187"/>
              <a:gd name="connsiteY26" fmla="*/ 250031 h 1633538"/>
              <a:gd name="connsiteX27" fmla="*/ 176212 w 357187"/>
              <a:gd name="connsiteY27" fmla="*/ 288131 h 1633538"/>
              <a:gd name="connsiteX28" fmla="*/ 183356 w 357187"/>
              <a:gd name="connsiteY28" fmla="*/ 292893 h 1633538"/>
              <a:gd name="connsiteX29" fmla="*/ 188119 w 357187"/>
              <a:gd name="connsiteY29" fmla="*/ 319087 h 1633538"/>
              <a:gd name="connsiteX30" fmla="*/ 190500 w 357187"/>
              <a:gd name="connsiteY30" fmla="*/ 326231 h 1633538"/>
              <a:gd name="connsiteX31" fmla="*/ 214312 w 357187"/>
              <a:gd name="connsiteY31" fmla="*/ 347662 h 1633538"/>
              <a:gd name="connsiteX32" fmla="*/ 230981 w 357187"/>
              <a:gd name="connsiteY32" fmla="*/ 352425 h 1633538"/>
              <a:gd name="connsiteX33" fmla="*/ 245269 w 357187"/>
              <a:gd name="connsiteY33" fmla="*/ 361950 h 1633538"/>
              <a:gd name="connsiteX34" fmla="*/ 252412 w 357187"/>
              <a:gd name="connsiteY34" fmla="*/ 366712 h 1633538"/>
              <a:gd name="connsiteX35" fmla="*/ 254794 w 357187"/>
              <a:gd name="connsiteY35" fmla="*/ 373856 h 1633538"/>
              <a:gd name="connsiteX36" fmla="*/ 257175 w 357187"/>
              <a:gd name="connsiteY36" fmla="*/ 421481 h 1633538"/>
              <a:gd name="connsiteX37" fmla="*/ 250031 w 357187"/>
              <a:gd name="connsiteY37" fmla="*/ 426243 h 1633538"/>
              <a:gd name="connsiteX38" fmla="*/ 228600 w 357187"/>
              <a:gd name="connsiteY38" fmla="*/ 431006 h 1633538"/>
              <a:gd name="connsiteX39" fmla="*/ 214312 w 357187"/>
              <a:gd name="connsiteY39" fmla="*/ 435768 h 1633538"/>
              <a:gd name="connsiteX40" fmla="*/ 116681 w 357187"/>
              <a:gd name="connsiteY40" fmla="*/ 440531 h 1633538"/>
              <a:gd name="connsiteX41" fmla="*/ 111919 w 357187"/>
              <a:gd name="connsiteY41" fmla="*/ 447675 h 1633538"/>
              <a:gd name="connsiteX42" fmla="*/ 100012 w 357187"/>
              <a:gd name="connsiteY42" fmla="*/ 461962 h 1633538"/>
              <a:gd name="connsiteX43" fmla="*/ 97631 w 357187"/>
              <a:gd name="connsiteY43" fmla="*/ 473868 h 1633538"/>
              <a:gd name="connsiteX44" fmla="*/ 95250 w 357187"/>
              <a:gd name="connsiteY44" fmla="*/ 481012 h 1633538"/>
              <a:gd name="connsiteX45" fmla="*/ 107156 w 357187"/>
              <a:gd name="connsiteY45" fmla="*/ 528637 h 1633538"/>
              <a:gd name="connsiteX46" fmla="*/ 121444 w 357187"/>
              <a:gd name="connsiteY46" fmla="*/ 538162 h 1633538"/>
              <a:gd name="connsiteX47" fmla="*/ 135731 w 357187"/>
              <a:gd name="connsiteY47" fmla="*/ 547687 h 1633538"/>
              <a:gd name="connsiteX48" fmla="*/ 142875 w 357187"/>
              <a:gd name="connsiteY48" fmla="*/ 552450 h 1633538"/>
              <a:gd name="connsiteX49" fmla="*/ 154781 w 357187"/>
              <a:gd name="connsiteY49" fmla="*/ 564356 h 1633538"/>
              <a:gd name="connsiteX50" fmla="*/ 159544 w 357187"/>
              <a:gd name="connsiteY50" fmla="*/ 571500 h 1633538"/>
              <a:gd name="connsiteX51" fmla="*/ 166687 w 357187"/>
              <a:gd name="connsiteY51" fmla="*/ 581025 h 1633538"/>
              <a:gd name="connsiteX52" fmla="*/ 173831 w 357187"/>
              <a:gd name="connsiteY52" fmla="*/ 600075 h 1633538"/>
              <a:gd name="connsiteX53" fmla="*/ 180975 w 357187"/>
              <a:gd name="connsiteY53" fmla="*/ 604837 h 1633538"/>
              <a:gd name="connsiteX54" fmla="*/ 190500 w 357187"/>
              <a:gd name="connsiteY54" fmla="*/ 621506 h 1633538"/>
              <a:gd name="connsiteX55" fmla="*/ 197644 w 357187"/>
              <a:gd name="connsiteY55" fmla="*/ 626268 h 1633538"/>
              <a:gd name="connsiteX56" fmla="*/ 200025 w 357187"/>
              <a:gd name="connsiteY56" fmla="*/ 633412 h 1633538"/>
              <a:gd name="connsiteX57" fmla="*/ 197644 w 357187"/>
              <a:gd name="connsiteY57" fmla="*/ 647700 h 1633538"/>
              <a:gd name="connsiteX58" fmla="*/ 185737 w 357187"/>
              <a:gd name="connsiteY58" fmla="*/ 659606 h 1633538"/>
              <a:gd name="connsiteX59" fmla="*/ 171450 w 357187"/>
              <a:gd name="connsiteY59" fmla="*/ 664368 h 1633538"/>
              <a:gd name="connsiteX60" fmla="*/ 154781 w 357187"/>
              <a:gd name="connsiteY60" fmla="*/ 669131 h 1633538"/>
              <a:gd name="connsiteX61" fmla="*/ 111919 w 357187"/>
              <a:gd name="connsiteY61" fmla="*/ 664368 h 1633538"/>
              <a:gd name="connsiteX62" fmla="*/ 104775 w 357187"/>
              <a:gd name="connsiteY62" fmla="*/ 661987 h 1633538"/>
              <a:gd name="connsiteX63" fmla="*/ 85725 w 357187"/>
              <a:gd name="connsiteY63" fmla="*/ 659606 h 1633538"/>
              <a:gd name="connsiteX64" fmla="*/ 42862 w 357187"/>
              <a:gd name="connsiteY64" fmla="*/ 666750 h 1633538"/>
              <a:gd name="connsiteX65" fmla="*/ 28575 w 357187"/>
              <a:gd name="connsiteY65" fmla="*/ 671512 h 1633538"/>
              <a:gd name="connsiteX66" fmla="*/ 21431 w 357187"/>
              <a:gd name="connsiteY66" fmla="*/ 673893 h 1633538"/>
              <a:gd name="connsiteX67" fmla="*/ 14287 w 357187"/>
              <a:gd name="connsiteY67" fmla="*/ 681037 h 1633538"/>
              <a:gd name="connsiteX68" fmla="*/ 4762 w 357187"/>
              <a:gd name="connsiteY68" fmla="*/ 695325 h 1633538"/>
              <a:gd name="connsiteX69" fmla="*/ 7144 w 357187"/>
              <a:gd name="connsiteY69" fmla="*/ 702468 h 1633538"/>
              <a:gd name="connsiteX70" fmla="*/ 28575 w 357187"/>
              <a:gd name="connsiteY70" fmla="*/ 719137 h 1633538"/>
              <a:gd name="connsiteX71" fmla="*/ 42862 w 357187"/>
              <a:gd name="connsiteY71" fmla="*/ 728662 h 1633538"/>
              <a:gd name="connsiteX72" fmla="*/ 54769 w 357187"/>
              <a:gd name="connsiteY72" fmla="*/ 731043 h 1633538"/>
              <a:gd name="connsiteX73" fmla="*/ 85725 w 357187"/>
              <a:gd name="connsiteY73" fmla="*/ 735806 h 1633538"/>
              <a:gd name="connsiteX74" fmla="*/ 100012 w 357187"/>
              <a:gd name="connsiteY74" fmla="*/ 740568 h 1633538"/>
              <a:gd name="connsiteX75" fmla="*/ 114300 w 357187"/>
              <a:gd name="connsiteY75" fmla="*/ 750093 h 1633538"/>
              <a:gd name="connsiteX76" fmla="*/ 121444 w 357187"/>
              <a:gd name="connsiteY76" fmla="*/ 754856 h 1633538"/>
              <a:gd name="connsiteX77" fmla="*/ 128587 w 357187"/>
              <a:gd name="connsiteY77" fmla="*/ 757237 h 1633538"/>
              <a:gd name="connsiteX78" fmla="*/ 135731 w 357187"/>
              <a:gd name="connsiteY78" fmla="*/ 762000 h 1633538"/>
              <a:gd name="connsiteX79" fmla="*/ 142875 w 357187"/>
              <a:gd name="connsiteY79" fmla="*/ 764381 h 1633538"/>
              <a:gd name="connsiteX80" fmla="*/ 152400 w 357187"/>
              <a:gd name="connsiteY80" fmla="*/ 769143 h 1633538"/>
              <a:gd name="connsiteX81" fmla="*/ 159544 w 357187"/>
              <a:gd name="connsiteY81" fmla="*/ 776287 h 1633538"/>
              <a:gd name="connsiteX82" fmla="*/ 161925 w 357187"/>
              <a:gd name="connsiteY82" fmla="*/ 783431 h 1633538"/>
              <a:gd name="connsiteX83" fmla="*/ 166687 w 357187"/>
              <a:gd name="connsiteY83" fmla="*/ 790575 h 1633538"/>
              <a:gd name="connsiteX84" fmla="*/ 171450 w 357187"/>
              <a:gd name="connsiteY84" fmla="*/ 807243 h 1633538"/>
              <a:gd name="connsiteX85" fmla="*/ 178594 w 357187"/>
              <a:gd name="connsiteY85" fmla="*/ 821531 h 1633538"/>
              <a:gd name="connsiteX86" fmla="*/ 176212 w 357187"/>
              <a:gd name="connsiteY86" fmla="*/ 852487 h 1633538"/>
              <a:gd name="connsiteX87" fmla="*/ 161925 w 357187"/>
              <a:gd name="connsiteY87" fmla="*/ 857250 h 1633538"/>
              <a:gd name="connsiteX88" fmla="*/ 133350 w 357187"/>
              <a:gd name="connsiteY88" fmla="*/ 859631 h 1633538"/>
              <a:gd name="connsiteX89" fmla="*/ 119062 w 357187"/>
              <a:gd name="connsiteY89" fmla="*/ 862012 h 1633538"/>
              <a:gd name="connsiteX90" fmla="*/ 95250 w 357187"/>
              <a:gd name="connsiteY90" fmla="*/ 876300 h 1633538"/>
              <a:gd name="connsiteX91" fmla="*/ 88106 w 357187"/>
              <a:gd name="connsiteY91" fmla="*/ 881062 h 1633538"/>
              <a:gd name="connsiteX92" fmla="*/ 78581 w 357187"/>
              <a:gd name="connsiteY92" fmla="*/ 883443 h 1633538"/>
              <a:gd name="connsiteX93" fmla="*/ 71437 w 357187"/>
              <a:gd name="connsiteY93" fmla="*/ 885825 h 1633538"/>
              <a:gd name="connsiteX94" fmla="*/ 57150 w 357187"/>
              <a:gd name="connsiteY94" fmla="*/ 888206 h 1633538"/>
              <a:gd name="connsiteX95" fmla="*/ 42862 w 357187"/>
              <a:gd name="connsiteY95" fmla="*/ 897731 h 1633538"/>
              <a:gd name="connsiteX96" fmla="*/ 28575 w 357187"/>
              <a:gd name="connsiteY96" fmla="*/ 907256 h 1633538"/>
              <a:gd name="connsiteX97" fmla="*/ 21431 w 357187"/>
              <a:gd name="connsiteY97" fmla="*/ 950118 h 1633538"/>
              <a:gd name="connsiteX98" fmla="*/ 28575 w 357187"/>
              <a:gd name="connsiteY98" fmla="*/ 981075 h 1633538"/>
              <a:gd name="connsiteX99" fmla="*/ 35719 w 357187"/>
              <a:gd name="connsiteY99" fmla="*/ 988218 h 1633538"/>
              <a:gd name="connsiteX100" fmla="*/ 50006 w 357187"/>
              <a:gd name="connsiteY100" fmla="*/ 1012031 h 1633538"/>
              <a:gd name="connsiteX101" fmla="*/ 57150 w 357187"/>
              <a:gd name="connsiteY101" fmla="*/ 1019175 h 1633538"/>
              <a:gd name="connsiteX102" fmla="*/ 78581 w 357187"/>
              <a:gd name="connsiteY102" fmla="*/ 1028700 h 1633538"/>
              <a:gd name="connsiteX103" fmla="*/ 92869 w 357187"/>
              <a:gd name="connsiteY103" fmla="*/ 1031081 h 1633538"/>
              <a:gd name="connsiteX104" fmla="*/ 147637 w 357187"/>
              <a:gd name="connsiteY104" fmla="*/ 1033462 h 1633538"/>
              <a:gd name="connsiteX105" fmla="*/ 169069 w 357187"/>
              <a:gd name="connsiteY105" fmla="*/ 1042987 h 1633538"/>
              <a:gd name="connsiteX106" fmla="*/ 176212 w 357187"/>
              <a:gd name="connsiteY106" fmla="*/ 1057275 h 1633538"/>
              <a:gd name="connsiteX107" fmla="*/ 173831 w 357187"/>
              <a:gd name="connsiteY107" fmla="*/ 1064418 h 1633538"/>
              <a:gd name="connsiteX108" fmla="*/ 171450 w 357187"/>
              <a:gd name="connsiteY108" fmla="*/ 1073943 h 1633538"/>
              <a:gd name="connsiteX109" fmla="*/ 159544 w 357187"/>
              <a:gd name="connsiteY109" fmla="*/ 1095375 h 1633538"/>
              <a:gd name="connsiteX110" fmla="*/ 145256 w 357187"/>
              <a:gd name="connsiteY110" fmla="*/ 1104900 h 1633538"/>
              <a:gd name="connsiteX111" fmla="*/ 138112 w 357187"/>
              <a:gd name="connsiteY111" fmla="*/ 1109662 h 1633538"/>
              <a:gd name="connsiteX112" fmla="*/ 128587 w 357187"/>
              <a:gd name="connsiteY112" fmla="*/ 1112043 h 1633538"/>
              <a:gd name="connsiteX113" fmla="*/ 116681 w 357187"/>
              <a:gd name="connsiteY113" fmla="*/ 1114425 h 1633538"/>
              <a:gd name="connsiteX114" fmla="*/ 102394 w 357187"/>
              <a:gd name="connsiteY114" fmla="*/ 1119187 h 1633538"/>
              <a:gd name="connsiteX115" fmla="*/ 95250 w 357187"/>
              <a:gd name="connsiteY115" fmla="*/ 1121568 h 1633538"/>
              <a:gd name="connsiteX116" fmla="*/ 73819 w 357187"/>
              <a:gd name="connsiteY116" fmla="*/ 1135856 h 1633538"/>
              <a:gd name="connsiteX117" fmla="*/ 59531 w 357187"/>
              <a:gd name="connsiteY117" fmla="*/ 1150143 h 1633538"/>
              <a:gd name="connsiteX118" fmla="*/ 45244 w 357187"/>
              <a:gd name="connsiteY118" fmla="*/ 1159668 h 1633538"/>
              <a:gd name="connsiteX119" fmla="*/ 38100 w 357187"/>
              <a:gd name="connsiteY119" fmla="*/ 1164431 h 1633538"/>
              <a:gd name="connsiteX120" fmla="*/ 23812 w 357187"/>
              <a:gd name="connsiteY120" fmla="*/ 1178718 h 1633538"/>
              <a:gd name="connsiteX121" fmla="*/ 19050 w 357187"/>
              <a:gd name="connsiteY121" fmla="*/ 1193006 h 1633538"/>
              <a:gd name="connsiteX122" fmla="*/ 16669 w 357187"/>
              <a:gd name="connsiteY122" fmla="*/ 1204912 h 1633538"/>
              <a:gd name="connsiteX123" fmla="*/ 14287 w 357187"/>
              <a:gd name="connsiteY123" fmla="*/ 1212056 h 1633538"/>
              <a:gd name="connsiteX124" fmla="*/ 16669 w 357187"/>
              <a:gd name="connsiteY124" fmla="*/ 1226343 h 1633538"/>
              <a:gd name="connsiteX125" fmla="*/ 19050 w 357187"/>
              <a:gd name="connsiteY125" fmla="*/ 1243012 h 1633538"/>
              <a:gd name="connsiteX126" fmla="*/ 33337 w 357187"/>
              <a:gd name="connsiteY126" fmla="*/ 1245393 h 1633538"/>
              <a:gd name="connsiteX127" fmla="*/ 54769 w 357187"/>
              <a:gd name="connsiteY127" fmla="*/ 1266825 h 1633538"/>
              <a:gd name="connsiteX128" fmla="*/ 69056 w 357187"/>
              <a:gd name="connsiteY128" fmla="*/ 1276350 h 1633538"/>
              <a:gd name="connsiteX129" fmla="*/ 73819 w 357187"/>
              <a:gd name="connsiteY129" fmla="*/ 1283493 h 1633538"/>
              <a:gd name="connsiteX130" fmla="*/ 95250 w 357187"/>
              <a:gd name="connsiteY130" fmla="*/ 1295400 h 1633538"/>
              <a:gd name="connsiteX131" fmla="*/ 104775 w 357187"/>
              <a:gd name="connsiteY131" fmla="*/ 1297781 h 1633538"/>
              <a:gd name="connsiteX132" fmla="*/ 114300 w 357187"/>
              <a:gd name="connsiteY132" fmla="*/ 1302543 h 1633538"/>
              <a:gd name="connsiteX133" fmla="*/ 128587 w 357187"/>
              <a:gd name="connsiteY133" fmla="*/ 1312068 h 1633538"/>
              <a:gd name="connsiteX134" fmla="*/ 140494 w 357187"/>
              <a:gd name="connsiteY134" fmla="*/ 1326356 h 1633538"/>
              <a:gd name="connsiteX135" fmla="*/ 135731 w 357187"/>
              <a:gd name="connsiteY135" fmla="*/ 1354931 h 1633538"/>
              <a:gd name="connsiteX136" fmla="*/ 109537 w 357187"/>
              <a:gd name="connsiteY136" fmla="*/ 1373981 h 1633538"/>
              <a:gd name="connsiteX137" fmla="*/ 97631 w 357187"/>
              <a:gd name="connsiteY137" fmla="*/ 1376362 h 1633538"/>
              <a:gd name="connsiteX138" fmla="*/ 26194 w 357187"/>
              <a:gd name="connsiteY138" fmla="*/ 1378743 h 1633538"/>
              <a:gd name="connsiteX139" fmla="*/ 19050 w 357187"/>
              <a:gd name="connsiteY139" fmla="*/ 1381125 h 1633538"/>
              <a:gd name="connsiteX140" fmla="*/ 11906 w 357187"/>
              <a:gd name="connsiteY140" fmla="*/ 1388268 h 1633538"/>
              <a:gd name="connsiteX141" fmla="*/ 4762 w 357187"/>
              <a:gd name="connsiteY141" fmla="*/ 1393031 h 1633538"/>
              <a:gd name="connsiteX142" fmla="*/ 2381 w 357187"/>
              <a:gd name="connsiteY142" fmla="*/ 1407318 h 1633538"/>
              <a:gd name="connsiteX143" fmla="*/ 0 w 357187"/>
              <a:gd name="connsiteY143" fmla="*/ 1414462 h 1633538"/>
              <a:gd name="connsiteX144" fmla="*/ 4762 w 357187"/>
              <a:gd name="connsiteY144" fmla="*/ 1435893 h 1633538"/>
              <a:gd name="connsiteX145" fmla="*/ 16669 w 357187"/>
              <a:gd name="connsiteY145" fmla="*/ 1450181 h 1633538"/>
              <a:gd name="connsiteX146" fmla="*/ 33337 w 357187"/>
              <a:gd name="connsiteY146" fmla="*/ 1462087 h 1633538"/>
              <a:gd name="connsiteX147" fmla="*/ 38100 w 357187"/>
              <a:gd name="connsiteY147" fmla="*/ 1469231 h 1633538"/>
              <a:gd name="connsiteX148" fmla="*/ 61912 w 357187"/>
              <a:gd name="connsiteY148" fmla="*/ 1483518 h 1633538"/>
              <a:gd name="connsiteX149" fmla="*/ 66675 w 357187"/>
              <a:gd name="connsiteY149" fmla="*/ 1490662 h 1633538"/>
              <a:gd name="connsiteX150" fmla="*/ 80962 w 357187"/>
              <a:gd name="connsiteY150" fmla="*/ 1495425 h 1633538"/>
              <a:gd name="connsiteX151" fmla="*/ 102394 w 357187"/>
              <a:gd name="connsiteY151" fmla="*/ 1500187 h 1633538"/>
              <a:gd name="connsiteX152" fmla="*/ 121444 w 357187"/>
              <a:gd name="connsiteY152" fmla="*/ 1504950 h 1633538"/>
              <a:gd name="connsiteX153" fmla="*/ 135731 w 357187"/>
              <a:gd name="connsiteY153" fmla="*/ 1509712 h 1633538"/>
              <a:gd name="connsiteX154" fmla="*/ 142875 w 357187"/>
              <a:gd name="connsiteY154" fmla="*/ 1514475 h 1633538"/>
              <a:gd name="connsiteX155" fmla="*/ 150019 w 357187"/>
              <a:gd name="connsiteY155" fmla="*/ 1516856 h 1633538"/>
              <a:gd name="connsiteX156" fmla="*/ 161925 w 357187"/>
              <a:gd name="connsiteY156" fmla="*/ 1531143 h 1633538"/>
              <a:gd name="connsiteX157" fmla="*/ 159544 w 357187"/>
              <a:gd name="connsiteY157" fmla="*/ 1547812 h 1633538"/>
              <a:gd name="connsiteX158" fmla="*/ 145256 w 357187"/>
              <a:gd name="connsiteY158" fmla="*/ 1559718 h 1633538"/>
              <a:gd name="connsiteX159" fmla="*/ 54769 w 357187"/>
              <a:gd name="connsiteY159" fmla="*/ 1569243 h 1633538"/>
              <a:gd name="connsiteX160" fmla="*/ 47625 w 357187"/>
              <a:gd name="connsiteY160" fmla="*/ 1571625 h 1633538"/>
              <a:gd name="connsiteX161" fmla="*/ 40481 w 357187"/>
              <a:gd name="connsiteY161" fmla="*/ 1578768 h 1633538"/>
              <a:gd name="connsiteX162" fmla="*/ 33337 w 357187"/>
              <a:gd name="connsiteY162" fmla="*/ 1583531 h 1633538"/>
              <a:gd name="connsiteX163" fmla="*/ 16669 w 357187"/>
              <a:gd name="connsiteY163" fmla="*/ 1604962 h 1633538"/>
              <a:gd name="connsiteX164" fmla="*/ 19050 w 357187"/>
              <a:gd name="connsiteY164" fmla="*/ 1633538 h 1633538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35731 w 357187"/>
              <a:gd name="connsiteY153" fmla="*/ 1509712 h 1628775"/>
              <a:gd name="connsiteX154" fmla="*/ 142875 w 357187"/>
              <a:gd name="connsiteY154" fmla="*/ 1514475 h 1628775"/>
              <a:gd name="connsiteX155" fmla="*/ 150019 w 357187"/>
              <a:gd name="connsiteY155" fmla="*/ 1516856 h 1628775"/>
              <a:gd name="connsiteX156" fmla="*/ 161925 w 357187"/>
              <a:gd name="connsiteY156" fmla="*/ 1531143 h 1628775"/>
              <a:gd name="connsiteX157" fmla="*/ 159544 w 357187"/>
              <a:gd name="connsiteY157" fmla="*/ 1547812 h 1628775"/>
              <a:gd name="connsiteX158" fmla="*/ 145256 w 357187"/>
              <a:gd name="connsiteY158" fmla="*/ 1559718 h 1628775"/>
              <a:gd name="connsiteX159" fmla="*/ 54769 w 357187"/>
              <a:gd name="connsiteY159" fmla="*/ 1569243 h 1628775"/>
              <a:gd name="connsiteX160" fmla="*/ 47625 w 357187"/>
              <a:gd name="connsiteY160" fmla="*/ 1571625 h 1628775"/>
              <a:gd name="connsiteX161" fmla="*/ 40481 w 357187"/>
              <a:gd name="connsiteY161" fmla="*/ 1578768 h 1628775"/>
              <a:gd name="connsiteX162" fmla="*/ 33337 w 357187"/>
              <a:gd name="connsiteY162" fmla="*/ 1583531 h 1628775"/>
              <a:gd name="connsiteX163" fmla="*/ 16669 w 357187"/>
              <a:gd name="connsiteY163" fmla="*/ 1604962 h 1628775"/>
              <a:gd name="connsiteX164" fmla="*/ 11906 w 357187"/>
              <a:gd name="connsiteY164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35731 w 357187"/>
              <a:gd name="connsiteY153" fmla="*/ 1509712 h 1628775"/>
              <a:gd name="connsiteX154" fmla="*/ 142875 w 357187"/>
              <a:gd name="connsiteY154" fmla="*/ 1514475 h 1628775"/>
              <a:gd name="connsiteX155" fmla="*/ 150019 w 357187"/>
              <a:gd name="connsiteY155" fmla="*/ 1516856 h 1628775"/>
              <a:gd name="connsiteX156" fmla="*/ 161925 w 357187"/>
              <a:gd name="connsiteY156" fmla="*/ 1531143 h 1628775"/>
              <a:gd name="connsiteX157" fmla="*/ 159544 w 357187"/>
              <a:gd name="connsiteY157" fmla="*/ 1547812 h 1628775"/>
              <a:gd name="connsiteX158" fmla="*/ 145256 w 357187"/>
              <a:gd name="connsiteY158" fmla="*/ 1559718 h 1628775"/>
              <a:gd name="connsiteX159" fmla="*/ 54769 w 357187"/>
              <a:gd name="connsiteY159" fmla="*/ 1569243 h 1628775"/>
              <a:gd name="connsiteX160" fmla="*/ 47625 w 357187"/>
              <a:gd name="connsiteY160" fmla="*/ 1571625 h 1628775"/>
              <a:gd name="connsiteX161" fmla="*/ 33337 w 357187"/>
              <a:gd name="connsiteY161" fmla="*/ 1583531 h 1628775"/>
              <a:gd name="connsiteX162" fmla="*/ 16669 w 357187"/>
              <a:gd name="connsiteY162" fmla="*/ 1604962 h 1628775"/>
              <a:gd name="connsiteX163" fmla="*/ 11906 w 357187"/>
              <a:gd name="connsiteY163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35731 w 357187"/>
              <a:gd name="connsiteY153" fmla="*/ 1509712 h 1628775"/>
              <a:gd name="connsiteX154" fmla="*/ 142875 w 357187"/>
              <a:gd name="connsiteY154" fmla="*/ 1514475 h 1628775"/>
              <a:gd name="connsiteX155" fmla="*/ 150019 w 357187"/>
              <a:gd name="connsiteY155" fmla="*/ 1516856 h 1628775"/>
              <a:gd name="connsiteX156" fmla="*/ 161925 w 357187"/>
              <a:gd name="connsiteY156" fmla="*/ 1531143 h 1628775"/>
              <a:gd name="connsiteX157" fmla="*/ 159544 w 357187"/>
              <a:gd name="connsiteY157" fmla="*/ 1547812 h 1628775"/>
              <a:gd name="connsiteX158" fmla="*/ 145256 w 357187"/>
              <a:gd name="connsiteY158" fmla="*/ 1559718 h 1628775"/>
              <a:gd name="connsiteX159" fmla="*/ 85725 w 357187"/>
              <a:gd name="connsiteY159" fmla="*/ 1574005 h 1628775"/>
              <a:gd name="connsiteX160" fmla="*/ 47625 w 357187"/>
              <a:gd name="connsiteY160" fmla="*/ 1571625 h 1628775"/>
              <a:gd name="connsiteX161" fmla="*/ 33337 w 357187"/>
              <a:gd name="connsiteY161" fmla="*/ 1583531 h 1628775"/>
              <a:gd name="connsiteX162" fmla="*/ 16669 w 357187"/>
              <a:gd name="connsiteY162" fmla="*/ 1604962 h 1628775"/>
              <a:gd name="connsiteX163" fmla="*/ 11906 w 357187"/>
              <a:gd name="connsiteY163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35731 w 357187"/>
              <a:gd name="connsiteY153" fmla="*/ 1509712 h 1628775"/>
              <a:gd name="connsiteX154" fmla="*/ 142875 w 357187"/>
              <a:gd name="connsiteY154" fmla="*/ 1514475 h 1628775"/>
              <a:gd name="connsiteX155" fmla="*/ 150019 w 357187"/>
              <a:gd name="connsiteY155" fmla="*/ 1516856 h 1628775"/>
              <a:gd name="connsiteX156" fmla="*/ 161925 w 357187"/>
              <a:gd name="connsiteY156" fmla="*/ 1531143 h 1628775"/>
              <a:gd name="connsiteX157" fmla="*/ 159544 w 357187"/>
              <a:gd name="connsiteY157" fmla="*/ 1547812 h 1628775"/>
              <a:gd name="connsiteX158" fmla="*/ 145256 w 357187"/>
              <a:gd name="connsiteY158" fmla="*/ 1559718 h 1628775"/>
              <a:gd name="connsiteX159" fmla="*/ 85725 w 357187"/>
              <a:gd name="connsiteY159" fmla="*/ 1574005 h 1628775"/>
              <a:gd name="connsiteX160" fmla="*/ 61913 w 357187"/>
              <a:gd name="connsiteY160" fmla="*/ 1581150 h 1628775"/>
              <a:gd name="connsiteX161" fmla="*/ 33337 w 357187"/>
              <a:gd name="connsiteY161" fmla="*/ 1583531 h 1628775"/>
              <a:gd name="connsiteX162" fmla="*/ 16669 w 357187"/>
              <a:gd name="connsiteY162" fmla="*/ 1604962 h 1628775"/>
              <a:gd name="connsiteX163" fmla="*/ 11906 w 357187"/>
              <a:gd name="connsiteY163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35731 w 357187"/>
              <a:gd name="connsiteY153" fmla="*/ 1509712 h 1628775"/>
              <a:gd name="connsiteX154" fmla="*/ 142875 w 357187"/>
              <a:gd name="connsiteY154" fmla="*/ 1514475 h 1628775"/>
              <a:gd name="connsiteX155" fmla="*/ 150019 w 357187"/>
              <a:gd name="connsiteY155" fmla="*/ 1516856 h 1628775"/>
              <a:gd name="connsiteX156" fmla="*/ 161925 w 357187"/>
              <a:gd name="connsiteY156" fmla="*/ 1531143 h 1628775"/>
              <a:gd name="connsiteX157" fmla="*/ 159544 w 357187"/>
              <a:gd name="connsiteY157" fmla="*/ 1547812 h 1628775"/>
              <a:gd name="connsiteX158" fmla="*/ 145256 w 357187"/>
              <a:gd name="connsiteY158" fmla="*/ 1559718 h 1628775"/>
              <a:gd name="connsiteX159" fmla="*/ 85725 w 357187"/>
              <a:gd name="connsiteY159" fmla="*/ 1574005 h 1628775"/>
              <a:gd name="connsiteX160" fmla="*/ 61913 w 357187"/>
              <a:gd name="connsiteY160" fmla="*/ 1581150 h 1628775"/>
              <a:gd name="connsiteX161" fmla="*/ 35718 w 357187"/>
              <a:gd name="connsiteY161" fmla="*/ 1585913 h 1628775"/>
              <a:gd name="connsiteX162" fmla="*/ 16669 w 357187"/>
              <a:gd name="connsiteY162" fmla="*/ 1604962 h 1628775"/>
              <a:gd name="connsiteX163" fmla="*/ 11906 w 357187"/>
              <a:gd name="connsiteY163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35731 w 357187"/>
              <a:gd name="connsiteY153" fmla="*/ 1509712 h 1628775"/>
              <a:gd name="connsiteX154" fmla="*/ 142875 w 357187"/>
              <a:gd name="connsiteY154" fmla="*/ 1514475 h 1628775"/>
              <a:gd name="connsiteX155" fmla="*/ 150019 w 357187"/>
              <a:gd name="connsiteY155" fmla="*/ 1516856 h 1628775"/>
              <a:gd name="connsiteX156" fmla="*/ 161925 w 357187"/>
              <a:gd name="connsiteY156" fmla="*/ 1531143 h 1628775"/>
              <a:gd name="connsiteX157" fmla="*/ 159544 w 357187"/>
              <a:gd name="connsiteY157" fmla="*/ 1547812 h 1628775"/>
              <a:gd name="connsiteX158" fmla="*/ 145256 w 357187"/>
              <a:gd name="connsiteY158" fmla="*/ 1559718 h 1628775"/>
              <a:gd name="connsiteX159" fmla="*/ 100013 w 357187"/>
              <a:gd name="connsiteY159" fmla="*/ 1574005 h 1628775"/>
              <a:gd name="connsiteX160" fmla="*/ 61913 w 357187"/>
              <a:gd name="connsiteY160" fmla="*/ 1581150 h 1628775"/>
              <a:gd name="connsiteX161" fmla="*/ 35718 w 357187"/>
              <a:gd name="connsiteY161" fmla="*/ 1585913 h 1628775"/>
              <a:gd name="connsiteX162" fmla="*/ 16669 w 357187"/>
              <a:gd name="connsiteY162" fmla="*/ 1604962 h 1628775"/>
              <a:gd name="connsiteX163" fmla="*/ 11906 w 357187"/>
              <a:gd name="connsiteY163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35731 w 357187"/>
              <a:gd name="connsiteY153" fmla="*/ 1509712 h 1628775"/>
              <a:gd name="connsiteX154" fmla="*/ 142875 w 357187"/>
              <a:gd name="connsiteY154" fmla="*/ 1514475 h 1628775"/>
              <a:gd name="connsiteX155" fmla="*/ 150019 w 357187"/>
              <a:gd name="connsiteY155" fmla="*/ 1516856 h 1628775"/>
              <a:gd name="connsiteX156" fmla="*/ 161925 w 357187"/>
              <a:gd name="connsiteY156" fmla="*/ 1531143 h 1628775"/>
              <a:gd name="connsiteX157" fmla="*/ 159544 w 357187"/>
              <a:gd name="connsiteY157" fmla="*/ 1547812 h 1628775"/>
              <a:gd name="connsiteX158" fmla="*/ 142874 w 357187"/>
              <a:gd name="connsiteY158" fmla="*/ 1566861 h 1628775"/>
              <a:gd name="connsiteX159" fmla="*/ 100013 w 357187"/>
              <a:gd name="connsiteY159" fmla="*/ 1574005 h 1628775"/>
              <a:gd name="connsiteX160" fmla="*/ 61913 w 357187"/>
              <a:gd name="connsiteY160" fmla="*/ 1581150 h 1628775"/>
              <a:gd name="connsiteX161" fmla="*/ 35718 w 357187"/>
              <a:gd name="connsiteY161" fmla="*/ 1585913 h 1628775"/>
              <a:gd name="connsiteX162" fmla="*/ 16669 w 357187"/>
              <a:gd name="connsiteY162" fmla="*/ 1604962 h 1628775"/>
              <a:gd name="connsiteX163" fmla="*/ 11906 w 357187"/>
              <a:gd name="connsiteY163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35731 w 357187"/>
              <a:gd name="connsiteY153" fmla="*/ 1509712 h 1628775"/>
              <a:gd name="connsiteX154" fmla="*/ 142875 w 357187"/>
              <a:gd name="connsiteY154" fmla="*/ 1514475 h 1628775"/>
              <a:gd name="connsiteX155" fmla="*/ 150019 w 357187"/>
              <a:gd name="connsiteY155" fmla="*/ 1516856 h 1628775"/>
              <a:gd name="connsiteX156" fmla="*/ 161925 w 357187"/>
              <a:gd name="connsiteY156" fmla="*/ 1531143 h 1628775"/>
              <a:gd name="connsiteX157" fmla="*/ 161925 w 357187"/>
              <a:gd name="connsiteY157" fmla="*/ 1552574 h 1628775"/>
              <a:gd name="connsiteX158" fmla="*/ 142874 w 357187"/>
              <a:gd name="connsiteY158" fmla="*/ 1566861 h 1628775"/>
              <a:gd name="connsiteX159" fmla="*/ 100013 w 357187"/>
              <a:gd name="connsiteY159" fmla="*/ 1574005 h 1628775"/>
              <a:gd name="connsiteX160" fmla="*/ 61913 w 357187"/>
              <a:gd name="connsiteY160" fmla="*/ 1581150 h 1628775"/>
              <a:gd name="connsiteX161" fmla="*/ 35718 w 357187"/>
              <a:gd name="connsiteY161" fmla="*/ 1585913 h 1628775"/>
              <a:gd name="connsiteX162" fmla="*/ 16669 w 357187"/>
              <a:gd name="connsiteY162" fmla="*/ 1604962 h 1628775"/>
              <a:gd name="connsiteX163" fmla="*/ 11906 w 357187"/>
              <a:gd name="connsiteY163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35731 w 357187"/>
              <a:gd name="connsiteY153" fmla="*/ 1509712 h 1628775"/>
              <a:gd name="connsiteX154" fmla="*/ 142875 w 357187"/>
              <a:gd name="connsiteY154" fmla="*/ 1514475 h 1628775"/>
              <a:gd name="connsiteX155" fmla="*/ 161925 w 357187"/>
              <a:gd name="connsiteY155" fmla="*/ 1531143 h 1628775"/>
              <a:gd name="connsiteX156" fmla="*/ 161925 w 357187"/>
              <a:gd name="connsiteY156" fmla="*/ 1552574 h 1628775"/>
              <a:gd name="connsiteX157" fmla="*/ 142874 w 357187"/>
              <a:gd name="connsiteY157" fmla="*/ 1566861 h 1628775"/>
              <a:gd name="connsiteX158" fmla="*/ 100013 w 357187"/>
              <a:gd name="connsiteY158" fmla="*/ 1574005 h 1628775"/>
              <a:gd name="connsiteX159" fmla="*/ 61913 w 357187"/>
              <a:gd name="connsiteY159" fmla="*/ 1581150 h 1628775"/>
              <a:gd name="connsiteX160" fmla="*/ 35718 w 357187"/>
              <a:gd name="connsiteY160" fmla="*/ 1585913 h 1628775"/>
              <a:gd name="connsiteX161" fmla="*/ 16669 w 357187"/>
              <a:gd name="connsiteY161" fmla="*/ 1604962 h 1628775"/>
              <a:gd name="connsiteX162" fmla="*/ 11906 w 357187"/>
              <a:gd name="connsiteY162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66675 w 357187"/>
              <a:gd name="connsiteY149" fmla="*/ 1490662 h 1628775"/>
              <a:gd name="connsiteX150" fmla="*/ 80962 w 357187"/>
              <a:gd name="connsiteY150" fmla="*/ 1495425 h 1628775"/>
              <a:gd name="connsiteX151" fmla="*/ 102394 w 357187"/>
              <a:gd name="connsiteY151" fmla="*/ 1500187 h 1628775"/>
              <a:gd name="connsiteX152" fmla="*/ 121444 w 357187"/>
              <a:gd name="connsiteY152" fmla="*/ 1504950 h 1628775"/>
              <a:gd name="connsiteX153" fmla="*/ 142875 w 357187"/>
              <a:gd name="connsiteY153" fmla="*/ 1514475 h 1628775"/>
              <a:gd name="connsiteX154" fmla="*/ 161925 w 357187"/>
              <a:gd name="connsiteY154" fmla="*/ 1531143 h 1628775"/>
              <a:gd name="connsiteX155" fmla="*/ 161925 w 357187"/>
              <a:gd name="connsiteY155" fmla="*/ 1552574 h 1628775"/>
              <a:gd name="connsiteX156" fmla="*/ 142874 w 357187"/>
              <a:gd name="connsiteY156" fmla="*/ 1566861 h 1628775"/>
              <a:gd name="connsiteX157" fmla="*/ 100013 w 357187"/>
              <a:gd name="connsiteY157" fmla="*/ 1574005 h 1628775"/>
              <a:gd name="connsiteX158" fmla="*/ 61913 w 357187"/>
              <a:gd name="connsiteY158" fmla="*/ 1581150 h 1628775"/>
              <a:gd name="connsiteX159" fmla="*/ 35718 w 357187"/>
              <a:gd name="connsiteY159" fmla="*/ 1585913 h 1628775"/>
              <a:gd name="connsiteX160" fmla="*/ 16669 w 357187"/>
              <a:gd name="connsiteY160" fmla="*/ 1604962 h 1628775"/>
              <a:gd name="connsiteX161" fmla="*/ 11906 w 357187"/>
              <a:gd name="connsiteY161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80962 w 357187"/>
              <a:gd name="connsiteY149" fmla="*/ 1495425 h 1628775"/>
              <a:gd name="connsiteX150" fmla="*/ 102394 w 357187"/>
              <a:gd name="connsiteY150" fmla="*/ 1500187 h 1628775"/>
              <a:gd name="connsiteX151" fmla="*/ 121444 w 357187"/>
              <a:gd name="connsiteY151" fmla="*/ 1504950 h 1628775"/>
              <a:gd name="connsiteX152" fmla="*/ 142875 w 357187"/>
              <a:gd name="connsiteY152" fmla="*/ 1514475 h 1628775"/>
              <a:gd name="connsiteX153" fmla="*/ 161925 w 357187"/>
              <a:gd name="connsiteY153" fmla="*/ 1531143 h 1628775"/>
              <a:gd name="connsiteX154" fmla="*/ 161925 w 357187"/>
              <a:gd name="connsiteY154" fmla="*/ 1552574 h 1628775"/>
              <a:gd name="connsiteX155" fmla="*/ 142874 w 357187"/>
              <a:gd name="connsiteY155" fmla="*/ 1566861 h 1628775"/>
              <a:gd name="connsiteX156" fmla="*/ 100013 w 357187"/>
              <a:gd name="connsiteY156" fmla="*/ 1574005 h 1628775"/>
              <a:gd name="connsiteX157" fmla="*/ 61913 w 357187"/>
              <a:gd name="connsiteY157" fmla="*/ 1581150 h 1628775"/>
              <a:gd name="connsiteX158" fmla="*/ 35718 w 357187"/>
              <a:gd name="connsiteY158" fmla="*/ 1585913 h 1628775"/>
              <a:gd name="connsiteX159" fmla="*/ 16669 w 357187"/>
              <a:gd name="connsiteY159" fmla="*/ 1604962 h 1628775"/>
              <a:gd name="connsiteX160" fmla="*/ 11906 w 357187"/>
              <a:gd name="connsiteY160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11906 w 357187"/>
              <a:gd name="connsiteY140" fmla="*/ 1388268 h 1628775"/>
              <a:gd name="connsiteX141" fmla="*/ 4762 w 357187"/>
              <a:gd name="connsiteY141" fmla="*/ 1393031 h 1628775"/>
              <a:gd name="connsiteX142" fmla="*/ 2381 w 357187"/>
              <a:gd name="connsiteY142" fmla="*/ 1407318 h 1628775"/>
              <a:gd name="connsiteX143" fmla="*/ 0 w 357187"/>
              <a:gd name="connsiteY143" fmla="*/ 1414462 h 1628775"/>
              <a:gd name="connsiteX144" fmla="*/ 4762 w 357187"/>
              <a:gd name="connsiteY144" fmla="*/ 1435893 h 1628775"/>
              <a:gd name="connsiteX145" fmla="*/ 16669 w 357187"/>
              <a:gd name="connsiteY145" fmla="*/ 1450181 h 1628775"/>
              <a:gd name="connsiteX146" fmla="*/ 33337 w 357187"/>
              <a:gd name="connsiteY146" fmla="*/ 1462087 h 1628775"/>
              <a:gd name="connsiteX147" fmla="*/ 38100 w 357187"/>
              <a:gd name="connsiteY147" fmla="*/ 1469231 h 1628775"/>
              <a:gd name="connsiteX148" fmla="*/ 61912 w 357187"/>
              <a:gd name="connsiteY148" fmla="*/ 1483518 h 1628775"/>
              <a:gd name="connsiteX149" fmla="*/ 102394 w 357187"/>
              <a:gd name="connsiteY149" fmla="*/ 1500187 h 1628775"/>
              <a:gd name="connsiteX150" fmla="*/ 121444 w 357187"/>
              <a:gd name="connsiteY150" fmla="*/ 1504950 h 1628775"/>
              <a:gd name="connsiteX151" fmla="*/ 142875 w 357187"/>
              <a:gd name="connsiteY151" fmla="*/ 1514475 h 1628775"/>
              <a:gd name="connsiteX152" fmla="*/ 161925 w 357187"/>
              <a:gd name="connsiteY152" fmla="*/ 1531143 h 1628775"/>
              <a:gd name="connsiteX153" fmla="*/ 161925 w 357187"/>
              <a:gd name="connsiteY153" fmla="*/ 1552574 h 1628775"/>
              <a:gd name="connsiteX154" fmla="*/ 142874 w 357187"/>
              <a:gd name="connsiteY154" fmla="*/ 1566861 h 1628775"/>
              <a:gd name="connsiteX155" fmla="*/ 100013 w 357187"/>
              <a:gd name="connsiteY155" fmla="*/ 1574005 h 1628775"/>
              <a:gd name="connsiteX156" fmla="*/ 61913 w 357187"/>
              <a:gd name="connsiteY156" fmla="*/ 1581150 h 1628775"/>
              <a:gd name="connsiteX157" fmla="*/ 35718 w 357187"/>
              <a:gd name="connsiteY157" fmla="*/ 1585913 h 1628775"/>
              <a:gd name="connsiteX158" fmla="*/ 16669 w 357187"/>
              <a:gd name="connsiteY158" fmla="*/ 1604962 h 1628775"/>
              <a:gd name="connsiteX159" fmla="*/ 11906 w 357187"/>
              <a:gd name="connsiteY159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26194 w 357187"/>
              <a:gd name="connsiteY138" fmla="*/ 1378743 h 1628775"/>
              <a:gd name="connsiteX139" fmla="*/ 19050 w 357187"/>
              <a:gd name="connsiteY139" fmla="*/ 1381125 h 1628775"/>
              <a:gd name="connsiteX140" fmla="*/ 4762 w 357187"/>
              <a:gd name="connsiteY140" fmla="*/ 1393031 h 1628775"/>
              <a:gd name="connsiteX141" fmla="*/ 2381 w 357187"/>
              <a:gd name="connsiteY141" fmla="*/ 1407318 h 1628775"/>
              <a:gd name="connsiteX142" fmla="*/ 0 w 357187"/>
              <a:gd name="connsiteY142" fmla="*/ 1414462 h 1628775"/>
              <a:gd name="connsiteX143" fmla="*/ 4762 w 357187"/>
              <a:gd name="connsiteY143" fmla="*/ 1435893 h 1628775"/>
              <a:gd name="connsiteX144" fmla="*/ 16669 w 357187"/>
              <a:gd name="connsiteY144" fmla="*/ 1450181 h 1628775"/>
              <a:gd name="connsiteX145" fmla="*/ 33337 w 357187"/>
              <a:gd name="connsiteY145" fmla="*/ 1462087 h 1628775"/>
              <a:gd name="connsiteX146" fmla="*/ 38100 w 357187"/>
              <a:gd name="connsiteY146" fmla="*/ 1469231 h 1628775"/>
              <a:gd name="connsiteX147" fmla="*/ 61912 w 357187"/>
              <a:gd name="connsiteY147" fmla="*/ 1483518 h 1628775"/>
              <a:gd name="connsiteX148" fmla="*/ 102394 w 357187"/>
              <a:gd name="connsiteY148" fmla="*/ 1500187 h 1628775"/>
              <a:gd name="connsiteX149" fmla="*/ 121444 w 357187"/>
              <a:gd name="connsiteY149" fmla="*/ 1504950 h 1628775"/>
              <a:gd name="connsiteX150" fmla="*/ 142875 w 357187"/>
              <a:gd name="connsiteY150" fmla="*/ 1514475 h 1628775"/>
              <a:gd name="connsiteX151" fmla="*/ 161925 w 357187"/>
              <a:gd name="connsiteY151" fmla="*/ 1531143 h 1628775"/>
              <a:gd name="connsiteX152" fmla="*/ 161925 w 357187"/>
              <a:gd name="connsiteY152" fmla="*/ 1552574 h 1628775"/>
              <a:gd name="connsiteX153" fmla="*/ 142874 w 357187"/>
              <a:gd name="connsiteY153" fmla="*/ 1566861 h 1628775"/>
              <a:gd name="connsiteX154" fmla="*/ 100013 w 357187"/>
              <a:gd name="connsiteY154" fmla="*/ 1574005 h 1628775"/>
              <a:gd name="connsiteX155" fmla="*/ 61913 w 357187"/>
              <a:gd name="connsiteY155" fmla="*/ 1581150 h 1628775"/>
              <a:gd name="connsiteX156" fmla="*/ 35718 w 357187"/>
              <a:gd name="connsiteY156" fmla="*/ 1585913 h 1628775"/>
              <a:gd name="connsiteX157" fmla="*/ 16669 w 357187"/>
              <a:gd name="connsiteY157" fmla="*/ 1604962 h 1628775"/>
              <a:gd name="connsiteX158" fmla="*/ 11906 w 357187"/>
              <a:gd name="connsiteY158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19050 w 357187"/>
              <a:gd name="connsiteY138" fmla="*/ 1381125 h 1628775"/>
              <a:gd name="connsiteX139" fmla="*/ 4762 w 357187"/>
              <a:gd name="connsiteY139" fmla="*/ 1393031 h 1628775"/>
              <a:gd name="connsiteX140" fmla="*/ 2381 w 357187"/>
              <a:gd name="connsiteY140" fmla="*/ 1407318 h 1628775"/>
              <a:gd name="connsiteX141" fmla="*/ 0 w 357187"/>
              <a:gd name="connsiteY141" fmla="*/ 1414462 h 1628775"/>
              <a:gd name="connsiteX142" fmla="*/ 4762 w 357187"/>
              <a:gd name="connsiteY142" fmla="*/ 1435893 h 1628775"/>
              <a:gd name="connsiteX143" fmla="*/ 16669 w 357187"/>
              <a:gd name="connsiteY143" fmla="*/ 1450181 h 1628775"/>
              <a:gd name="connsiteX144" fmla="*/ 33337 w 357187"/>
              <a:gd name="connsiteY144" fmla="*/ 1462087 h 1628775"/>
              <a:gd name="connsiteX145" fmla="*/ 38100 w 357187"/>
              <a:gd name="connsiteY145" fmla="*/ 1469231 h 1628775"/>
              <a:gd name="connsiteX146" fmla="*/ 61912 w 357187"/>
              <a:gd name="connsiteY146" fmla="*/ 1483518 h 1628775"/>
              <a:gd name="connsiteX147" fmla="*/ 102394 w 357187"/>
              <a:gd name="connsiteY147" fmla="*/ 1500187 h 1628775"/>
              <a:gd name="connsiteX148" fmla="*/ 121444 w 357187"/>
              <a:gd name="connsiteY148" fmla="*/ 1504950 h 1628775"/>
              <a:gd name="connsiteX149" fmla="*/ 142875 w 357187"/>
              <a:gd name="connsiteY149" fmla="*/ 1514475 h 1628775"/>
              <a:gd name="connsiteX150" fmla="*/ 161925 w 357187"/>
              <a:gd name="connsiteY150" fmla="*/ 1531143 h 1628775"/>
              <a:gd name="connsiteX151" fmla="*/ 161925 w 357187"/>
              <a:gd name="connsiteY151" fmla="*/ 1552574 h 1628775"/>
              <a:gd name="connsiteX152" fmla="*/ 142874 w 357187"/>
              <a:gd name="connsiteY152" fmla="*/ 1566861 h 1628775"/>
              <a:gd name="connsiteX153" fmla="*/ 100013 w 357187"/>
              <a:gd name="connsiteY153" fmla="*/ 1574005 h 1628775"/>
              <a:gd name="connsiteX154" fmla="*/ 61913 w 357187"/>
              <a:gd name="connsiteY154" fmla="*/ 1581150 h 1628775"/>
              <a:gd name="connsiteX155" fmla="*/ 35718 w 357187"/>
              <a:gd name="connsiteY155" fmla="*/ 1585913 h 1628775"/>
              <a:gd name="connsiteX156" fmla="*/ 16669 w 357187"/>
              <a:gd name="connsiteY156" fmla="*/ 1604962 h 1628775"/>
              <a:gd name="connsiteX157" fmla="*/ 11906 w 357187"/>
              <a:gd name="connsiteY157" fmla="*/ 1628775 h 1628775"/>
              <a:gd name="connsiteX0" fmla="*/ 254794 w 357187"/>
              <a:gd name="connsiteY0" fmla="*/ 0 h 1628775"/>
              <a:gd name="connsiteX1" fmla="*/ 242887 w 357187"/>
              <a:gd name="connsiteY1" fmla="*/ 4762 h 1628775"/>
              <a:gd name="connsiteX2" fmla="*/ 240506 w 357187"/>
              <a:gd name="connsiteY2" fmla="*/ 11906 h 1628775"/>
              <a:gd name="connsiteX3" fmla="*/ 235744 w 357187"/>
              <a:gd name="connsiteY3" fmla="*/ 30956 h 1628775"/>
              <a:gd name="connsiteX4" fmla="*/ 238125 w 357187"/>
              <a:gd name="connsiteY4" fmla="*/ 61912 h 1628775"/>
              <a:gd name="connsiteX5" fmla="*/ 240506 w 357187"/>
              <a:gd name="connsiteY5" fmla="*/ 69056 h 1628775"/>
              <a:gd name="connsiteX6" fmla="*/ 247650 w 357187"/>
              <a:gd name="connsiteY6" fmla="*/ 71437 h 1628775"/>
              <a:gd name="connsiteX7" fmla="*/ 261937 w 357187"/>
              <a:gd name="connsiteY7" fmla="*/ 83343 h 1628775"/>
              <a:gd name="connsiteX8" fmla="*/ 269081 w 357187"/>
              <a:gd name="connsiteY8" fmla="*/ 85725 h 1628775"/>
              <a:gd name="connsiteX9" fmla="*/ 283369 w 357187"/>
              <a:gd name="connsiteY9" fmla="*/ 92868 h 1628775"/>
              <a:gd name="connsiteX10" fmla="*/ 304800 w 357187"/>
              <a:gd name="connsiteY10" fmla="*/ 104775 h 1628775"/>
              <a:gd name="connsiteX11" fmla="*/ 311944 w 357187"/>
              <a:gd name="connsiteY11" fmla="*/ 111918 h 1628775"/>
              <a:gd name="connsiteX12" fmla="*/ 326231 w 357187"/>
              <a:gd name="connsiteY12" fmla="*/ 121443 h 1628775"/>
              <a:gd name="connsiteX13" fmla="*/ 333375 w 357187"/>
              <a:gd name="connsiteY13" fmla="*/ 135731 h 1628775"/>
              <a:gd name="connsiteX14" fmla="*/ 340519 w 357187"/>
              <a:gd name="connsiteY14" fmla="*/ 140493 h 1628775"/>
              <a:gd name="connsiteX15" fmla="*/ 354806 w 357187"/>
              <a:gd name="connsiteY15" fmla="*/ 164306 h 1628775"/>
              <a:gd name="connsiteX16" fmla="*/ 357187 w 357187"/>
              <a:gd name="connsiteY16" fmla="*/ 171450 h 1628775"/>
              <a:gd name="connsiteX17" fmla="*/ 345281 w 357187"/>
              <a:gd name="connsiteY17" fmla="*/ 197643 h 1628775"/>
              <a:gd name="connsiteX18" fmla="*/ 330994 w 357187"/>
              <a:gd name="connsiteY18" fmla="*/ 207168 h 1628775"/>
              <a:gd name="connsiteX19" fmla="*/ 238125 w 357187"/>
              <a:gd name="connsiteY19" fmla="*/ 204787 h 1628775"/>
              <a:gd name="connsiteX20" fmla="*/ 230981 w 357187"/>
              <a:gd name="connsiteY20" fmla="*/ 202406 h 1628775"/>
              <a:gd name="connsiteX21" fmla="*/ 195262 w 357187"/>
              <a:gd name="connsiteY21" fmla="*/ 204787 h 1628775"/>
              <a:gd name="connsiteX22" fmla="*/ 188119 w 357187"/>
              <a:gd name="connsiteY22" fmla="*/ 209550 h 1628775"/>
              <a:gd name="connsiteX23" fmla="*/ 183356 w 357187"/>
              <a:gd name="connsiteY23" fmla="*/ 216693 h 1628775"/>
              <a:gd name="connsiteX24" fmla="*/ 176212 w 357187"/>
              <a:gd name="connsiteY24" fmla="*/ 226218 h 1628775"/>
              <a:gd name="connsiteX25" fmla="*/ 173831 w 357187"/>
              <a:gd name="connsiteY25" fmla="*/ 235743 h 1628775"/>
              <a:gd name="connsiteX26" fmla="*/ 169069 w 357187"/>
              <a:gd name="connsiteY26" fmla="*/ 250031 h 1628775"/>
              <a:gd name="connsiteX27" fmla="*/ 176212 w 357187"/>
              <a:gd name="connsiteY27" fmla="*/ 288131 h 1628775"/>
              <a:gd name="connsiteX28" fmla="*/ 183356 w 357187"/>
              <a:gd name="connsiteY28" fmla="*/ 292893 h 1628775"/>
              <a:gd name="connsiteX29" fmla="*/ 188119 w 357187"/>
              <a:gd name="connsiteY29" fmla="*/ 319087 h 1628775"/>
              <a:gd name="connsiteX30" fmla="*/ 190500 w 357187"/>
              <a:gd name="connsiteY30" fmla="*/ 326231 h 1628775"/>
              <a:gd name="connsiteX31" fmla="*/ 214312 w 357187"/>
              <a:gd name="connsiteY31" fmla="*/ 347662 h 1628775"/>
              <a:gd name="connsiteX32" fmla="*/ 230981 w 357187"/>
              <a:gd name="connsiteY32" fmla="*/ 352425 h 1628775"/>
              <a:gd name="connsiteX33" fmla="*/ 245269 w 357187"/>
              <a:gd name="connsiteY33" fmla="*/ 361950 h 1628775"/>
              <a:gd name="connsiteX34" fmla="*/ 252412 w 357187"/>
              <a:gd name="connsiteY34" fmla="*/ 366712 h 1628775"/>
              <a:gd name="connsiteX35" fmla="*/ 254794 w 357187"/>
              <a:gd name="connsiteY35" fmla="*/ 373856 h 1628775"/>
              <a:gd name="connsiteX36" fmla="*/ 257175 w 357187"/>
              <a:gd name="connsiteY36" fmla="*/ 421481 h 1628775"/>
              <a:gd name="connsiteX37" fmla="*/ 250031 w 357187"/>
              <a:gd name="connsiteY37" fmla="*/ 426243 h 1628775"/>
              <a:gd name="connsiteX38" fmla="*/ 228600 w 357187"/>
              <a:gd name="connsiteY38" fmla="*/ 431006 h 1628775"/>
              <a:gd name="connsiteX39" fmla="*/ 214312 w 357187"/>
              <a:gd name="connsiteY39" fmla="*/ 435768 h 1628775"/>
              <a:gd name="connsiteX40" fmla="*/ 116681 w 357187"/>
              <a:gd name="connsiteY40" fmla="*/ 440531 h 1628775"/>
              <a:gd name="connsiteX41" fmla="*/ 111919 w 357187"/>
              <a:gd name="connsiteY41" fmla="*/ 447675 h 1628775"/>
              <a:gd name="connsiteX42" fmla="*/ 100012 w 357187"/>
              <a:gd name="connsiteY42" fmla="*/ 461962 h 1628775"/>
              <a:gd name="connsiteX43" fmla="*/ 97631 w 357187"/>
              <a:gd name="connsiteY43" fmla="*/ 473868 h 1628775"/>
              <a:gd name="connsiteX44" fmla="*/ 95250 w 357187"/>
              <a:gd name="connsiteY44" fmla="*/ 481012 h 1628775"/>
              <a:gd name="connsiteX45" fmla="*/ 107156 w 357187"/>
              <a:gd name="connsiteY45" fmla="*/ 528637 h 1628775"/>
              <a:gd name="connsiteX46" fmla="*/ 121444 w 357187"/>
              <a:gd name="connsiteY46" fmla="*/ 538162 h 1628775"/>
              <a:gd name="connsiteX47" fmla="*/ 135731 w 357187"/>
              <a:gd name="connsiteY47" fmla="*/ 547687 h 1628775"/>
              <a:gd name="connsiteX48" fmla="*/ 142875 w 357187"/>
              <a:gd name="connsiteY48" fmla="*/ 552450 h 1628775"/>
              <a:gd name="connsiteX49" fmla="*/ 154781 w 357187"/>
              <a:gd name="connsiteY49" fmla="*/ 564356 h 1628775"/>
              <a:gd name="connsiteX50" fmla="*/ 159544 w 357187"/>
              <a:gd name="connsiteY50" fmla="*/ 571500 h 1628775"/>
              <a:gd name="connsiteX51" fmla="*/ 166687 w 357187"/>
              <a:gd name="connsiteY51" fmla="*/ 581025 h 1628775"/>
              <a:gd name="connsiteX52" fmla="*/ 173831 w 357187"/>
              <a:gd name="connsiteY52" fmla="*/ 600075 h 1628775"/>
              <a:gd name="connsiteX53" fmla="*/ 180975 w 357187"/>
              <a:gd name="connsiteY53" fmla="*/ 604837 h 1628775"/>
              <a:gd name="connsiteX54" fmla="*/ 190500 w 357187"/>
              <a:gd name="connsiteY54" fmla="*/ 621506 h 1628775"/>
              <a:gd name="connsiteX55" fmla="*/ 197644 w 357187"/>
              <a:gd name="connsiteY55" fmla="*/ 626268 h 1628775"/>
              <a:gd name="connsiteX56" fmla="*/ 200025 w 357187"/>
              <a:gd name="connsiteY56" fmla="*/ 633412 h 1628775"/>
              <a:gd name="connsiteX57" fmla="*/ 197644 w 357187"/>
              <a:gd name="connsiteY57" fmla="*/ 647700 h 1628775"/>
              <a:gd name="connsiteX58" fmla="*/ 185737 w 357187"/>
              <a:gd name="connsiteY58" fmla="*/ 659606 h 1628775"/>
              <a:gd name="connsiteX59" fmla="*/ 171450 w 357187"/>
              <a:gd name="connsiteY59" fmla="*/ 664368 h 1628775"/>
              <a:gd name="connsiteX60" fmla="*/ 154781 w 357187"/>
              <a:gd name="connsiteY60" fmla="*/ 669131 h 1628775"/>
              <a:gd name="connsiteX61" fmla="*/ 111919 w 357187"/>
              <a:gd name="connsiteY61" fmla="*/ 664368 h 1628775"/>
              <a:gd name="connsiteX62" fmla="*/ 104775 w 357187"/>
              <a:gd name="connsiteY62" fmla="*/ 661987 h 1628775"/>
              <a:gd name="connsiteX63" fmla="*/ 85725 w 357187"/>
              <a:gd name="connsiteY63" fmla="*/ 659606 h 1628775"/>
              <a:gd name="connsiteX64" fmla="*/ 42862 w 357187"/>
              <a:gd name="connsiteY64" fmla="*/ 666750 h 1628775"/>
              <a:gd name="connsiteX65" fmla="*/ 28575 w 357187"/>
              <a:gd name="connsiteY65" fmla="*/ 671512 h 1628775"/>
              <a:gd name="connsiteX66" fmla="*/ 21431 w 357187"/>
              <a:gd name="connsiteY66" fmla="*/ 673893 h 1628775"/>
              <a:gd name="connsiteX67" fmla="*/ 14287 w 357187"/>
              <a:gd name="connsiteY67" fmla="*/ 681037 h 1628775"/>
              <a:gd name="connsiteX68" fmla="*/ 4762 w 357187"/>
              <a:gd name="connsiteY68" fmla="*/ 695325 h 1628775"/>
              <a:gd name="connsiteX69" fmla="*/ 7144 w 357187"/>
              <a:gd name="connsiteY69" fmla="*/ 702468 h 1628775"/>
              <a:gd name="connsiteX70" fmla="*/ 28575 w 357187"/>
              <a:gd name="connsiteY70" fmla="*/ 719137 h 1628775"/>
              <a:gd name="connsiteX71" fmla="*/ 42862 w 357187"/>
              <a:gd name="connsiteY71" fmla="*/ 728662 h 1628775"/>
              <a:gd name="connsiteX72" fmla="*/ 54769 w 357187"/>
              <a:gd name="connsiteY72" fmla="*/ 731043 h 1628775"/>
              <a:gd name="connsiteX73" fmla="*/ 85725 w 357187"/>
              <a:gd name="connsiteY73" fmla="*/ 735806 h 1628775"/>
              <a:gd name="connsiteX74" fmla="*/ 100012 w 357187"/>
              <a:gd name="connsiteY74" fmla="*/ 740568 h 1628775"/>
              <a:gd name="connsiteX75" fmla="*/ 114300 w 357187"/>
              <a:gd name="connsiteY75" fmla="*/ 750093 h 1628775"/>
              <a:gd name="connsiteX76" fmla="*/ 121444 w 357187"/>
              <a:gd name="connsiteY76" fmla="*/ 754856 h 1628775"/>
              <a:gd name="connsiteX77" fmla="*/ 128587 w 357187"/>
              <a:gd name="connsiteY77" fmla="*/ 757237 h 1628775"/>
              <a:gd name="connsiteX78" fmla="*/ 135731 w 357187"/>
              <a:gd name="connsiteY78" fmla="*/ 762000 h 1628775"/>
              <a:gd name="connsiteX79" fmla="*/ 142875 w 357187"/>
              <a:gd name="connsiteY79" fmla="*/ 764381 h 1628775"/>
              <a:gd name="connsiteX80" fmla="*/ 152400 w 357187"/>
              <a:gd name="connsiteY80" fmla="*/ 769143 h 1628775"/>
              <a:gd name="connsiteX81" fmla="*/ 159544 w 357187"/>
              <a:gd name="connsiteY81" fmla="*/ 776287 h 1628775"/>
              <a:gd name="connsiteX82" fmla="*/ 161925 w 357187"/>
              <a:gd name="connsiteY82" fmla="*/ 783431 h 1628775"/>
              <a:gd name="connsiteX83" fmla="*/ 166687 w 357187"/>
              <a:gd name="connsiteY83" fmla="*/ 790575 h 1628775"/>
              <a:gd name="connsiteX84" fmla="*/ 171450 w 357187"/>
              <a:gd name="connsiteY84" fmla="*/ 807243 h 1628775"/>
              <a:gd name="connsiteX85" fmla="*/ 178594 w 357187"/>
              <a:gd name="connsiteY85" fmla="*/ 821531 h 1628775"/>
              <a:gd name="connsiteX86" fmla="*/ 176212 w 357187"/>
              <a:gd name="connsiteY86" fmla="*/ 852487 h 1628775"/>
              <a:gd name="connsiteX87" fmla="*/ 161925 w 357187"/>
              <a:gd name="connsiteY87" fmla="*/ 857250 h 1628775"/>
              <a:gd name="connsiteX88" fmla="*/ 133350 w 357187"/>
              <a:gd name="connsiteY88" fmla="*/ 859631 h 1628775"/>
              <a:gd name="connsiteX89" fmla="*/ 119062 w 357187"/>
              <a:gd name="connsiteY89" fmla="*/ 862012 h 1628775"/>
              <a:gd name="connsiteX90" fmla="*/ 95250 w 357187"/>
              <a:gd name="connsiteY90" fmla="*/ 876300 h 1628775"/>
              <a:gd name="connsiteX91" fmla="*/ 88106 w 357187"/>
              <a:gd name="connsiteY91" fmla="*/ 881062 h 1628775"/>
              <a:gd name="connsiteX92" fmla="*/ 78581 w 357187"/>
              <a:gd name="connsiteY92" fmla="*/ 883443 h 1628775"/>
              <a:gd name="connsiteX93" fmla="*/ 71437 w 357187"/>
              <a:gd name="connsiteY93" fmla="*/ 885825 h 1628775"/>
              <a:gd name="connsiteX94" fmla="*/ 57150 w 357187"/>
              <a:gd name="connsiteY94" fmla="*/ 888206 h 1628775"/>
              <a:gd name="connsiteX95" fmla="*/ 42862 w 357187"/>
              <a:gd name="connsiteY95" fmla="*/ 897731 h 1628775"/>
              <a:gd name="connsiteX96" fmla="*/ 28575 w 357187"/>
              <a:gd name="connsiteY96" fmla="*/ 907256 h 1628775"/>
              <a:gd name="connsiteX97" fmla="*/ 21431 w 357187"/>
              <a:gd name="connsiteY97" fmla="*/ 950118 h 1628775"/>
              <a:gd name="connsiteX98" fmla="*/ 28575 w 357187"/>
              <a:gd name="connsiteY98" fmla="*/ 981075 h 1628775"/>
              <a:gd name="connsiteX99" fmla="*/ 35719 w 357187"/>
              <a:gd name="connsiteY99" fmla="*/ 988218 h 1628775"/>
              <a:gd name="connsiteX100" fmla="*/ 50006 w 357187"/>
              <a:gd name="connsiteY100" fmla="*/ 1012031 h 1628775"/>
              <a:gd name="connsiteX101" fmla="*/ 57150 w 357187"/>
              <a:gd name="connsiteY101" fmla="*/ 1019175 h 1628775"/>
              <a:gd name="connsiteX102" fmla="*/ 78581 w 357187"/>
              <a:gd name="connsiteY102" fmla="*/ 1028700 h 1628775"/>
              <a:gd name="connsiteX103" fmla="*/ 92869 w 357187"/>
              <a:gd name="connsiteY103" fmla="*/ 1031081 h 1628775"/>
              <a:gd name="connsiteX104" fmla="*/ 147637 w 357187"/>
              <a:gd name="connsiteY104" fmla="*/ 1033462 h 1628775"/>
              <a:gd name="connsiteX105" fmla="*/ 169069 w 357187"/>
              <a:gd name="connsiteY105" fmla="*/ 1042987 h 1628775"/>
              <a:gd name="connsiteX106" fmla="*/ 176212 w 357187"/>
              <a:gd name="connsiteY106" fmla="*/ 1057275 h 1628775"/>
              <a:gd name="connsiteX107" fmla="*/ 173831 w 357187"/>
              <a:gd name="connsiteY107" fmla="*/ 1064418 h 1628775"/>
              <a:gd name="connsiteX108" fmla="*/ 171450 w 357187"/>
              <a:gd name="connsiteY108" fmla="*/ 1073943 h 1628775"/>
              <a:gd name="connsiteX109" fmla="*/ 159544 w 357187"/>
              <a:gd name="connsiteY109" fmla="*/ 1095375 h 1628775"/>
              <a:gd name="connsiteX110" fmla="*/ 145256 w 357187"/>
              <a:gd name="connsiteY110" fmla="*/ 1104900 h 1628775"/>
              <a:gd name="connsiteX111" fmla="*/ 138112 w 357187"/>
              <a:gd name="connsiteY111" fmla="*/ 1109662 h 1628775"/>
              <a:gd name="connsiteX112" fmla="*/ 128587 w 357187"/>
              <a:gd name="connsiteY112" fmla="*/ 1112043 h 1628775"/>
              <a:gd name="connsiteX113" fmla="*/ 116681 w 357187"/>
              <a:gd name="connsiteY113" fmla="*/ 1114425 h 1628775"/>
              <a:gd name="connsiteX114" fmla="*/ 102394 w 357187"/>
              <a:gd name="connsiteY114" fmla="*/ 1119187 h 1628775"/>
              <a:gd name="connsiteX115" fmla="*/ 95250 w 357187"/>
              <a:gd name="connsiteY115" fmla="*/ 1121568 h 1628775"/>
              <a:gd name="connsiteX116" fmla="*/ 73819 w 357187"/>
              <a:gd name="connsiteY116" fmla="*/ 1135856 h 1628775"/>
              <a:gd name="connsiteX117" fmla="*/ 59531 w 357187"/>
              <a:gd name="connsiteY117" fmla="*/ 1150143 h 1628775"/>
              <a:gd name="connsiteX118" fmla="*/ 45244 w 357187"/>
              <a:gd name="connsiteY118" fmla="*/ 1159668 h 1628775"/>
              <a:gd name="connsiteX119" fmla="*/ 38100 w 357187"/>
              <a:gd name="connsiteY119" fmla="*/ 1164431 h 1628775"/>
              <a:gd name="connsiteX120" fmla="*/ 23812 w 357187"/>
              <a:gd name="connsiteY120" fmla="*/ 1178718 h 1628775"/>
              <a:gd name="connsiteX121" fmla="*/ 19050 w 357187"/>
              <a:gd name="connsiteY121" fmla="*/ 1193006 h 1628775"/>
              <a:gd name="connsiteX122" fmla="*/ 16669 w 357187"/>
              <a:gd name="connsiteY122" fmla="*/ 1204912 h 1628775"/>
              <a:gd name="connsiteX123" fmla="*/ 14287 w 357187"/>
              <a:gd name="connsiteY123" fmla="*/ 1212056 h 1628775"/>
              <a:gd name="connsiteX124" fmla="*/ 16669 w 357187"/>
              <a:gd name="connsiteY124" fmla="*/ 1226343 h 1628775"/>
              <a:gd name="connsiteX125" fmla="*/ 19050 w 357187"/>
              <a:gd name="connsiteY125" fmla="*/ 1243012 h 1628775"/>
              <a:gd name="connsiteX126" fmla="*/ 33337 w 357187"/>
              <a:gd name="connsiteY126" fmla="*/ 1245393 h 1628775"/>
              <a:gd name="connsiteX127" fmla="*/ 54769 w 357187"/>
              <a:gd name="connsiteY127" fmla="*/ 1266825 h 1628775"/>
              <a:gd name="connsiteX128" fmla="*/ 69056 w 357187"/>
              <a:gd name="connsiteY128" fmla="*/ 1276350 h 1628775"/>
              <a:gd name="connsiteX129" fmla="*/ 73819 w 357187"/>
              <a:gd name="connsiteY129" fmla="*/ 1283493 h 1628775"/>
              <a:gd name="connsiteX130" fmla="*/ 95250 w 357187"/>
              <a:gd name="connsiteY130" fmla="*/ 1295400 h 1628775"/>
              <a:gd name="connsiteX131" fmla="*/ 104775 w 357187"/>
              <a:gd name="connsiteY131" fmla="*/ 1297781 h 1628775"/>
              <a:gd name="connsiteX132" fmla="*/ 114300 w 357187"/>
              <a:gd name="connsiteY132" fmla="*/ 1302543 h 1628775"/>
              <a:gd name="connsiteX133" fmla="*/ 128587 w 357187"/>
              <a:gd name="connsiteY133" fmla="*/ 1312068 h 1628775"/>
              <a:gd name="connsiteX134" fmla="*/ 140494 w 357187"/>
              <a:gd name="connsiteY134" fmla="*/ 1326356 h 1628775"/>
              <a:gd name="connsiteX135" fmla="*/ 135731 w 357187"/>
              <a:gd name="connsiteY135" fmla="*/ 1354931 h 1628775"/>
              <a:gd name="connsiteX136" fmla="*/ 109537 w 357187"/>
              <a:gd name="connsiteY136" fmla="*/ 1373981 h 1628775"/>
              <a:gd name="connsiteX137" fmla="*/ 97631 w 357187"/>
              <a:gd name="connsiteY137" fmla="*/ 1376362 h 1628775"/>
              <a:gd name="connsiteX138" fmla="*/ 33337 w 357187"/>
              <a:gd name="connsiteY138" fmla="*/ 1388269 h 1628775"/>
              <a:gd name="connsiteX139" fmla="*/ 4762 w 357187"/>
              <a:gd name="connsiteY139" fmla="*/ 1393031 h 1628775"/>
              <a:gd name="connsiteX140" fmla="*/ 2381 w 357187"/>
              <a:gd name="connsiteY140" fmla="*/ 1407318 h 1628775"/>
              <a:gd name="connsiteX141" fmla="*/ 0 w 357187"/>
              <a:gd name="connsiteY141" fmla="*/ 1414462 h 1628775"/>
              <a:gd name="connsiteX142" fmla="*/ 4762 w 357187"/>
              <a:gd name="connsiteY142" fmla="*/ 1435893 h 1628775"/>
              <a:gd name="connsiteX143" fmla="*/ 16669 w 357187"/>
              <a:gd name="connsiteY143" fmla="*/ 1450181 h 1628775"/>
              <a:gd name="connsiteX144" fmla="*/ 33337 w 357187"/>
              <a:gd name="connsiteY144" fmla="*/ 1462087 h 1628775"/>
              <a:gd name="connsiteX145" fmla="*/ 38100 w 357187"/>
              <a:gd name="connsiteY145" fmla="*/ 1469231 h 1628775"/>
              <a:gd name="connsiteX146" fmla="*/ 61912 w 357187"/>
              <a:gd name="connsiteY146" fmla="*/ 1483518 h 1628775"/>
              <a:gd name="connsiteX147" fmla="*/ 102394 w 357187"/>
              <a:gd name="connsiteY147" fmla="*/ 1500187 h 1628775"/>
              <a:gd name="connsiteX148" fmla="*/ 121444 w 357187"/>
              <a:gd name="connsiteY148" fmla="*/ 1504950 h 1628775"/>
              <a:gd name="connsiteX149" fmla="*/ 142875 w 357187"/>
              <a:gd name="connsiteY149" fmla="*/ 1514475 h 1628775"/>
              <a:gd name="connsiteX150" fmla="*/ 161925 w 357187"/>
              <a:gd name="connsiteY150" fmla="*/ 1531143 h 1628775"/>
              <a:gd name="connsiteX151" fmla="*/ 161925 w 357187"/>
              <a:gd name="connsiteY151" fmla="*/ 1552574 h 1628775"/>
              <a:gd name="connsiteX152" fmla="*/ 142874 w 357187"/>
              <a:gd name="connsiteY152" fmla="*/ 1566861 h 1628775"/>
              <a:gd name="connsiteX153" fmla="*/ 100013 w 357187"/>
              <a:gd name="connsiteY153" fmla="*/ 1574005 h 1628775"/>
              <a:gd name="connsiteX154" fmla="*/ 61913 w 357187"/>
              <a:gd name="connsiteY154" fmla="*/ 1581150 h 1628775"/>
              <a:gd name="connsiteX155" fmla="*/ 35718 w 357187"/>
              <a:gd name="connsiteY155" fmla="*/ 1585913 h 1628775"/>
              <a:gd name="connsiteX156" fmla="*/ 16669 w 357187"/>
              <a:gd name="connsiteY156" fmla="*/ 1604962 h 1628775"/>
              <a:gd name="connsiteX157" fmla="*/ 11906 w 357187"/>
              <a:gd name="connsiteY157" fmla="*/ 1628775 h 1628775"/>
              <a:gd name="connsiteX0" fmla="*/ 255697 w 358090"/>
              <a:gd name="connsiteY0" fmla="*/ 0 h 1628775"/>
              <a:gd name="connsiteX1" fmla="*/ 243790 w 358090"/>
              <a:gd name="connsiteY1" fmla="*/ 4762 h 1628775"/>
              <a:gd name="connsiteX2" fmla="*/ 241409 w 358090"/>
              <a:gd name="connsiteY2" fmla="*/ 11906 h 1628775"/>
              <a:gd name="connsiteX3" fmla="*/ 236647 w 358090"/>
              <a:gd name="connsiteY3" fmla="*/ 30956 h 1628775"/>
              <a:gd name="connsiteX4" fmla="*/ 239028 w 358090"/>
              <a:gd name="connsiteY4" fmla="*/ 61912 h 1628775"/>
              <a:gd name="connsiteX5" fmla="*/ 241409 w 358090"/>
              <a:gd name="connsiteY5" fmla="*/ 69056 h 1628775"/>
              <a:gd name="connsiteX6" fmla="*/ 248553 w 358090"/>
              <a:gd name="connsiteY6" fmla="*/ 71437 h 1628775"/>
              <a:gd name="connsiteX7" fmla="*/ 262840 w 358090"/>
              <a:gd name="connsiteY7" fmla="*/ 83343 h 1628775"/>
              <a:gd name="connsiteX8" fmla="*/ 269984 w 358090"/>
              <a:gd name="connsiteY8" fmla="*/ 85725 h 1628775"/>
              <a:gd name="connsiteX9" fmla="*/ 284272 w 358090"/>
              <a:gd name="connsiteY9" fmla="*/ 92868 h 1628775"/>
              <a:gd name="connsiteX10" fmla="*/ 305703 w 358090"/>
              <a:gd name="connsiteY10" fmla="*/ 104775 h 1628775"/>
              <a:gd name="connsiteX11" fmla="*/ 312847 w 358090"/>
              <a:gd name="connsiteY11" fmla="*/ 111918 h 1628775"/>
              <a:gd name="connsiteX12" fmla="*/ 327134 w 358090"/>
              <a:gd name="connsiteY12" fmla="*/ 121443 h 1628775"/>
              <a:gd name="connsiteX13" fmla="*/ 334278 w 358090"/>
              <a:gd name="connsiteY13" fmla="*/ 135731 h 1628775"/>
              <a:gd name="connsiteX14" fmla="*/ 341422 w 358090"/>
              <a:gd name="connsiteY14" fmla="*/ 140493 h 1628775"/>
              <a:gd name="connsiteX15" fmla="*/ 355709 w 358090"/>
              <a:gd name="connsiteY15" fmla="*/ 164306 h 1628775"/>
              <a:gd name="connsiteX16" fmla="*/ 358090 w 358090"/>
              <a:gd name="connsiteY16" fmla="*/ 171450 h 1628775"/>
              <a:gd name="connsiteX17" fmla="*/ 346184 w 358090"/>
              <a:gd name="connsiteY17" fmla="*/ 197643 h 1628775"/>
              <a:gd name="connsiteX18" fmla="*/ 331897 w 358090"/>
              <a:gd name="connsiteY18" fmla="*/ 207168 h 1628775"/>
              <a:gd name="connsiteX19" fmla="*/ 239028 w 358090"/>
              <a:gd name="connsiteY19" fmla="*/ 204787 h 1628775"/>
              <a:gd name="connsiteX20" fmla="*/ 231884 w 358090"/>
              <a:gd name="connsiteY20" fmla="*/ 202406 h 1628775"/>
              <a:gd name="connsiteX21" fmla="*/ 196165 w 358090"/>
              <a:gd name="connsiteY21" fmla="*/ 204787 h 1628775"/>
              <a:gd name="connsiteX22" fmla="*/ 189022 w 358090"/>
              <a:gd name="connsiteY22" fmla="*/ 209550 h 1628775"/>
              <a:gd name="connsiteX23" fmla="*/ 184259 w 358090"/>
              <a:gd name="connsiteY23" fmla="*/ 216693 h 1628775"/>
              <a:gd name="connsiteX24" fmla="*/ 177115 w 358090"/>
              <a:gd name="connsiteY24" fmla="*/ 226218 h 1628775"/>
              <a:gd name="connsiteX25" fmla="*/ 174734 w 358090"/>
              <a:gd name="connsiteY25" fmla="*/ 235743 h 1628775"/>
              <a:gd name="connsiteX26" fmla="*/ 169972 w 358090"/>
              <a:gd name="connsiteY26" fmla="*/ 250031 h 1628775"/>
              <a:gd name="connsiteX27" fmla="*/ 177115 w 358090"/>
              <a:gd name="connsiteY27" fmla="*/ 288131 h 1628775"/>
              <a:gd name="connsiteX28" fmla="*/ 184259 w 358090"/>
              <a:gd name="connsiteY28" fmla="*/ 292893 h 1628775"/>
              <a:gd name="connsiteX29" fmla="*/ 189022 w 358090"/>
              <a:gd name="connsiteY29" fmla="*/ 319087 h 1628775"/>
              <a:gd name="connsiteX30" fmla="*/ 191403 w 358090"/>
              <a:gd name="connsiteY30" fmla="*/ 326231 h 1628775"/>
              <a:gd name="connsiteX31" fmla="*/ 215215 w 358090"/>
              <a:gd name="connsiteY31" fmla="*/ 347662 h 1628775"/>
              <a:gd name="connsiteX32" fmla="*/ 231884 w 358090"/>
              <a:gd name="connsiteY32" fmla="*/ 352425 h 1628775"/>
              <a:gd name="connsiteX33" fmla="*/ 246172 w 358090"/>
              <a:gd name="connsiteY33" fmla="*/ 361950 h 1628775"/>
              <a:gd name="connsiteX34" fmla="*/ 253315 w 358090"/>
              <a:gd name="connsiteY34" fmla="*/ 366712 h 1628775"/>
              <a:gd name="connsiteX35" fmla="*/ 255697 w 358090"/>
              <a:gd name="connsiteY35" fmla="*/ 373856 h 1628775"/>
              <a:gd name="connsiteX36" fmla="*/ 258078 w 358090"/>
              <a:gd name="connsiteY36" fmla="*/ 421481 h 1628775"/>
              <a:gd name="connsiteX37" fmla="*/ 250934 w 358090"/>
              <a:gd name="connsiteY37" fmla="*/ 426243 h 1628775"/>
              <a:gd name="connsiteX38" fmla="*/ 229503 w 358090"/>
              <a:gd name="connsiteY38" fmla="*/ 431006 h 1628775"/>
              <a:gd name="connsiteX39" fmla="*/ 215215 w 358090"/>
              <a:gd name="connsiteY39" fmla="*/ 435768 h 1628775"/>
              <a:gd name="connsiteX40" fmla="*/ 117584 w 358090"/>
              <a:gd name="connsiteY40" fmla="*/ 440531 h 1628775"/>
              <a:gd name="connsiteX41" fmla="*/ 112822 w 358090"/>
              <a:gd name="connsiteY41" fmla="*/ 447675 h 1628775"/>
              <a:gd name="connsiteX42" fmla="*/ 100915 w 358090"/>
              <a:gd name="connsiteY42" fmla="*/ 461962 h 1628775"/>
              <a:gd name="connsiteX43" fmla="*/ 98534 w 358090"/>
              <a:gd name="connsiteY43" fmla="*/ 473868 h 1628775"/>
              <a:gd name="connsiteX44" fmla="*/ 96153 w 358090"/>
              <a:gd name="connsiteY44" fmla="*/ 481012 h 1628775"/>
              <a:gd name="connsiteX45" fmla="*/ 108059 w 358090"/>
              <a:gd name="connsiteY45" fmla="*/ 528637 h 1628775"/>
              <a:gd name="connsiteX46" fmla="*/ 122347 w 358090"/>
              <a:gd name="connsiteY46" fmla="*/ 538162 h 1628775"/>
              <a:gd name="connsiteX47" fmla="*/ 136634 w 358090"/>
              <a:gd name="connsiteY47" fmla="*/ 547687 h 1628775"/>
              <a:gd name="connsiteX48" fmla="*/ 143778 w 358090"/>
              <a:gd name="connsiteY48" fmla="*/ 552450 h 1628775"/>
              <a:gd name="connsiteX49" fmla="*/ 155684 w 358090"/>
              <a:gd name="connsiteY49" fmla="*/ 564356 h 1628775"/>
              <a:gd name="connsiteX50" fmla="*/ 160447 w 358090"/>
              <a:gd name="connsiteY50" fmla="*/ 571500 h 1628775"/>
              <a:gd name="connsiteX51" fmla="*/ 167590 w 358090"/>
              <a:gd name="connsiteY51" fmla="*/ 581025 h 1628775"/>
              <a:gd name="connsiteX52" fmla="*/ 174734 w 358090"/>
              <a:gd name="connsiteY52" fmla="*/ 600075 h 1628775"/>
              <a:gd name="connsiteX53" fmla="*/ 181878 w 358090"/>
              <a:gd name="connsiteY53" fmla="*/ 604837 h 1628775"/>
              <a:gd name="connsiteX54" fmla="*/ 191403 w 358090"/>
              <a:gd name="connsiteY54" fmla="*/ 621506 h 1628775"/>
              <a:gd name="connsiteX55" fmla="*/ 198547 w 358090"/>
              <a:gd name="connsiteY55" fmla="*/ 626268 h 1628775"/>
              <a:gd name="connsiteX56" fmla="*/ 200928 w 358090"/>
              <a:gd name="connsiteY56" fmla="*/ 633412 h 1628775"/>
              <a:gd name="connsiteX57" fmla="*/ 198547 w 358090"/>
              <a:gd name="connsiteY57" fmla="*/ 647700 h 1628775"/>
              <a:gd name="connsiteX58" fmla="*/ 186640 w 358090"/>
              <a:gd name="connsiteY58" fmla="*/ 659606 h 1628775"/>
              <a:gd name="connsiteX59" fmla="*/ 172353 w 358090"/>
              <a:gd name="connsiteY59" fmla="*/ 664368 h 1628775"/>
              <a:gd name="connsiteX60" fmla="*/ 155684 w 358090"/>
              <a:gd name="connsiteY60" fmla="*/ 669131 h 1628775"/>
              <a:gd name="connsiteX61" fmla="*/ 112822 w 358090"/>
              <a:gd name="connsiteY61" fmla="*/ 664368 h 1628775"/>
              <a:gd name="connsiteX62" fmla="*/ 105678 w 358090"/>
              <a:gd name="connsiteY62" fmla="*/ 661987 h 1628775"/>
              <a:gd name="connsiteX63" fmla="*/ 86628 w 358090"/>
              <a:gd name="connsiteY63" fmla="*/ 659606 h 1628775"/>
              <a:gd name="connsiteX64" fmla="*/ 43765 w 358090"/>
              <a:gd name="connsiteY64" fmla="*/ 666750 h 1628775"/>
              <a:gd name="connsiteX65" fmla="*/ 29478 w 358090"/>
              <a:gd name="connsiteY65" fmla="*/ 671512 h 1628775"/>
              <a:gd name="connsiteX66" fmla="*/ 22334 w 358090"/>
              <a:gd name="connsiteY66" fmla="*/ 673893 h 1628775"/>
              <a:gd name="connsiteX67" fmla="*/ 15190 w 358090"/>
              <a:gd name="connsiteY67" fmla="*/ 681037 h 1628775"/>
              <a:gd name="connsiteX68" fmla="*/ 5665 w 358090"/>
              <a:gd name="connsiteY68" fmla="*/ 695325 h 1628775"/>
              <a:gd name="connsiteX69" fmla="*/ 8047 w 358090"/>
              <a:gd name="connsiteY69" fmla="*/ 702468 h 1628775"/>
              <a:gd name="connsiteX70" fmla="*/ 29478 w 358090"/>
              <a:gd name="connsiteY70" fmla="*/ 719137 h 1628775"/>
              <a:gd name="connsiteX71" fmla="*/ 43765 w 358090"/>
              <a:gd name="connsiteY71" fmla="*/ 728662 h 1628775"/>
              <a:gd name="connsiteX72" fmla="*/ 55672 w 358090"/>
              <a:gd name="connsiteY72" fmla="*/ 731043 h 1628775"/>
              <a:gd name="connsiteX73" fmla="*/ 86628 w 358090"/>
              <a:gd name="connsiteY73" fmla="*/ 735806 h 1628775"/>
              <a:gd name="connsiteX74" fmla="*/ 100915 w 358090"/>
              <a:gd name="connsiteY74" fmla="*/ 740568 h 1628775"/>
              <a:gd name="connsiteX75" fmla="*/ 115203 w 358090"/>
              <a:gd name="connsiteY75" fmla="*/ 750093 h 1628775"/>
              <a:gd name="connsiteX76" fmla="*/ 122347 w 358090"/>
              <a:gd name="connsiteY76" fmla="*/ 754856 h 1628775"/>
              <a:gd name="connsiteX77" fmla="*/ 129490 w 358090"/>
              <a:gd name="connsiteY77" fmla="*/ 757237 h 1628775"/>
              <a:gd name="connsiteX78" fmla="*/ 136634 w 358090"/>
              <a:gd name="connsiteY78" fmla="*/ 762000 h 1628775"/>
              <a:gd name="connsiteX79" fmla="*/ 143778 w 358090"/>
              <a:gd name="connsiteY79" fmla="*/ 764381 h 1628775"/>
              <a:gd name="connsiteX80" fmla="*/ 153303 w 358090"/>
              <a:gd name="connsiteY80" fmla="*/ 769143 h 1628775"/>
              <a:gd name="connsiteX81" fmla="*/ 160447 w 358090"/>
              <a:gd name="connsiteY81" fmla="*/ 776287 h 1628775"/>
              <a:gd name="connsiteX82" fmla="*/ 162828 w 358090"/>
              <a:gd name="connsiteY82" fmla="*/ 783431 h 1628775"/>
              <a:gd name="connsiteX83" fmla="*/ 167590 w 358090"/>
              <a:gd name="connsiteY83" fmla="*/ 790575 h 1628775"/>
              <a:gd name="connsiteX84" fmla="*/ 172353 w 358090"/>
              <a:gd name="connsiteY84" fmla="*/ 807243 h 1628775"/>
              <a:gd name="connsiteX85" fmla="*/ 179497 w 358090"/>
              <a:gd name="connsiteY85" fmla="*/ 821531 h 1628775"/>
              <a:gd name="connsiteX86" fmla="*/ 177115 w 358090"/>
              <a:gd name="connsiteY86" fmla="*/ 852487 h 1628775"/>
              <a:gd name="connsiteX87" fmla="*/ 162828 w 358090"/>
              <a:gd name="connsiteY87" fmla="*/ 857250 h 1628775"/>
              <a:gd name="connsiteX88" fmla="*/ 134253 w 358090"/>
              <a:gd name="connsiteY88" fmla="*/ 859631 h 1628775"/>
              <a:gd name="connsiteX89" fmla="*/ 119965 w 358090"/>
              <a:gd name="connsiteY89" fmla="*/ 862012 h 1628775"/>
              <a:gd name="connsiteX90" fmla="*/ 96153 w 358090"/>
              <a:gd name="connsiteY90" fmla="*/ 876300 h 1628775"/>
              <a:gd name="connsiteX91" fmla="*/ 89009 w 358090"/>
              <a:gd name="connsiteY91" fmla="*/ 881062 h 1628775"/>
              <a:gd name="connsiteX92" fmla="*/ 79484 w 358090"/>
              <a:gd name="connsiteY92" fmla="*/ 883443 h 1628775"/>
              <a:gd name="connsiteX93" fmla="*/ 72340 w 358090"/>
              <a:gd name="connsiteY93" fmla="*/ 885825 h 1628775"/>
              <a:gd name="connsiteX94" fmla="*/ 58053 w 358090"/>
              <a:gd name="connsiteY94" fmla="*/ 888206 h 1628775"/>
              <a:gd name="connsiteX95" fmla="*/ 43765 w 358090"/>
              <a:gd name="connsiteY95" fmla="*/ 897731 h 1628775"/>
              <a:gd name="connsiteX96" fmla="*/ 29478 w 358090"/>
              <a:gd name="connsiteY96" fmla="*/ 907256 h 1628775"/>
              <a:gd name="connsiteX97" fmla="*/ 22334 w 358090"/>
              <a:gd name="connsiteY97" fmla="*/ 950118 h 1628775"/>
              <a:gd name="connsiteX98" fmla="*/ 29478 w 358090"/>
              <a:gd name="connsiteY98" fmla="*/ 981075 h 1628775"/>
              <a:gd name="connsiteX99" fmla="*/ 36622 w 358090"/>
              <a:gd name="connsiteY99" fmla="*/ 988218 h 1628775"/>
              <a:gd name="connsiteX100" fmla="*/ 50909 w 358090"/>
              <a:gd name="connsiteY100" fmla="*/ 1012031 h 1628775"/>
              <a:gd name="connsiteX101" fmla="*/ 58053 w 358090"/>
              <a:gd name="connsiteY101" fmla="*/ 1019175 h 1628775"/>
              <a:gd name="connsiteX102" fmla="*/ 79484 w 358090"/>
              <a:gd name="connsiteY102" fmla="*/ 1028700 h 1628775"/>
              <a:gd name="connsiteX103" fmla="*/ 93772 w 358090"/>
              <a:gd name="connsiteY103" fmla="*/ 1031081 h 1628775"/>
              <a:gd name="connsiteX104" fmla="*/ 148540 w 358090"/>
              <a:gd name="connsiteY104" fmla="*/ 1033462 h 1628775"/>
              <a:gd name="connsiteX105" fmla="*/ 169972 w 358090"/>
              <a:gd name="connsiteY105" fmla="*/ 1042987 h 1628775"/>
              <a:gd name="connsiteX106" fmla="*/ 177115 w 358090"/>
              <a:gd name="connsiteY106" fmla="*/ 1057275 h 1628775"/>
              <a:gd name="connsiteX107" fmla="*/ 174734 w 358090"/>
              <a:gd name="connsiteY107" fmla="*/ 1064418 h 1628775"/>
              <a:gd name="connsiteX108" fmla="*/ 172353 w 358090"/>
              <a:gd name="connsiteY108" fmla="*/ 1073943 h 1628775"/>
              <a:gd name="connsiteX109" fmla="*/ 160447 w 358090"/>
              <a:gd name="connsiteY109" fmla="*/ 1095375 h 1628775"/>
              <a:gd name="connsiteX110" fmla="*/ 146159 w 358090"/>
              <a:gd name="connsiteY110" fmla="*/ 1104900 h 1628775"/>
              <a:gd name="connsiteX111" fmla="*/ 139015 w 358090"/>
              <a:gd name="connsiteY111" fmla="*/ 1109662 h 1628775"/>
              <a:gd name="connsiteX112" fmla="*/ 129490 w 358090"/>
              <a:gd name="connsiteY112" fmla="*/ 1112043 h 1628775"/>
              <a:gd name="connsiteX113" fmla="*/ 117584 w 358090"/>
              <a:gd name="connsiteY113" fmla="*/ 1114425 h 1628775"/>
              <a:gd name="connsiteX114" fmla="*/ 103297 w 358090"/>
              <a:gd name="connsiteY114" fmla="*/ 1119187 h 1628775"/>
              <a:gd name="connsiteX115" fmla="*/ 96153 w 358090"/>
              <a:gd name="connsiteY115" fmla="*/ 1121568 h 1628775"/>
              <a:gd name="connsiteX116" fmla="*/ 74722 w 358090"/>
              <a:gd name="connsiteY116" fmla="*/ 1135856 h 1628775"/>
              <a:gd name="connsiteX117" fmla="*/ 60434 w 358090"/>
              <a:gd name="connsiteY117" fmla="*/ 1150143 h 1628775"/>
              <a:gd name="connsiteX118" fmla="*/ 46147 w 358090"/>
              <a:gd name="connsiteY118" fmla="*/ 1159668 h 1628775"/>
              <a:gd name="connsiteX119" fmla="*/ 39003 w 358090"/>
              <a:gd name="connsiteY119" fmla="*/ 1164431 h 1628775"/>
              <a:gd name="connsiteX120" fmla="*/ 24715 w 358090"/>
              <a:gd name="connsiteY120" fmla="*/ 1178718 h 1628775"/>
              <a:gd name="connsiteX121" fmla="*/ 19953 w 358090"/>
              <a:gd name="connsiteY121" fmla="*/ 1193006 h 1628775"/>
              <a:gd name="connsiteX122" fmla="*/ 17572 w 358090"/>
              <a:gd name="connsiteY122" fmla="*/ 1204912 h 1628775"/>
              <a:gd name="connsiteX123" fmla="*/ 15190 w 358090"/>
              <a:gd name="connsiteY123" fmla="*/ 1212056 h 1628775"/>
              <a:gd name="connsiteX124" fmla="*/ 17572 w 358090"/>
              <a:gd name="connsiteY124" fmla="*/ 1226343 h 1628775"/>
              <a:gd name="connsiteX125" fmla="*/ 19953 w 358090"/>
              <a:gd name="connsiteY125" fmla="*/ 1243012 h 1628775"/>
              <a:gd name="connsiteX126" fmla="*/ 34240 w 358090"/>
              <a:gd name="connsiteY126" fmla="*/ 1245393 h 1628775"/>
              <a:gd name="connsiteX127" fmla="*/ 55672 w 358090"/>
              <a:gd name="connsiteY127" fmla="*/ 1266825 h 1628775"/>
              <a:gd name="connsiteX128" fmla="*/ 69959 w 358090"/>
              <a:gd name="connsiteY128" fmla="*/ 1276350 h 1628775"/>
              <a:gd name="connsiteX129" fmla="*/ 74722 w 358090"/>
              <a:gd name="connsiteY129" fmla="*/ 1283493 h 1628775"/>
              <a:gd name="connsiteX130" fmla="*/ 96153 w 358090"/>
              <a:gd name="connsiteY130" fmla="*/ 1295400 h 1628775"/>
              <a:gd name="connsiteX131" fmla="*/ 105678 w 358090"/>
              <a:gd name="connsiteY131" fmla="*/ 1297781 h 1628775"/>
              <a:gd name="connsiteX132" fmla="*/ 115203 w 358090"/>
              <a:gd name="connsiteY132" fmla="*/ 1302543 h 1628775"/>
              <a:gd name="connsiteX133" fmla="*/ 129490 w 358090"/>
              <a:gd name="connsiteY133" fmla="*/ 1312068 h 1628775"/>
              <a:gd name="connsiteX134" fmla="*/ 141397 w 358090"/>
              <a:gd name="connsiteY134" fmla="*/ 1326356 h 1628775"/>
              <a:gd name="connsiteX135" fmla="*/ 136634 w 358090"/>
              <a:gd name="connsiteY135" fmla="*/ 1354931 h 1628775"/>
              <a:gd name="connsiteX136" fmla="*/ 110440 w 358090"/>
              <a:gd name="connsiteY136" fmla="*/ 1373981 h 1628775"/>
              <a:gd name="connsiteX137" fmla="*/ 98534 w 358090"/>
              <a:gd name="connsiteY137" fmla="*/ 1376362 h 1628775"/>
              <a:gd name="connsiteX138" fmla="*/ 34240 w 358090"/>
              <a:gd name="connsiteY138" fmla="*/ 1388269 h 1628775"/>
              <a:gd name="connsiteX139" fmla="*/ 3284 w 358090"/>
              <a:gd name="connsiteY139" fmla="*/ 1407318 h 1628775"/>
              <a:gd name="connsiteX140" fmla="*/ 903 w 358090"/>
              <a:gd name="connsiteY140" fmla="*/ 1414462 h 1628775"/>
              <a:gd name="connsiteX141" fmla="*/ 5665 w 358090"/>
              <a:gd name="connsiteY141" fmla="*/ 1435893 h 1628775"/>
              <a:gd name="connsiteX142" fmla="*/ 17572 w 358090"/>
              <a:gd name="connsiteY142" fmla="*/ 1450181 h 1628775"/>
              <a:gd name="connsiteX143" fmla="*/ 34240 w 358090"/>
              <a:gd name="connsiteY143" fmla="*/ 1462087 h 1628775"/>
              <a:gd name="connsiteX144" fmla="*/ 39003 w 358090"/>
              <a:gd name="connsiteY144" fmla="*/ 1469231 h 1628775"/>
              <a:gd name="connsiteX145" fmla="*/ 62815 w 358090"/>
              <a:gd name="connsiteY145" fmla="*/ 1483518 h 1628775"/>
              <a:gd name="connsiteX146" fmla="*/ 103297 w 358090"/>
              <a:gd name="connsiteY146" fmla="*/ 1500187 h 1628775"/>
              <a:gd name="connsiteX147" fmla="*/ 122347 w 358090"/>
              <a:gd name="connsiteY147" fmla="*/ 1504950 h 1628775"/>
              <a:gd name="connsiteX148" fmla="*/ 143778 w 358090"/>
              <a:gd name="connsiteY148" fmla="*/ 1514475 h 1628775"/>
              <a:gd name="connsiteX149" fmla="*/ 162828 w 358090"/>
              <a:gd name="connsiteY149" fmla="*/ 1531143 h 1628775"/>
              <a:gd name="connsiteX150" fmla="*/ 162828 w 358090"/>
              <a:gd name="connsiteY150" fmla="*/ 1552574 h 1628775"/>
              <a:gd name="connsiteX151" fmla="*/ 143777 w 358090"/>
              <a:gd name="connsiteY151" fmla="*/ 1566861 h 1628775"/>
              <a:gd name="connsiteX152" fmla="*/ 100916 w 358090"/>
              <a:gd name="connsiteY152" fmla="*/ 1574005 h 1628775"/>
              <a:gd name="connsiteX153" fmla="*/ 62816 w 358090"/>
              <a:gd name="connsiteY153" fmla="*/ 1581150 h 1628775"/>
              <a:gd name="connsiteX154" fmla="*/ 36621 w 358090"/>
              <a:gd name="connsiteY154" fmla="*/ 1585913 h 1628775"/>
              <a:gd name="connsiteX155" fmla="*/ 17572 w 358090"/>
              <a:gd name="connsiteY155" fmla="*/ 1604962 h 1628775"/>
              <a:gd name="connsiteX156" fmla="*/ 12809 w 358090"/>
              <a:gd name="connsiteY156" fmla="*/ 1628775 h 1628775"/>
              <a:gd name="connsiteX0" fmla="*/ 255164 w 357557"/>
              <a:gd name="connsiteY0" fmla="*/ 0 h 1628775"/>
              <a:gd name="connsiteX1" fmla="*/ 243257 w 357557"/>
              <a:gd name="connsiteY1" fmla="*/ 4762 h 1628775"/>
              <a:gd name="connsiteX2" fmla="*/ 240876 w 357557"/>
              <a:gd name="connsiteY2" fmla="*/ 11906 h 1628775"/>
              <a:gd name="connsiteX3" fmla="*/ 236114 w 357557"/>
              <a:gd name="connsiteY3" fmla="*/ 30956 h 1628775"/>
              <a:gd name="connsiteX4" fmla="*/ 238495 w 357557"/>
              <a:gd name="connsiteY4" fmla="*/ 61912 h 1628775"/>
              <a:gd name="connsiteX5" fmla="*/ 240876 w 357557"/>
              <a:gd name="connsiteY5" fmla="*/ 69056 h 1628775"/>
              <a:gd name="connsiteX6" fmla="*/ 248020 w 357557"/>
              <a:gd name="connsiteY6" fmla="*/ 71437 h 1628775"/>
              <a:gd name="connsiteX7" fmla="*/ 262307 w 357557"/>
              <a:gd name="connsiteY7" fmla="*/ 83343 h 1628775"/>
              <a:gd name="connsiteX8" fmla="*/ 269451 w 357557"/>
              <a:gd name="connsiteY8" fmla="*/ 85725 h 1628775"/>
              <a:gd name="connsiteX9" fmla="*/ 283739 w 357557"/>
              <a:gd name="connsiteY9" fmla="*/ 92868 h 1628775"/>
              <a:gd name="connsiteX10" fmla="*/ 305170 w 357557"/>
              <a:gd name="connsiteY10" fmla="*/ 104775 h 1628775"/>
              <a:gd name="connsiteX11" fmla="*/ 312314 w 357557"/>
              <a:gd name="connsiteY11" fmla="*/ 111918 h 1628775"/>
              <a:gd name="connsiteX12" fmla="*/ 326601 w 357557"/>
              <a:gd name="connsiteY12" fmla="*/ 121443 h 1628775"/>
              <a:gd name="connsiteX13" fmla="*/ 333745 w 357557"/>
              <a:gd name="connsiteY13" fmla="*/ 135731 h 1628775"/>
              <a:gd name="connsiteX14" fmla="*/ 340889 w 357557"/>
              <a:gd name="connsiteY14" fmla="*/ 140493 h 1628775"/>
              <a:gd name="connsiteX15" fmla="*/ 355176 w 357557"/>
              <a:gd name="connsiteY15" fmla="*/ 164306 h 1628775"/>
              <a:gd name="connsiteX16" fmla="*/ 357557 w 357557"/>
              <a:gd name="connsiteY16" fmla="*/ 171450 h 1628775"/>
              <a:gd name="connsiteX17" fmla="*/ 345651 w 357557"/>
              <a:gd name="connsiteY17" fmla="*/ 197643 h 1628775"/>
              <a:gd name="connsiteX18" fmla="*/ 331364 w 357557"/>
              <a:gd name="connsiteY18" fmla="*/ 207168 h 1628775"/>
              <a:gd name="connsiteX19" fmla="*/ 238495 w 357557"/>
              <a:gd name="connsiteY19" fmla="*/ 204787 h 1628775"/>
              <a:gd name="connsiteX20" fmla="*/ 231351 w 357557"/>
              <a:gd name="connsiteY20" fmla="*/ 202406 h 1628775"/>
              <a:gd name="connsiteX21" fmla="*/ 195632 w 357557"/>
              <a:gd name="connsiteY21" fmla="*/ 204787 h 1628775"/>
              <a:gd name="connsiteX22" fmla="*/ 188489 w 357557"/>
              <a:gd name="connsiteY22" fmla="*/ 209550 h 1628775"/>
              <a:gd name="connsiteX23" fmla="*/ 183726 w 357557"/>
              <a:gd name="connsiteY23" fmla="*/ 216693 h 1628775"/>
              <a:gd name="connsiteX24" fmla="*/ 176582 w 357557"/>
              <a:gd name="connsiteY24" fmla="*/ 226218 h 1628775"/>
              <a:gd name="connsiteX25" fmla="*/ 174201 w 357557"/>
              <a:gd name="connsiteY25" fmla="*/ 235743 h 1628775"/>
              <a:gd name="connsiteX26" fmla="*/ 169439 w 357557"/>
              <a:gd name="connsiteY26" fmla="*/ 250031 h 1628775"/>
              <a:gd name="connsiteX27" fmla="*/ 176582 w 357557"/>
              <a:gd name="connsiteY27" fmla="*/ 288131 h 1628775"/>
              <a:gd name="connsiteX28" fmla="*/ 183726 w 357557"/>
              <a:gd name="connsiteY28" fmla="*/ 292893 h 1628775"/>
              <a:gd name="connsiteX29" fmla="*/ 188489 w 357557"/>
              <a:gd name="connsiteY29" fmla="*/ 319087 h 1628775"/>
              <a:gd name="connsiteX30" fmla="*/ 190870 w 357557"/>
              <a:gd name="connsiteY30" fmla="*/ 326231 h 1628775"/>
              <a:gd name="connsiteX31" fmla="*/ 214682 w 357557"/>
              <a:gd name="connsiteY31" fmla="*/ 347662 h 1628775"/>
              <a:gd name="connsiteX32" fmla="*/ 231351 w 357557"/>
              <a:gd name="connsiteY32" fmla="*/ 352425 h 1628775"/>
              <a:gd name="connsiteX33" fmla="*/ 245639 w 357557"/>
              <a:gd name="connsiteY33" fmla="*/ 361950 h 1628775"/>
              <a:gd name="connsiteX34" fmla="*/ 252782 w 357557"/>
              <a:gd name="connsiteY34" fmla="*/ 366712 h 1628775"/>
              <a:gd name="connsiteX35" fmla="*/ 255164 w 357557"/>
              <a:gd name="connsiteY35" fmla="*/ 373856 h 1628775"/>
              <a:gd name="connsiteX36" fmla="*/ 257545 w 357557"/>
              <a:gd name="connsiteY36" fmla="*/ 421481 h 1628775"/>
              <a:gd name="connsiteX37" fmla="*/ 250401 w 357557"/>
              <a:gd name="connsiteY37" fmla="*/ 426243 h 1628775"/>
              <a:gd name="connsiteX38" fmla="*/ 228970 w 357557"/>
              <a:gd name="connsiteY38" fmla="*/ 431006 h 1628775"/>
              <a:gd name="connsiteX39" fmla="*/ 214682 w 357557"/>
              <a:gd name="connsiteY39" fmla="*/ 435768 h 1628775"/>
              <a:gd name="connsiteX40" fmla="*/ 117051 w 357557"/>
              <a:gd name="connsiteY40" fmla="*/ 440531 h 1628775"/>
              <a:gd name="connsiteX41" fmla="*/ 112289 w 357557"/>
              <a:gd name="connsiteY41" fmla="*/ 447675 h 1628775"/>
              <a:gd name="connsiteX42" fmla="*/ 100382 w 357557"/>
              <a:gd name="connsiteY42" fmla="*/ 461962 h 1628775"/>
              <a:gd name="connsiteX43" fmla="*/ 98001 w 357557"/>
              <a:gd name="connsiteY43" fmla="*/ 473868 h 1628775"/>
              <a:gd name="connsiteX44" fmla="*/ 95620 w 357557"/>
              <a:gd name="connsiteY44" fmla="*/ 481012 h 1628775"/>
              <a:gd name="connsiteX45" fmla="*/ 107526 w 357557"/>
              <a:gd name="connsiteY45" fmla="*/ 528637 h 1628775"/>
              <a:gd name="connsiteX46" fmla="*/ 121814 w 357557"/>
              <a:gd name="connsiteY46" fmla="*/ 538162 h 1628775"/>
              <a:gd name="connsiteX47" fmla="*/ 136101 w 357557"/>
              <a:gd name="connsiteY47" fmla="*/ 547687 h 1628775"/>
              <a:gd name="connsiteX48" fmla="*/ 143245 w 357557"/>
              <a:gd name="connsiteY48" fmla="*/ 552450 h 1628775"/>
              <a:gd name="connsiteX49" fmla="*/ 155151 w 357557"/>
              <a:gd name="connsiteY49" fmla="*/ 564356 h 1628775"/>
              <a:gd name="connsiteX50" fmla="*/ 159914 w 357557"/>
              <a:gd name="connsiteY50" fmla="*/ 571500 h 1628775"/>
              <a:gd name="connsiteX51" fmla="*/ 167057 w 357557"/>
              <a:gd name="connsiteY51" fmla="*/ 581025 h 1628775"/>
              <a:gd name="connsiteX52" fmla="*/ 174201 w 357557"/>
              <a:gd name="connsiteY52" fmla="*/ 600075 h 1628775"/>
              <a:gd name="connsiteX53" fmla="*/ 181345 w 357557"/>
              <a:gd name="connsiteY53" fmla="*/ 604837 h 1628775"/>
              <a:gd name="connsiteX54" fmla="*/ 190870 w 357557"/>
              <a:gd name="connsiteY54" fmla="*/ 621506 h 1628775"/>
              <a:gd name="connsiteX55" fmla="*/ 198014 w 357557"/>
              <a:gd name="connsiteY55" fmla="*/ 626268 h 1628775"/>
              <a:gd name="connsiteX56" fmla="*/ 200395 w 357557"/>
              <a:gd name="connsiteY56" fmla="*/ 633412 h 1628775"/>
              <a:gd name="connsiteX57" fmla="*/ 198014 w 357557"/>
              <a:gd name="connsiteY57" fmla="*/ 647700 h 1628775"/>
              <a:gd name="connsiteX58" fmla="*/ 186107 w 357557"/>
              <a:gd name="connsiteY58" fmla="*/ 659606 h 1628775"/>
              <a:gd name="connsiteX59" fmla="*/ 171820 w 357557"/>
              <a:gd name="connsiteY59" fmla="*/ 664368 h 1628775"/>
              <a:gd name="connsiteX60" fmla="*/ 155151 w 357557"/>
              <a:gd name="connsiteY60" fmla="*/ 669131 h 1628775"/>
              <a:gd name="connsiteX61" fmla="*/ 112289 w 357557"/>
              <a:gd name="connsiteY61" fmla="*/ 664368 h 1628775"/>
              <a:gd name="connsiteX62" fmla="*/ 105145 w 357557"/>
              <a:gd name="connsiteY62" fmla="*/ 661987 h 1628775"/>
              <a:gd name="connsiteX63" fmla="*/ 86095 w 357557"/>
              <a:gd name="connsiteY63" fmla="*/ 659606 h 1628775"/>
              <a:gd name="connsiteX64" fmla="*/ 43232 w 357557"/>
              <a:gd name="connsiteY64" fmla="*/ 666750 h 1628775"/>
              <a:gd name="connsiteX65" fmla="*/ 28945 w 357557"/>
              <a:gd name="connsiteY65" fmla="*/ 671512 h 1628775"/>
              <a:gd name="connsiteX66" fmla="*/ 21801 w 357557"/>
              <a:gd name="connsiteY66" fmla="*/ 673893 h 1628775"/>
              <a:gd name="connsiteX67" fmla="*/ 14657 w 357557"/>
              <a:gd name="connsiteY67" fmla="*/ 681037 h 1628775"/>
              <a:gd name="connsiteX68" fmla="*/ 5132 w 357557"/>
              <a:gd name="connsiteY68" fmla="*/ 695325 h 1628775"/>
              <a:gd name="connsiteX69" fmla="*/ 7514 w 357557"/>
              <a:gd name="connsiteY69" fmla="*/ 702468 h 1628775"/>
              <a:gd name="connsiteX70" fmla="*/ 28945 w 357557"/>
              <a:gd name="connsiteY70" fmla="*/ 719137 h 1628775"/>
              <a:gd name="connsiteX71" fmla="*/ 43232 w 357557"/>
              <a:gd name="connsiteY71" fmla="*/ 728662 h 1628775"/>
              <a:gd name="connsiteX72" fmla="*/ 55139 w 357557"/>
              <a:gd name="connsiteY72" fmla="*/ 731043 h 1628775"/>
              <a:gd name="connsiteX73" fmla="*/ 86095 w 357557"/>
              <a:gd name="connsiteY73" fmla="*/ 735806 h 1628775"/>
              <a:gd name="connsiteX74" fmla="*/ 100382 w 357557"/>
              <a:gd name="connsiteY74" fmla="*/ 740568 h 1628775"/>
              <a:gd name="connsiteX75" fmla="*/ 114670 w 357557"/>
              <a:gd name="connsiteY75" fmla="*/ 750093 h 1628775"/>
              <a:gd name="connsiteX76" fmla="*/ 121814 w 357557"/>
              <a:gd name="connsiteY76" fmla="*/ 754856 h 1628775"/>
              <a:gd name="connsiteX77" fmla="*/ 128957 w 357557"/>
              <a:gd name="connsiteY77" fmla="*/ 757237 h 1628775"/>
              <a:gd name="connsiteX78" fmla="*/ 136101 w 357557"/>
              <a:gd name="connsiteY78" fmla="*/ 762000 h 1628775"/>
              <a:gd name="connsiteX79" fmla="*/ 143245 w 357557"/>
              <a:gd name="connsiteY79" fmla="*/ 764381 h 1628775"/>
              <a:gd name="connsiteX80" fmla="*/ 152770 w 357557"/>
              <a:gd name="connsiteY80" fmla="*/ 769143 h 1628775"/>
              <a:gd name="connsiteX81" fmla="*/ 159914 w 357557"/>
              <a:gd name="connsiteY81" fmla="*/ 776287 h 1628775"/>
              <a:gd name="connsiteX82" fmla="*/ 162295 w 357557"/>
              <a:gd name="connsiteY82" fmla="*/ 783431 h 1628775"/>
              <a:gd name="connsiteX83" fmla="*/ 167057 w 357557"/>
              <a:gd name="connsiteY83" fmla="*/ 790575 h 1628775"/>
              <a:gd name="connsiteX84" fmla="*/ 171820 w 357557"/>
              <a:gd name="connsiteY84" fmla="*/ 807243 h 1628775"/>
              <a:gd name="connsiteX85" fmla="*/ 178964 w 357557"/>
              <a:gd name="connsiteY85" fmla="*/ 821531 h 1628775"/>
              <a:gd name="connsiteX86" fmla="*/ 176582 w 357557"/>
              <a:gd name="connsiteY86" fmla="*/ 852487 h 1628775"/>
              <a:gd name="connsiteX87" fmla="*/ 162295 w 357557"/>
              <a:gd name="connsiteY87" fmla="*/ 857250 h 1628775"/>
              <a:gd name="connsiteX88" fmla="*/ 133720 w 357557"/>
              <a:gd name="connsiteY88" fmla="*/ 859631 h 1628775"/>
              <a:gd name="connsiteX89" fmla="*/ 119432 w 357557"/>
              <a:gd name="connsiteY89" fmla="*/ 862012 h 1628775"/>
              <a:gd name="connsiteX90" fmla="*/ 95620 w 357557"/>
              <a:gd name="connsiteY90" fmla="*/ 876300 h 1628775"/>
              <a:gd name="connsiteX91" fmla="*/ 88476 w 357557"/>
              <a:gd name="connsiteY91" fmla="*/ 881062 h 1628775"/>
              <a:gd name="connsiteX92" fmla="*/ 78951 w 357557"/>
              <a:gd name="connsiteY92" fmla="*/ 883443 h 1628775"/>
              <a:gd name="connsiteX93" fmla="*/ 71807 w 357557"/>
              <a:gd name="connsiteY93" fmla="*/ 885825 h 1628775"/>
              <a:gd name="connsiteX94" fmla="*/ 57520 w 357557"/>
              <a:gd name="connsiteY94" fmla="*/ 888206 h 1628775"/>
              <a:gd name="connsiteX95" fmla="*/ 43232 w 357557"/>
              <a:gd name="connsiteY95" fmla="*/ 897731 h 1628775"/>
              <a:gd name="connsiteX96" fmla="*/ 28945 w 357557"/>
              <a:gd name="connsiteY96" fmla="*/ 907256 h 1628775"/>
              <a:gd name="connsiteX97" fmla="*/ 21801 w 357557"/>
              <a:gd name="connsiteY97" fmla="*/ 950118 h 1628775"/>
              <a:gd name="connsiteX98" fmla="*/ 28945 w 357557"/>
              <a:gd name="connsiteY98" fmla="*/ 981075 h 1628775"/>
              <a:gd name="connsiteX99" fmla="*/ 36089 w 357557"/>
              <a:gd name="connsiteY99" fmla="*/ 988218 h 1628775"/>
              <a:gd name="connsiteX100" fmla="*/ 50376 w 357557"/>
              <a:gd name="connsiteY100" fmla="*/ 1012031 h 1628775"/>
              <a:gd name="connsiteX101" fmla="*/ 57520 w 357557"/>
              <a:gd name="connsiteY101" fmla="*/ 1019175 h 1628775"/>
              <a:gd name="connsiteX102" fmla="*/ 78951 w 357557"/>
              <a:gd name="connsiteY102" fmla="*/ 1028700 h 1628775"/>
              <a:gd name="connsiteX103" fmla="*/ 93239 w 357557"/>
              <a:gd name="connsiteY103" fmla="*/ 1031081 h 1628775"/>
              <a:gd name="connsiteX104" fmla="*/ 148007 w 357557"/>
              <a:gd name="connsiteY104" fmla="*/ 1033462 h 1628775"/>
              <a:gd name="connsiteX105" fmla="*/ 169439 w 357557"/>
              <a:gd name="connsiteY105" fmla="*/ 1042987 h 1628775"/>
              <a:gd name="connsiteX106" fmla="*/ 176582 w 357557"/>
              <a:gd name="connsiteY106" fmla="*/ 1057275 h 1628775"/>
              <a:gd name="connsiteX107" fmla="*/ 174201 w 357557"/>
              <a:gd name="connsiteY107" fmla="*/ 1064418 h 1628775"/>
              <a:gd name="connsiteX108" fmla="*/ 171820 w 357557"/>
              <a:gd name="connsiteY108" fmla="*/ 1073943 h 1628775"/>
              <a:gd name="connsiteX109" fmla="*/ 159914 w 357557"/>
              <a:gd name="connsiteY109" fmla="*/ 1095375 h 1628775"/>
              <a:gd name="connsiteX110" fmla="*/ 145626 w 357557"/>
              <a:gd name="connsiteY110" fmla="*/ 1104900 h 1628775"/>
              <a:gd name="connsiteX111" fmla="*/ 138482 w 357557"/>
              <a:gd name="connsiteY111" fmla="*/ 1109662 h 1628775"/>
              <a:gd name="connsiteX112" fmla="*/ 128957 w 357557"/>
              <a:gd name="connsiteY112" fmla="*/ 1112043 h 1628775"/>
              <a:gd name="connsiteX113" fmla="*/ 117051 w 357557"/>
              <a:gd name="connsiteY113" fmla="*/ 1114425 h 1628775"/>
              <a:gd name="connsiteX114" fmla="*/ 102764 w 357557"/>
              <a:gd name="connsiteY114" fmla="*/ 1119187 h 1628775"/>
              <a:gd name="connsiteX115" fmla="*/ 95620 w 357557"/>
              <a:gd name="connsiteY115" fmla="*/ 1121568 h 1628775"/>
              <a:gd name="connsiteX116" fmla="*/ 74189 w 357557"/>
              <a:gd name="connsiteY116" fmla="*/ 1135856 h 1628775"/>
              <a:gd name="connsiteX117" fmla="*/ 59901 w 357557"/>
              <a:gd name="connsiteY117" fmla="*/ 1150143 h 1628775"/>
              <a:gd name="connsiteX118" fmla="*/ 45614 w 357557"/>
              <a:gd name="connsiteY118" fmla="*/ 1159668 h 1628775"/>
              <a:gd name="connsiteX119" fmla="*/ 38470 w 357557"/>
              <a:gd name="connsiteY119" fmla="*/ 1164431 h 1628775"/>
              <a:gd name="connsiteX120" fmla="*/ 24182 w 357557"/>
              <a:gd name="connsiteY120" fmla="*/ 1178718 h 1628775"/>
              <a:gd name="connsiteX121" fmla="*/ 19420 w 357557"/>
              <a:gd name="connsiteY121" fmla="*/ 1193006 h 1628775"/>
              <a:gd name="connsiteX122" fmla="*/ 17039 w 357557"/>
              <a:gd name="connsiteY122" fmla="*/ 1204912 h 1628775"/>
              <a:gd name="connsiteX123" fmla="*/ 14657 w 357557"/>
              <a:gd name="connsiteY123" fmla="*/ 1212056 h 1628775"/>
              <a:gd name="connsiteX124" fmla="*/ 17039 w 357557"/>
              <a:gd name="connsiteY124" fmla="*/ 1226343 h 1628775"/>
              <a:gd name="connsiteX125" fmla="*/ 19420 w 357557"/>
              <a:gd name="connsiteY125" fmla="*/ 1243012 h 1628775"/>
              <a:gd name="connsiteX126" fmla="*/ 33707 w 357557"/>
              <a:gd name="connsiteY126" fmla="*/ 1245393 h 1628775"/>
              <a:gd name="connsiteX127" fmla="*/ 55139 w 357557"/>
              <a:gd name="connsiteY127" fmla="*/ 1266825 h 1628775"/>
              <a:gd name="connsiteX128" fmla="*/ 69426 w 357557"/>
              <a:gd name="connsiteY128" fmla="*/ 1276350 h 1628775"/>
              <a:gd name="connsiteX129" fmla="*/ 74189 w 357557"/>
              <a:gd name="connsiteY129" fmla="*/ 1283493 h 1628775"/>
              <a:gd name="connsiteX130" fmla="*/ 95620 w 357557"/>
              <a:gd name="connsiteY130" fmla="*/ 1295400 h 1628775"/>
              <a:gd name="connsiteX131" fmla="*/ 105145 w 357557"/>
              <a:gd name="connsiteY131" fmla="*/ 1297781 h 1628775"/>
              <a:gd name="connsiteX132" fmla="*/ 114670 w 357557"/>
              <a:gd name="connsiteY132" fmla="*/ 1302543 h 1628775"/>
              <a:gd name="connsiteX133" fmla="*/ 128957 w 357557"/>
              <a:gd name="connsiteY133" fmla="*/ 1312068 h 1628775"/>
              <a:gd name="connsiteX134" fmla="*/ 140864 w 357557"/>
              <a:gd name="connsiteY134" fmla="*/ 1326356 h 1628775"/>
              <a:gd name="connsiteX135" fmla="*/ 136101 w 357557"/>
              <a:gd name="connsiteY135" fmla="*/ 1354931 h 1628775"/>
              <a:gd name="connsiteX136" fmla="*/ 109907 w 357557"/>
              <a:gd name="connsiteY136" fmla="*/ 1373981 h 1628775"/>
              <a:gd name="connsiteX137" fmla="*/ 98001 w 357557"/>
              <a:gd name="connsiteY137" fmla="*/ 1376362 h 1628775"/>
              <a:gd name="connsiteX138" fmla="*/ 33707 w 357557"/>
              <a:gd name="connsiteY138" fmla="*/ 1388269 h 1628775"/>
              <a:gd name="connsiteX139" fmla="*/ 14657 w 357557"/>
              <a:gd name="connsiteY139" fmla="*/ 1402555 h 1628775"/>
              <a:gd name="connsiteX140" fmla="*/ 370 w 357557"/>
              <a:gd name="connsiteY140" fmla="*/ 1414462 h 1628775"/>
              <a:gd name="connsiteX141" fmla="*/ 5132 w 357557"/>
              <a:gd name="connsiteY141" fmla="*/ 1435893 h 1628775"/>
              <a:gd name="connsiteX142" fmla="*/ 17039 w 357557"/>
              <a:gd name="connsiteY142" fmla="*/ 1450181 h 1628775"/>
              <a:gd name="connsiteX143" fmla="*/ 33707 w 357557"/>
              <a:gd name="connsiteY143" fmla="*/ 1462087 h 1628775"/>
              <a:gd name="connsiteX144" fmla="*/ 38470 w 357557"/>
              <a:gd name="connsiteY144" fmla="*/ 1469231 h 1628775"/>
              <a:gd name="connsiteX145" fmla="*/ 62282 w 357557"/>
              <a:gd name="connsiteY145" fmla="*/ 1483518 h 1628775"/>
              <a:gd name="connsiteX146" fmla="*/ 102764 w 357557"/>
              <a:gd name="connsiteY146" fmla="*/ 1500187 h 1628775"/>
              <a:gd name="connsiteX147" fmla="*/ 121814 w 357557"/>
              <a:gd name="connsiteY147" fmla="*/ 1504950 h 1628775"/>
              <a:gd name="connsiteX148" fmla="*/ 143245 w 357557"/>
              <a:gd name="connsiteY148" fmla="*/ 1514475 h 1628775"/>
              <a:gd name="connsiteX149" fmla="*/ 162295 w 357557"/>
              <a:gd name="connsiteY149" fmla="*/ 1531143 h 1628775"/>
              <a:gd name="connsiteX150" fmla="*/ 162295 w 357557"/>
              <a:gd name="connsiteY150" fmla="*/ 1552574 h 1628775"/>
              <a:gd name="connsiteX151" fmla="*/ 143244 w 357557"/>
              <a:gd name="connsiteY151" fmla="*/ 1566861 h 1628775"/>
              <a:gd name="connsiteX152" fmla="*/ 100383 w 357557"/>
              <a:gd name="connsiteY152" fmla="*/ 1574005 h 1628775"/>
              <a:gd name="connsiteX153" fmla="*/ 62283 w 357557"/>
              <a:gd name="connsiteY153" fmla="*/ 1581150 h 1628775"/>
              <a:gd name="connsiteX154" fmla="*/ 36088 w 357557"/>
              <a:gd name="connsiteY154" fmla="*/ 1585913 h 1628775"/>
              <a:gd name="connsiteX155" fmla="*/ 17039 w 357557"/>
              <a:gd name="connsiteY155" fmla="*/ 1604962 h 1628775"/>
              <a:gd name="connsiteX156" fmla="*/ 12276 w 357557"/>
              <a:gd name="connsiteY156" fmla="*/ 1628775 h 1628775"/>
              <a:gd name="connsiteX0" fmla="*/ 250054 w 352447"/>
              <a:gd name="connsiteY0" fmla="*/ 0 h 1628775"/>
              <a:gd name="connsiteX1" fmla="*/ 238147 w 352447"/>
              <a:gd name="connsiteY1" fmla="*/ 4762 h 1628775"/>
              <a:gd name="connsiteX2" fmla="*/ 235766 w 352447"/>
              <a:gd name="connsiteY2" fmla="*/ 11906 h 1628775"/>
              <a:gd name="connsiteX3" fmla="*/ 231004 w 352447"/>
              <a:gd name="connsiteY3" fmla="*/ 30956 h 1628775"/>
              <a:gd name="connsiteX4" fmla="*/ 233385 w 352447"/>
              <a:gd name="connsiteY4" fmla="*/ 61912 h 1628775"/>
              <a:gd name="connsiteX5" fmla="*/ 235766 w 352447"/>
              <a:gd name="connsiteY5" fmla="*/ 69056 h 1628775"/>
              <a:gd name="connsiteX6" fmla="*/ 242910 w 352447"/>
              <a:gd name="connsiteY6" fmla="*/ 71437 h 1628775"/>
              <a:gd name="connsiteX7" fmla="*/ 257197 w 352447"/>
              <a:gd name="connsiteY7" fmla="*/ 83343 h 1628775"/>
              <a:gd name="connsiteX8" fmla="*/ 264341 w 352447"/>
              <a:gd name="connsiteY8" fmla="*/ 85725 h 1628775"/>
              <a:gd name="connsiteX9" fmla="*/ 278629 w 352447"/>
              <a:gd name="connsiteY9" fmla="*/ 92868 h 1628775"/>
              <a:gd name="connsiteX10" fmla="*/ 300060 w 352447"/>
              <a:gd name="connsiteY10" fmla="*/ 104775 h 1628775"/>
              <a:gd name="connsiteX11" fmla="*/ 307204 w 352447"/>
              <a:gd name="connsiteY11" fmla="*/ 111918 h 1628775"/>
              <a:gd name="connsiteX12" fmla="*/ 321491 w 352447"/>
              <a:gd name="connsiteY12" fmla="*/ 121443 h 1628775"/>
              <a:gd name="connsiteX13" fmla="*/ 328635 w 352447"/>
              <a:gd name="connsiteY13" fmla="*/ 135731 h 1628775"/>
              <a:gd name="connsiteX14" fmla="*/ 335779 w 352447"/>
              <a:gd name="connsiteY14" fmla="*/ 140493 h 1628775"/>
              <a:gd name="connsiteX15" fmla="*/ 350066 w 352447"/>
              <a:gd name="connsiteY15" fmla="*/ 164306 h 1628775"/>
              <a:gd name="connsiteX16" fmla="*/ 352447 w 352447"/>
              <a:gd name="connsiteY16" fmla="*/ 171450 h 1628775"/>
              <a:gd name="connsiteX17" fmla="*/ 340541 w 352447"/>
              <a:gd name="connsiteY17" fmla="*/ 197643 h 1628775"/>
              <a:gd name="connsiteX18" fmla="*/ 326254 w 352447"/>
              <a:gd name="connsiteY18" fmla="*/ 207168 h 1628775"/>
              <a:gd name="connsiteX19" fmla="*/ 233385 w 352447"/>
              <a:gd name="connsiteY19" fmla="*/ 204787 h 1628775"/>
              <a:gd name="connsiteX20" fmla="*/ 226241 w 352447"/>
              <a:gd name="connsiteY20" fmla="*/ 202406 h 1628775"/>
              <a:gd name="connsiteX21" fmla="*/ 190522 w 352447"/>
              <a:gd name="connsiteY21" fmla="*/ 204787 h 1628775"/>
              <a:gd name="connsiteX22" fmla="*/ 183379 w 352447"/>
              <a:gd name="connsiteY22" fmla="*/ 209550 h 1628775"/>
              <a:gd name="connsiteX23" fmla="*/ 178616 w 352447"/>
              <a:gd name="connsiteY23" fmla="*/ 216693 h 1628775"/>
              <a:gd name="connsiteX24" fmla="*/ 171472 w 352447"/>
              <a:gd name="connsiteY24" fmla="*/ 226218 h 1628775"/>
              <a:gd name="connsiteX25" fmla="*/ 169091 w 352447"/>
              <a:gd name="connsiteY25" fmla="*/ 235743 h 1628775"/>
              <a:gd name="connsiteX26" fmla="*/ 164329 w 352447"/>
              <a:gd name="connsiteY26" fmla="*/ 250031 h 1628775"/>
              <a:gd name="connsiteX27" fmla="*/ 171472 w 352447"/>
              <a:gd name="connsiteY27" fmla="*/ 288131 h 1628775"/>
              <a:gd name="connsiteX28" fmla="*/ 178616 w 352447"/>
              <a:gd name="connsiteY28" fmla="*/ 292893 h 1628775"/>
              <a:gd name="connsiteX29" fmla="*/ 183379 w 352447"/>
              <a:gd name="connsiteY29" fmla="*/ 319087 h 1628775"/>
              <a:gd name="connsiteX30" fmla="*/ 185760 w 352447"/>
              <a:gd name="connsiteY30" fmla="*/ 326231 h 1628775"/>
              <a:gd name="connsiteX31" fmla="*/ 209572 w 352447"/>
              <a:gd name="connsiteY31" fmla="*/ 347662 h 1628775"/>
              <a:gd name="connsiteX32" fmla="*/ 226241 w 352447"/>
              <a:gd name="connsiteY32" fmla="*/ 352425 h 1628775"/>
              <a:gd name="connsiteX33" fmla="*/ 240529 w 352447"/>
              <a:gd name="connsiteY33" fmla="*/ 361950 h 1628775"/>
              <a:gd name="connsiteX34" fmla="*/ 247672 w 352447"/>
              <a:gd name="connsiteY34" fmla="*/ 366712 h 1628775"/>
              <a:gd name="connsiteX35" fmla="*/ 250054 w 352447"/>
              <a:gd name="connsiteY35" fmla="*/ 373856 h 1628775"/>
              <a:gd name="connsiteX36" fmla="*/ 252435 w 352447"/>
              <a:gd name="connsiteY36" fmla="*/ 421481 h 1628775"/>
              <a:gd name="connsiteX37" fmla="*/ 245291 w 352447"/>
              <a:gd name="connsiteY37" fmla="*/ 426243 h 1628775"/>
              <a:gd name="connsiteX38" fmla="*/ 223860 w 352447"/>
              <a:gd name="connsiteY38" fmla="*/ 431006 h 1628775"/>
              <a:gd name="connsiteX39" fmla="*/ 209572 w 352447"/>
              <a:gd name="connsiteY39" fmla="*/ 435768 h 1628775"/>
              <a:gd name="connsiteX40" fmla="*/ 111941 w 352447"/>
              <a:gd name="connsiteY40" fmla="*/ 440531 h 1628775"/>
              <a:gd name="connsiteX41" fmla="*/ 107179 w 352447"/>
              <a:gd name="connsiteY41" fmla="*/ 447675 h 1628775"/>
              <a:gd name="connsiteX42" fmla="*/ 95272 w 352447"/>
              <a:gd name="connsiteY42" fmla="*/ 461962 h 1628775"/>
              <a:gd name="connsiteX43" fmla="*/ 92891 w 352447"/>
              <a:gd name="connsiteY43" fmla="*/ 473868 h 1628775"/>
              <a:gd name="connsiteX44" fmla="*/ 90510 w 352447"/>
              <a:gd name="connsiteY44" fmla="*/ 481012 h 1628775"/>
              <a:gd name="connsiteX45" fmla="*/ 102416 w 352447"/>
              <a:gd name="connsiteY45" fmla="*/ 528637 h 1628775"/>
              <a:gd name="connsiteX46" fmla="*/ 116704 w 352447"/>
              <a:gd name="connsiteY46" fmla="*/ 538162 h 1628775"/>
              <a:gd name="connsiteX47" fmla="*/ 130991 w 352447"/>
              <a:gd name="connsiteY47" fmla="*/ 547687 h 1628775"/>
              <a:gd name="connsiteX48" fmla="*/ 138135 w 352447"/>
              <a:gd name="connsiteY48" fmla="*/ 552450 h 1628775"/>
              <a:gd name="connsiteX49" fmla="*/ 150041 w 352447"/>
              <a:gd name="connsiteY49" fmla="*/ 564356 h 1628775"/>
              <a:gd name="connsiteX50" fmla="*/ 154804 w 352447"/>
              <a:gd name="connsiteY50" fmla="*/ 571500 h 1628775"/>
              <a:gd name="connsiteX51" fmla="*/ 161947 w 352447"/>
              <a:gd name="connsiteY51" fmla="*/ 581025 h 1628775"/>
              <a:gd name="connsiteX52" fmla="*/ 169091 w 352447"/>
              <a:gd name="connsiteY52" fmla="*/ 600075 h 1628775"/>
              <a:gd name="connsiteX53" fmla="*/ 176235 w 352447"/>
              <a:gd name="connsiteY53" fmla="*/ 604837 h 1628775"/>
              <a:gd name="connsiteX54" fmla="*/ 185760 w 352447"/>
              <a:gd name="connsiteY54" fmla="*/ 621506 h 1628775"/>
              <a:gd name="connsiteX55" fmla="*/ 192904 w 352447"/>
              <a:gd name="connsiteY55" fmla="*/ 626268 h 1628775"/>
              <a:gd name="connsiteX56" fmla="*/ 195285 w 352447"/>
              <a:gd name="connsiteY56" fmla="*/ 633412 h 1628775"/>
              <a:gd name="connsiteX57" fmla="*/ 192904 w 352447"/>
              <a:gd name="connsiteY57" fmla="*/ 647700 h 1628775"/>
              <a:gd name="connsiteX58" fmla="*/ 180997 w 352447"/>
              <a:gd name="connsiteY58" fmla="*/ 659606 h 1628775"/>
              <a:gd name="connsiteX59" fmla="*/ 166710 w 352447"/>
              <a:gd name="connsiteY59" fmla="*/ 664368 h 1628775"/>
              <a:gd name="connsiteX60" fmla="*/ 150041 w 352447"/>
              <a:gd name="connsiteY60" fmla="*/ 669131 h 1628775"/>
              <a:gd name="connsiteX61" fmla="*/ 107179 w 352447"/>
              <a:gd name="connsiteY61" fmla="*/ 664368 h 1628775"/>
              <a:gd name="connsiteX62" fmla="*/ 100035 w 352447"/>
              <a:gd name="connsiteY62" fmla="*/ 661987 h 1628775"/>
              <a:gd name="connsiteX63" fmla="*/ 80985 w 352447"/>
              <a:gd name="connsiteY63" fmla="*/ 659606 h 1628775"/>
              <a:gd name="connsiteX64" fmla="*/ 38122 w 352447"/>
              <a:gd name="connsiteY64" fmla="*/ 666750 h 1628775"/>
              <a:gd name="connsiteX65" fmla="*/ 23835 w 352447"/>
              <a:gd name="connsiteY65" fmla="*/ 671512 h 1628775"/>
              <a:gd name="connsiteX66" fmla="*/ 16691 w 352447"/>
              <a:gd name="connsiteY66" fmla="*/ 673893 h 1628775"/>
              <a:gd name="connsiteX67" fmla="*/ 9547 w 352447"/>
              <a:gd name="connsiteY67" fmla="*/ 681037 h 1628775"/>
              <a:gd name="connsiteX68" fmla="*/ 22 w 352447"/>
              <a:gd name="connsiteY68" fmla="*/ 695325 h 1628775"/>
              <a:gd name="connsiteX69" fmla="*/ 2404 w 352447"/>
              <a:gd name="connsiteY69" fmla="*/ 702468 h 1628775"/>
              <a:gd name="connsiteX70" fmla="*/ 23835 w 352447"/>
              <a:gd name="connsiteY70" fmla="*/ 719137 h 1628775"/>
              <a:gd name="connsiteX71" fmla="*/ 38122 w 352447"/>
              <a:gd name="connsiteY71" fmla="*/ 728662 h 1628775"/>
              <a:gd name="connsiteX72" fmla="*/ 50029 w 352447"/>
              <a:gd name="connsiteY72" fmla="*/ 731043 h 1628775"/>
              <a:gd name="connsiteX73" fmla="*/ 80985 w 352447"/>
              <a:gd name="connsiteY73" fmla="*/ 735806 h 1628775"/>
              <a:gd name="connsiteX74" fmla="*/ 95272 w 352447"/>
              <a:gd name="connsiteY74" fmla="*/ 740568 h 1628775"/>
              <a:gd name="connsiteX75" fmla="*/ 109560 w 352447"/>
              <a:gd name="connsiteY75" fmla="*/ 750093 h 1628775"/>
              <a:gd name="connsiteX76" fmla="*/ 116704 w 352447"/>
              <a:gd name="connsiteY76" fmla="*/ 754856 h 1628775"/>
              <a:gd name="connsiteX77" fmla="*/ 123847 w 352447"/>
              <a:gd name="connsiteY77" fmla="*/ 757237 h 1628775"/>
              <a:gd name="connsiteX78" fmla="*/ 130991 w 352447"/>
              <a:gd name="connsiteY78" fmla="*/ 762000 h 1628775"/>
              <a:gd name="connsiteX79" fmla="*/ 138135 w 352447"/>
              <a:gd name="connsiteY79" fmla="*/ 764381 h 1628775"/>
              <a:gd name="connsiteX80" fmla="*/ 147660 w 352447"/>
              <a:gd name="connsiteY80" fmla="*/ 769143 h 1628775"/>
              <a:gd name="connsiteX81" fmla="*/ 154804 w 352447"/>
              <a:gd name="connsiteY81" fmla="*/ 776287 h 1628775"/>
              <a:gd name="connsiteX82" fmla="*/ 157185 w 352447"/>
              <a:gd name="connsiteY82" fmla="*/ 783431 h 1628775"/>
              <a:gd name="connsiteX83" fmla="*/ 161947 w 352447"/>
              <a:gd name="connsiteY83" fmla="*/ 790575 h 1628775"/>
              <a:gd name="connsiteX84" fmla="*/ 166710 w 352447"/>
              <a:gd name="connsiteY84" fmla="*/ 807243 h 1628775"/>
              <a:gd name="connsiteX85" fmla="*/ 173854 w 352447"/>
              <a:gd name="connsiteY85" fmla="*/ 821531 h 1628775"/>
              <a:gd name="connsiteX86" fmla="*/ 171472 w 352447"/>
              <a:gd name="connsiteY86" fmla="*/ 852487 h 1628775"/>
              <a:gd name="connsiteX87" fmla="*/ 157185 w 352447"/>
              <a:gd name="connsiteY87" fmla="*/ 857250 h 1628775"/>
              <a:gd name="connsiteX88" fmla="*/ 128610 w 352447"/>
              <a:gd name="connsiteY88" fmla="*/ 859631 h 1628775"/>
              <a:gd name="connsiteX89" fmla="*/ 114322 w 352447"/>
              <a:gd name="connsiteY89" fmla="*/ 862012 h 1628775"/>
              <a:gd name="connsiteX90" fmla="*/ 90510 w 352447"/>
              <a:gd name="connsiteY90" fmla="*/ 876300 h 1628775"/>
              <a:gd name="connsiteX91" fmla="*/ 83366 w 352447"/>
              <a:gd name="connsiteY91" fmla="*/ 881062 h 1628775"/>
              <a:gd name="connsiteX92" fmla="*/ 73841 w 352447"/>
              <a:gd name="connsiteY92" fmla="*/ 883443 h 1628775"/>
              <a:gd name="connsiteX93" fmla="*/ 66697 w 352447"/>
              <a:gd name="connsiteY93" fmla="*/ 885825 h 1628775"/>
              <a:gd name="connsiteX94" fmla="*/ 52410 w 352447"/>
              <a:gd name="connsiteY94" fmla="*/ 888206 h 1628775"/>
              <a:gd name="connsiteX95" fmla="*/ 38122 w 352447"/>
              <a:gd name="connsiteY95" fmla="*/ 897731 h 1628775"/>
              <a:gd name="connsiteX96" fmla="*/ 23835 w 352447"/>
              <a:gd name="connsiteY96" fmla="*/ 907256 h 1628775"/>
              <a:gd name="connsiteX97" fmla="*/ 16691 w 352447"/>
              <a:gd name="connsiteY97" fmla="*/ 950118 h 1628775"/>
              <a:gd name="connsiteX98" fmla="*/ 23835 w 352447"/>
              <a:gd name="connsiteY98" fmla="*/ 981075 h 1628775"/>
              <a:gd name="connsiteX99" fmla="*/ 30979 w 352447"/>
              <a:gd name="connsiteY99" fmla="*/ 988218 h 1628775"/>
              <a:gd name="connsiteX100" fmla="*/ 45266 w 352447"/>
              <a:gd name="connsiteY100" fmla="*/ 1012031 h 1628775"/>
              <a:gd name="connsiteX101" fmla="*/ 52410 w 352447"/>
              <a:gd name="connsiteY101" fmla="*/ 1019175 h 1628775"/>
              <a:gd name="connsiteX102" fmla="*/ 73841 w 352447"/>
              <a:gd name="connsiteY102" fmla="*/ 1028700 h 1628775"/>
              <a:gd name="connsiteX103" fmla="*/ 88129 w 352447"/>
              <a:gd name="connsiteY103" fmla="*/ 1031081 h 1628775"/>
              <a:gd name="connsiteX104" fmla="*/ 142897 w 352447"/>
              <a:gd name="connsiteY104" fmla="*/ 1033462 h 1628775"/>
              <a:gd name="connsiteX105" fmla="*/ 164329 w 352447"/>
              <a:gd name="connsiteY105" fmla="*/ 1042987 h 1628775"/>
              <a:gd name="connsiteX106" fmla="*/ 171472 w 352447"/>
              <a:gd name="connsiteY106" fmla="*/ 1057275 h 1628775"/>
              <a:gd name="connsiteX107" fmla="*/ 169091 w 352447"/>
              <a:gd name="connsiteY107" fmla="*/ 1064418 h 1628775"/>
              <a:gd name="connsiteX108" fmla="*/ 166710 w 352447"/>
              <a:gd name="connsiteY108" fmla="*/ 1073943 h 1628775"/>
              <a:gd name="connsiteX109" fmla="*/ 154804 w 352447"/>
              <a:gd name="connsiteY109" fmla="*/ 1095375 h 1628775"/>
              <a:gd name="connsiteX110" fmla="*/ 140516 w 352447"/>
              <a:gd name="connsiteY110" fmla="*/ 1104900 h 1628775"/>
              <a:gd name="connsiteX111" fmla="*/ 133372 w 352447"/>
              <a:gd name="connsiteY111" fmla="*/ 1109662 h 1628775"/>
              <a:gd name="connsiteX112" fmla="*/ 123847 w 352447"/>
              <a:gd name="connsiteY112" fmla="*/ 1112043 h 1628775"/>
              <a:gd name="connsiteX113" fmla="*/ 111941 w 352447"/>
              <a:gd name="connsiteY113" fmla="*/ 1114425 h 1628775"/>
              <a:gd name="connsiteX114" fmla="*/ 97654 w 352447"/>
              <a:gd name="connsiteY114" fmla="*/ 1119187 h 1628775"/>
              <a:gd name="connsiteX115" fmla="*/ 90510 w 352447"/>
              <a:gd name="connsiteY115" fmla="*/ 1121568 h 1628775"/>
              <a:gd name="connsiteX116" fmla="*/ 69079 w 352447"/>
              <a:gd name="connsiteY116" fmla="*/ 1135856 h 1628775"/>
              <a:gd name="connsiteX117" fmla="*/ 54791 w 352447"/>
              <a:gd name="connsiteY117" fmla="*/ 1150143 h 1628775"/>
              <a:gd name="connsiteX118" fmla="*/ 40504 w 352447"/>
              <a:gd name="connsiteY118" fmla="*/ 1159668 h 1628775"/>
              <a:gd name="connsiteX119" fmla="*/ 33360 w 352447"/>
              <a:gd name="connsiteY119" fmla="*/ 1164431 h 1628775"/>
              <a:gd name="connsiteX120" fmla="*/ 19072 w 352447"/>
              <a:gd name="connsiteY120" fmla="*/ 1178718 h 1628775"/>
              <a:gd name="connsiteX121" fmla="*/ 14310 w 352447"/>
              <a:gd name="connsiteY121" fmla="*/ 1193006 h 1628775"/>
              <a:gd name="connsiteX122" fmla="*/ 11929 w 352447"/>
              <a:gd name="connsiteY122" fmla="*/ 1204912 h 1628775"/>
              <a:gd name="connsiteX123" fmla="*/ 9547 w 352447"/>
              <a:gd name="connsiteY123" fmla="*/ 1212056 h 1628775"/>
              <a:gd name="connsiteX124" fmla="*/ 11929 w 352447"/>
              <a:gd name="connsiteY124" fmla="*/ 1226343 h 1628775"/>
              <a:gd name="connsiteX125" fmla="*/ 14310 w 352447"/>
              <a:gd name="connsiteY125" fmla="*/ 1243012 h 1628775"/>
              <a:gd name="connsiteX126" fmla="*/ 28597 w 352447"/>
              <a:gd name="connsiteY126" fmla="*/ 1245393 h 1628775"/>
              <a:gd name="connsiteX127" fmla="*/ 50029 w 352447"/>
              <a:gd name="connsiteY127" fmla="*/ 1266825 h 1628775"/>
              <a:gd name="connsiteX128" fmla="*/ 64316 w 352447"/>
              <a:gd name="connsiteY128" fmla="*/ 1276350 h 1628775"/>
              <a:gd name="connsiteX129" fmla="*/ 69079 w 352447"/>
              <a:gd name="connsiteY129" fmla="*/ 1283493 h 1628775"/>
              <a:gd name="connsiteX130" fmla="*/ 90510 w 352447"/>
              <a:gd name="connsiteY130" fmla="*/ 1295400 h 1628775"/>
              <a:gd name="connsiteX131" fmla="*/ 100035 w 352447"/>
              <a:gd name="connsiteY131" fmla="*/ 1297781 h 1628775"/>
              <a:gd name="connsiteX132" fmla="*/ 109560 w 352447"/>
              <a:gd name="connsiteY132" fmla="*/ 1302543 h 1628775"/>
              <a:gd name="connsiteX133" fmla="*/ 123847 w 352447"/>
              <a:gd name="connsiteY133" fmla="*/ 1312068 h 1628775"/>
              <a:gd name="connsiteX134" fmla="*/ 135754 w 352447"/>
              <a:gd name="connsiteY134" fmla="*/ 1326356 h 1628775"/>
              <a:gd name="connsiteX135" fmla="*/ 130991 w 352447"/>
              <a:gd name="connsiteY135" fmla="*/ 1354931 h 1628775"/>
              <a:gd name="connsiteX136" fmla="*/ 104797 w 352447"/>
              <a:gd name="connsiteY136" fmla="*/ 1373981 h 1628775"/>
              <a:gd name="connsiteX137" fmla="*/ 92891 w 352447"/>
              <a:gd name="connsiteY137" fmla="*/ 1376362 h 1628775"/>
              <a:gd name="connsiteX138" fmla="*/ 28597 w 352447"/>
              <a:gd name="connsiteY138" fmla="*/ 1388269 h 1628775"/>
              <a:gd name="connsiteX139" fmla="*/ 9547 w 352447"/>
              <a:gd name="connsiteY139" fmla="*/ 1402555 h 1628775"/>
              <a:gd name="connsiteX140" fmla="*/ 22 w 352447"/>
              <a:gd name="connsiteY140" fmla="*/ 1435893 h 1628775"/>
              <a:gd name="connsiteX141" fmla="*/ 11929 w 352447"/>
              <a:gd name="connsiteY141" fmla="*/ 1450181 h 1628775"/>
              <a:gd name="connsiteX142" fmla="*/ 28597 w 352447"/>
              <a:gd name="connsiteY142" fmla="*/ 1462087 h 1628775"/>
              <a:gd name="connsiteX143" fmla="*/ 33360 w 352447"/>
              <a:gd name="connsiteY143" fmla="*/ 1469231 h 1628775"/>
              <a:gd name="connsiteX144" fmla="*/ 57172 w 352447"/>
              <a:gd name="connsiteY144" fmla="*/ 1483518 h 1628775"/>
              <a:gd name="connsiteX145" fmla="*/ 97654 w 352447"/>
              <a:gd name="connsiteY145" fmla="*/ 1500187 h 1628775"/>
              <a:gd name="connsiteX146" fmla="*/ 116704 w 352447"/>
              <a:gd name="connsiteY146" fmla="*/ 1504950 h 1628775"/>
              <a:gd name="connsiteX147" fmla="*/ 138135 w 352447"/>
              <a:gd name="connsiteY147" fmla="*/ 1514475 h 1628775"/>
              <a:gd name="connsiteX148" fmla="*/ 157185 w 352447"/>
              <a:gd name="connsiteY148" fmla="*/ 1531143 h 1628775"/>
              <a:gd name="connsiteX149" fmla="*/ 157185 w 352447"/>
              <a:gd name="connsiteY149" fmla="*/ 1552574 h 1628775"/>
              <a:gd name="connsiteX150" fmla="*/ 138134 w 352447"/>
              <a:gd name="connsiteY150" fmla="*/ 1566861 h 1628775"/>
              <a:gd name="connsiteX151" fmla="*/ 95273 w 352447"/>
              <a:gd name="connsiteY151" fmla="*/ 1574005 h 1628775"/>
              <a:gd name="connsiteX152" fmla="*/ 57173 w 352447"/>
              <a:gd name="connsiteY152" fmla="*/ 1581150 h 1628775"/>
              <a:gd name="connsiteX153" fmla="*/ 30978 w 352447"/>
              <a:gd name="connsiteY153" fmla="*/ 1585913 h 1628775"/>
              <a:gd name="connsiteX154" fmla="*/ 11929 w 352447"/>
              <a:gd name="connsiteY154" fmla="*/ 1604962 h 1628775"/>
              <a:gd name="connsiteX155" fmla="*/ 7166 w 352447"/>
              <a:gd name="connsiteY155" fmla="*/ 1628775 h 1628775"/>
              <a:gd name="connsiteX0" fmla="*/ 250032 w 352425"/>
              <a:gd name="connsiteY0" fmla="*/ 0 h 1628775"/>
              <a:gd name="connsiteX1" fmla="*/ 238125 w 352425"/>
              <a:gd name="connsiteY1" fmla="*/ 4762 h 1628775"/>
              <a:gd name="connsiteX2" fmla="*/ 235744 w 352425"/>
              <a:gd name="connsiteY2" fmla="*/ 11906 h 1628775"/>
              <a:gd name="connsiteX3" fmla="*/ 230982 w 352425"/>
              <a:gd name="connsiteY3" fmla="*/ 30956 h 1628775"/>
              <a:gd name="connsiteX4" fmla="*/ 233363 w 352425"/>
              <a:gd name="connsiteY4" fmla="*/ 61912 h 1628775"/>
              <a:gd name="connsiteX5" fmla="*/ 235744 w 352425"/>
              <a:gd name="connsiteY5" fmla="*/ 69056 h 1628775"/>
              <a:gd name="connsiteX6" fmla="*/ 242888 w 352425"/>
              <a:gd name="connsiteY6" fmla="*/ 71437 h 1628775"/>
              <a:gd name="connsiteX7" fmla="*/ 257175 w 352425"/>
              <a:gd name="connsiteY7" fmla="*/ 83343 h 1628775"/>
              <a:gd name="connsiteX8" fmla="*/ 264319 w 352425"/>
              <a:gd name="connsiteY8" fmla="*/ 85725 h 1628775"/>
              <a:gd name="connsiteX9" fmla="*/ 278607 w 352425"/>
              <a:gd name="connsiteY9" fmla="*/ 92868 h 1628775"/>
              <a:gd name="connsiteX10" fmla="*/ 300038 w 352425"/>
              <a:gd name="connsiteY10" fmla="*/ 104775 h 1628775"/>
              <a:gd name="connsiteX11" fmla="*/ 307182 w 352425"/>
              <a:gd name="connsiteY11" fmla="*/ 111918 h 1628775"/>
              <a:gd name="connsiteX12" fmla="*/ 321469 w 352425"/>
              <a:gd name="connsiteY12" fmla="*/ 121443 h 1628775"/>
              <a:gd name="connsiteX13" fmla="*/ 328613 w 352425"/>
              <a:gd name="connsiteY13" fmla="*/ 135731 h 1628775"/>
              <a:gd name="connsiteX14" fmla="*/ 335757 w 352425"/>
              <a:gd name="connsiteY14" fmla="*/ 140493 h 1628775"/>
              <a:gd name="connsiteX15" fmla="*/ 350044 w 352425"/>
              <a:gd name="connsiteY15" fmla="*/ 164306 h 1628775"/>
              <a:gd name="connsiteX16" fmla="*/ 352425 w 352425"/>
              <a:gd name="connsiteY16" fmla="*/ 171450 h 1628775"/>
              <a:gd name="connsiteX17" fmla="*/ 340519 w 352425"/>
              <a:gd name="connsiteY17" fmla="*/ 197643 h 1628775"/>
              <a:gd name="connsiteX18" fmla="*/ 326232 w 352425"/>
              <a:gd name="connsiteY18" fmla="*/ 207168 h 1628775"/>
              <a:gd name="connsiteX19" fmla="*/ 233363 w 352425"/>
              <a:gd name="connsiteY19" fmla="*/ 204787 h 1628775"/>
              <a:gd name="connsiteX20" fmla="*/ 226219 w 352425"/>
              <a:gd name="connsiteY20" fmla="*/ 202406 h 1628775"/>
              <a:gd name="connsiteX21" fmla="*/ 190500 w 352425"/>
              <a:gd name="connsiteY21" fmla="*/ 204787 h 1628775"/>
              <a:gd name="connsiteX22" fmla="*/ 183357 w 352425"/>
              <a:gd name="connsiteY22" fmla="*/ 209550 h 1628775"/>
              <a:gd name="connsiteX23" fmla="*/ 178594 w 352425"/>
              <a:gd name="connsiteY23" fmla="*/ 216693 h 1628775"/>
              <a:gd name="connsiteX24" fmla="*/ 171450 w 352425"/>
              <a:gd name="connsiteY24" fmla="*/ 226218 h 1628775"/>
              <a:gd name="connsiteX25" fmla="*/ 169069 w 352425"/>
              <a:gd name="connsiteY25" fmla="*/ 235743 h 1628775"/>
              <a:gd name="connsiteX26" fmla="*/ 164307 w 352425"/>
              <a:gd name="connsiteY26" fmla="*/ 250031 h 1628775"/>
              <a:gd name="connsiteX27" fmla="*/ 171450 w 352425"/>
              <a:gd name="connsiteY27" fmla="*/ 288131 h 1628775"/>
              <a:gd name="connsiteX28" fmla="*/ 178594 w 352425"/>
              <a:gd name="connsiteY28" fmla="*/ 292893 h 1628775"/>
              <a:gd name="connsiteX29" fmla="*/ 183357 w 352425"/>
              <a:gd name="connsiteY29" fmla="*/ 319087 h 1628775"/>
              <a:gd name="connsiteX30" fmla="*/ 185738 w 352425"/>
              <a:gd name="connsiteY30" fmla="*/ 326231 h 1628775"/>
              <a:gd name="connsiteX31" fmla="*/ 209550 w 352425"/>
              <a:gd name="connsiteY31" fmla="*/ 347662 h 1628775"/>
              <a:gd name="connsiteX32" fmla="*/ 226219 w 352425"/>
              <a:gd name="connsiteY32" fmla="*/ 352425 h 1628775"/>
              <a:gd name="connsiteX33" fmla="*/ 240507 w 352425"/>
              <a:gd name="connsiteY33" fmla="*/ 361950 h 1628775"/>
              <a:gd name="connsiteX34" fmla="*/ 247650 w 352425"/>
              <a:gd name="connsiteY34" fmla="*/ 366712 h 1628775"/>
              <a:gd name="connsiteX35" fmla="*/ 250032 w 352425"/>
              <a:gd name="connsiteY35" fmla="*/ 373856 h 1628775"/>
              <a:gd name="connsiteX36" fmla="*/ 252413 w 352425"/>
              <a:gd name="connsiteY36" fmla="*/ 421481 h 1628775"/>
              <a:gd name="connsiteX37" fmla="*/ 245269 w 352425"/>
              <a:gd name="connsiteY37" fmla="*/ 426243 h 1628775"/>
              <a:gd name="connsiteX38" fmla="*/ 223838 w 352425"/>
              <a:gd name="connsiteY38" fmla="*/ 431006 h 1628775"/>
              <a:gd name="connsiteX39" fmla="*/ 209550 w 352425"/>
              <a:gd name="connsiteY39" fmla="*/ 435768 h 1628775"/>
              <a:gd name="connsiteX40" fmla="*/ 111919 w 352425"/>
              <a:gd name="connsiteY40" fmla="*/ 440531 h 1628775"/>
              <a:gd name="connsiteX41" fmla="*/ 107157 w 352425"/>
              <a:gd name="connsiteY41" fmla="*/ 447675 h 1628775"/>
              <a:gd name="connsiteX42" fmla="*/ 95250 w 352425"/>
              <a:gd name="connsiteY42" fmla="*/ 461962 h 1628775"/>
              <a:gd name="connsiteX43" fmla="*/ 92869 w 352425"/>
              <a:gd name="connsiteY43" fmla="*/ 473868 h 1628775"/>
              <a:gd name="connsiteX44" fmla="*/ 90488 w 352425"/>
              <a:gd name="connsiteY44" fmla="*/ 481012 h 1628775"/>
              <a:gd name="connsiteX45" fmla="*/ 102394 w 352425"/>
              <a:gd name="connsiteY45" fmla="*/ 528637 h 1628775"/>
              <a:gd name="connsiteX46" fmla="*/ 116682 w 352425"/>
              <a:gd name="connsiteY46" fmla="*/ 538162 h 1628775"/>
              <a:gd name="connsiteX47" fmla="*/ 130969 w 352425"/>
              <a:gd name="connsiteY47" fmla="*/ 547687 h 1628775"/>
              <a:gd name="connsiteX48" fmla="*/ 138113 w 352425"/>
              <a:gd name="connsiteY48" fmla="*/ 552450 h 1628775"/>
              <a:gd name="connsiteX49" fmla="*/ 150019 w 352425"/>
              <a:gd name="connsiteY49" fmla="*/ 564356 h 1628775"/>
              <a:gd name="connsiteX50" fmla="*/ 154782 w 352425"/>
              <a:gd name="connsiteY50" fmla="*/ 571500 h 1628775"/>
              <a:gd name="connsiteX51" fmla="*/ 161925 w 352425"/>
              <a:gd name="connsiteY51" fmla="*/ 581025 h 1628775"/>
              <a:gd name="connsiteX52" fmla="*/ 169069 w 352425"/>
              <a:gd name="connsiteY52" fmla="*/ 600075 h 1628775"/>
              <a:gd name="connsiteX53" fmla="*/ 176213 w 352425"/>
              <a:gd name="connsiteY53" fmla="*/ 604837 h 1628775"/>
              <a:gd name="connsiteX54" fmla="*/ 185738 w 352425"/>
              <a:gd name="connsiteY54" fmla="*/ 621506 h 1628775"/>
              <a:gd name="connsiteX55" fmla="*/ 192882 w 352425"/>
              <a:gd name="connsiteY55" fmla="*/ 626268 h 1628775"/>
              <a:gd name="connsiteX56" fmla="*/ 195263 w 352425"/>
              <a:gd name="connsiteY56" fmla="*/ 633412 h 1628775"/>
              <a:gd name="connsiteX57" fmla="*/ 192882 w 352425"/>
              <a:gd name="connsiteY57" fmla="*/ 647700 h 1628775"/>
              <a:gd name="connsiteX58" fmla="*/ 180975 w 352425"/>
              <a:gd name="connsiteY58" fmla="*/ 659606 h 1628775"/>
              <a:gd name="connsiteX59" fmla="*/ 166688 w 352425"/>
              <a:gd name="connsiteY59" fmla="*/ 664368 h 1628775"/>
              <a:gd name="connsiteX60" fmla="*/ 150019 w 352425"/>
              <a:gd name="connsiteY60" fmla="*/ 669131 h 1628775"/>
              <a:gd name="connsiteX61" fmla="*/ 107157 w 352425"/>
              <a:gd name="connsiteY61" fmla="*/ 664368 h 1628775"/>
              <a:gd name="connsiteX62" fmla="*/ 100013 w 352425"/>
              <a:gd name="connsiteY62" fmla="*/ 661987 h 1628775"/>
              <a:gd name="connsiteX63" fmla="*/ 80963 w 352425"/>
              <a:gd name="connsiteY63" fmla="*/ 659606 h 1628775"/>
              <a:gd name="connsiteX64" fmla="*/ 38100 w 352425"/>
              <a:gd name="connsiteY64" fmla="*/ 666750 h 1628775"/>
              <a:gd name="connsiteX65" fmla="*/ 23813 w 352425"/>
              <a:gd name="connsiteY65" fmla="*/ 671512 h 1628775"/>
              <a:gd name="connsiteX66" fmla="*/ 16669 w 352425"/>
              <a:gd name="connsiteY66" fmla="*/ 673893 h 1628775"/>
              <a:gd name="connsiteX67" fmla="*/ 9525 w 352425"/>
              <a:gd name="connsiteY67" fmla="*/ 681037 h 1628775"/>
              <a:gd name="connsiteX68" fmla="*/ 0 w 352425"/>
              <a:gd name="connsiteY68" fmla="*/ 695325 h 1628775"/>
              <a:gd name="connsiteX69" fmla="*/ 2382 w 352425"/>
              <a:gd name="connsiteY69" fmla="*/ 702468 h 1628775"/>
              <a:gd name="connsiteX70" fmla="*/ 23813 w 352425"/>
              <a:gd name="connsiteY70" fmla="*/ 719137 h 1628775"/>
              <a:gd name="connsiteX71" fmla="*/ 38100 w 352425"/>
              <a:gd name="connsiteY71" fmla="*/ 728662 h 1628775"/>
              <a:gd name="connsiteX72" fmla="*/ 50007 w 352425"/>
              <a:gd name="connsiteY72" fmla="*/ 731043 h 1628775"/>
              <a:gd name="connsiteX73" fmla="*/ 80963 w 352425"/>
              <a:gd name="connsiteY73" fmla="*/ 735806 h 1628775"/>
              <a:gd name="connsiteX74" fmla="*/ 95250 w 352425"/>
              <a:gd name="connsiteY74" fmla="*/ 740568 h 1628775"/>
              <a:gd name="connsiteX75" fmla="*/ 109538 w 352425"/>
              <a:gd name="connsiteY75" fmla="*/ 750093 h 1628775"/>
              <a:gd name="connsiteX76" fmla="*/ 116682 w 352425"/>
              <a:gd name="connsiteY76" fmla="*/ 754856 h 1628775"/>
              <a:gd name="connsiteX77" fmla="*/ 123825 w 352425"/>
              <a:gd name="connsiteY77" fmla="*/ 757237 h 1628775"/>
              <a:gd name="connsiteX78" fmla="*/ 130969 w 352425"/>
              <a:gd name="connsiteY78" fmla="*/ 762000 h 1628775"/>
              <a:gd name="connsiteX79" fmla="*/ 138113 w 352425"/>
              <a:gd name="connsiteY79" fmla="*/ 764381 h 1628775"/>
              <a:gd name="connsiteX80" fmla="*/ 147638 w 352425"/>
              <a:gd name="connsiteY80" fmla="*/ 769143 h 1628775"/>
              <a:gd name="connsiteX81" fmla="*/ 154782 w 352425"/>
              <a:gd name="connsiteY81" fmla="*/ 776287 h 1628775"/>
              <a:gd name="connsiteX82" fmla="*/ 157163 w 352425"/>
              <a:gd name="connsiteY82" fmla="*/ 783431 h 1628775"/>
              <a:gd name="connsiteX83" fmla="*/ 161925 w 352425"/>
              <a:gd name="connsiteY83" fmla="*/ 790575 h 1628775"/>
              <a:gd name="connsiteX84" fmla="*/ 166688 w 352425"/>
              <a:gd name="connsiteY84" fmla="*/ 807243 h 1628775"/>
              <a:gd name="connsiteX85" fmla="*/ 173832 w 352425"/>
              <a:gd name="connsiteY85" fmla="*/ 821531 h 1628775"/>
              <a:gd name="connsiteX86" fmla="*/ 171450 w 352425"/>
              <a:gd name="connsiteY86" fmla="*/ 852487 h 1628775"/>
              <a:gd name="connsiteX87" fmla="*/ 157163 w 352425"/>
              <a:gd name="connsiteY87" fmla="*/ 857250 h 1628775"/>
              <a:gd name="connsiteX88" fmla="*/ 128588 w 352425"/>
              <a:gd name="connsiteY88" fmla="*/ 859631 h 1628775"/>
              <a:gd name="connsiteX89" fmla="*/ 114300 w 352425"/>
              <a:gd name="connsiteY89" fmla="*/ 862012 h 1628775"/>
              <a:gd name="connsiteX90" fmla="*/ 90488 w 352425"/>
              <a:gd name="connsiteY90" fmla="*/ 876300 h 1628775"/>
              <a:gd name="connsiteX91" fmla="*/ 83344 w 352425"/>
              <a:gd name="connsiteY91" fmla="*/ 881062 h 1628775"/>
              <a:gd name="connsiteX92" fmla="*/ 73819 w 352425"/>
              <a:gd name="connsiteY92" fmla="*/ 883443 h 1628775"/>
              <a:gd name="connsiteX93" fmla="*/ 66675 w 352425"/>
              <a:gd name="connsiteY93" fmla="*/ 885825 h 1628775"/>
              <a:gd name="connsiteX94" fmla="*/ 52388 w 352425"/>
              <a:gd name="connsiteY94" fmla="*/ 888206 h 1628775"/>
              <a:gd name="connsiteX95" fmla="*/ 38100 w 352425"/>
              <a:gd name="connsiteY95" fmla="*/ 897731 h 1628775"/>
              <a:gd name="connsiteX96" fmla="*/ 23813 w 352425"/>
              <a:gd name="connsiteY96" fmla="*/ 907256 h 1628775"/>
              <a:gd name="connsiteX97" fmla="*/ 16669 w 352425"/>
              <a:gd name="connsiteY97" fmla="*/ 950118 h 1628775"/>
              <a:gd name="connsiteX98" fmla="*/ 23813 w 352425"/>
              <a:gd name="connsiteY98" fmla="*/ 981075 h 1628775"/>
              <a:gd name="connsiteX99" fmla="*/ 30957 w 352425"/>
              <a:gd name="connsiteY99" fmla="*/ 988218 h 1628775"/>
              <a:gd name="connsiteX100" fmla="*/ 45244 w 352425"/>
              <a:gd name="connsiteY100" fmla="*/ 1012031 h 1628775"/>
              <a:gd name="connsiteX101" fmla="*/ 52388 w 352425"/>
              <a:gd name="connsiteY101" fmla="*/ 1019175 h 1628775"/>
              <a:gd name="connsiteX102" fmla="*/ 73819 w 352425"/>
              <a:gd name="connsiteY102" fmla="*/ 1028700 h 1628775"/>
              <a:gd name="connsiteX103" fmla="*/ 88107 w 352425"/>
              <a:gd name="connsiteY103" fmla="*/ 1031081 h 1628775"/>
              <a:gd name="connsiteX104" fmla="*/ 142875 w 352425"/>
              <a:gd name="connsiteY104" fmla="*/ 1033462 h 1628775"/>
              <a:gd name="connsiteX105" fmla="*/ 164307 w 352425"/>
              <a:gd name="connsiteY105" fmla="*/ 1042987 h 1628775"/>
              <a:gd name="connsiteX106" fmla="*/ 171450 w 352425"/>
              <a:gd name="connsiteY106" fmla="*/ 1057275 h 1628775"/>
              <a:gd name="connsiteX107" fmla="*/ 169069 w 352425"/>
              <a:gd name="connsiteY107" fmla="*/ 1064418 h 1628775"/>
              <a:gd name="connsiteX108" fmla="*/ 166688 w 352425"/>
              <a:gd name="connsiteY108" fmla="*/ 1073943 h 1628775"/>
              <a:gd name="connsiteX109" fmla="*/ 154782 w 352425"/>
              <a:gd name="connsiteY109" fmla="*/ 1095375 h 1628775"/>
              <a:gd name="connsiteX110" fmla="*/ 140494 w 352425"/>
              <a:gd name="connsiteY110" fmla="*/ 1104900 h 1628775"/>
              <a:gd name="connsiteX111" fmla="*/ 133350 w 352425"/>
              <a:gd name="connsiteY111" fmla="*/ 1109662 h 1628775"/>
              <a:gd name="connsiteX112" fmla="*/ 123825 w 352425"/>
              <a:gd name="connsiteY112" fmla="*/ 1112043 h 1628775"/>
              <a:gd name="connsiteX113" fmla="*/ 111919 w 352425"/>
              <a:gd name="connsiteY113" fmla="*/ 1114425 h 1628775"/>
              <a:gd name="connsiteX114" fmla="*/ 97632 w 352425"/>
              <a:gd name="connsiteY114" fmla="*/ 1119187 h 1628775"/>
              <a:gd name="connsiteX115" fmla="*/ 90488 w 352425"/>
              <a:gd name="connsiteY115" fmla="*/ 1121568 h 1628775"/>
              <a:gd name="connsiteX116" fmla="*/ 69057 w 352425"/>
              <a:gd name="connsiteY116" fmla="*/ 1135856 h 1628775"/>
              <a:gd name="connsiteX117" fmla="*/ 54769 w 352425"/>
              <a:gd name="connsiteY117" fmla="*/ 1150143 h 1628775"/>
              <a:gd name="connsiteX118" fmla="*/ 40482 w 352425"/>
              <a:gd name="connsiteY118" fmla="*/ 1159668 h 1628775"/>
              <a:gd name="connsiteX119" fmla="*/ 33338 w 352425"/>
              <a:gd name="connsiteY119" fmla="*/ 1164431 h 1628775"/>
              <a:gd name="connsiteX120" fmla="*/ 19050 w 352425"/>
              <a:gd name="connsiteY120" fmla="*/ 1178718 h 1628775"/>
              <a:gd name="connsiteX121" fmla="*/ 14288 w 352425"/>
              <a:gd name="connsiteY121" fmla="*/ 1193006 h 1628775"/>
              <a:gd name="connsiteX122" fmla="*/ 11907 w 352425"/>
              <a:gd name="connsiteY122" fmla="*/ 1204912 h 1628775"/>
              <a:gd name="connsiteX123" fmla="*/ 9525 w 352425"/>
              <a:gd name="connsiteY123" fmla="*/ 1212056 h 1628775"/>
              <a:gd name="connsiteX124" fmla="*/ 11907 w 352425"/>
              <a:gd name="connsiteY124" fmla="*/ 1226343 h 1628775"/>
              <a:gd name="connsiteX125" fmla="*/ 14288 w 352425"/>
              <a:gd name="connsiteY125" fmla="*/ 1243012 h 1628775"/>
              <a:gd name="connsiteX126" fmla="*/ 28575 w 352425"/>
              <a:gd name="connsiteY126" fmla="*/ 1245393 h 1628775"/>
              <a:gd name="connsiteX127" fmla="*/ 50007 w 352425"/>
              <a:gd name="connsiteY127" fmla="*/ 1266825 h 1628775"/>
              <a:gd name="connsiteX128" fmla="*/ 64294 w 352425"/>
              <a:gd name="connsiteY128" fmla="*/ 1276350 h 1628775"/>
              <a:gd name="connsiteX129" fmla="*/ 69057 w 352425"/>
              <a:gd name="connsiteY129" fmla="*/ 1283493 h 1628775"/>
              <a:gd name="connsiteX130" fmla="*/ 90488 w 352425"/>
              <a:gd name="connsiteY130" fmla="*/ 1295400 h 1628775"/>
              <a:gd name="connsiteX131" fmla="*/ 100013 w 352425"/>
              <a:gd name="connsiteY131" fmla="*/ 1297781 h 1628775"/>
              <a:gd name="connsiteX132" fmla="*/ 109538 w 352425"/>
              <a:gd name="connsiteY132" fmla="*/ 1302543 h 1628775"/>
              <a:gd name="connsiteX133" fmla="*/ 123825 w 352425"/>
              <a:gd name="connsiteY133" fmla="*/ 1312068 h 1628775"/>
              <a:gd name="connsiteX134" fmla="*/ 135732 w 352425"/>
              <a:gd name="connsiteY134" fmla="*/ 1326356 h 1628775"/>
              <a:gd name="connsiteX135" fmla="*/ 130969 w 352425"/>
              <a:gd name="connsiteY135" fmla="*/ 1354931 h 1628775"/>
              <a:gd name="connsiteX136" fmla="*/ 104775 w 352425"/>
              <a:gd name="connsiteY136" fmla="*/ 1373981 h 1628775"/>
              <a:gd name="connsiteX137" fmla="*/ 92869 w 352425"/>
              <a:gd name="connsiteY137" fmla="*/ 1376362 h 1628775"/>
              <a:gd name="connsiteX138" fmla="*/ 28575 w 352425"/>
              <a:gd name="connsiteY138" fmla="*/ 1388269 h 1628775"/>
              <a:gd name="connsiteX139" fmla="*/ 11906 w 352425"/>
              <a:gd name="connsiteY139" fmla="*/ 1409699 h 1628775"/>
              <a:gd name="connsiteX140" fmla="*/ 0 w 352425"/>
              <a:gd name="connsiteY140" fmla="*/ 1435893 h 1628775"/>
              <a:gd name="connsiteX141" fmla="*/ 11907 w 352425"/>
              <a:gd name="connsiteY141" fmla="*/ 1450181 h 1628775"/>
              <a:gd name="connsiteX142" fmla="*/ 28575 w 352425"/>
              <a:gd name="connsiteY142" fmla="*/ 1462087 h 1628775"/>
              <a:gd name="connsiteX143" fmla="*/ 33338 w 352425"/>
              <a:gd name="connsiteY143" fmla="*/ 1469231 h 1628775"/>
              <a:gd name="connsiteX144" fmla="*/ 57150 w 352425"/>
              <a:gd name="connsiteY144" fmla="*/ 1483518 h 1628775"/>
              <a:gd name="connsiteX145" fmla="*/ 97632 w 352425"/>
              <a:gd name="connsiteY145" fmla="*/ 1500187 h 1628775"/>
              <a:gd name="connsiteX146" fmla="*/ 116682 w 352425"/>
              <a:gd name="connsiteY146" fmla="*/ 1504950 h 1628775"/>
              <a:gd name="connsiteX147" fmla="*/ 138113 w 352425"/>
              <a:gd name="connsiteY147" fmla="*/ 1514475 h 1628775"/>
              <a:gd name="connsiteX148" fmla="*/ 157163 w 352425"/>
              <a:gd name="connsiteY148" fmla="*/ 1531143 h 1628775"/>
              <a:gd name="connsiteX149" fmla="*/ 157163 w 352425"/>
              <a:gd name="connsiteY149" fmla="*/ 1552574 h 1628775"/>
              <a:gd name="connsiteX150" fmla="*/ 138112 w 352425"/>
              <a:gd name="connsiteY150" fmla="*/ 1566861 h 1628775"/>
              <a:gd name="connsiteX151" fmla="*/ 95251 w 352425"/>
              <a:gd name="connsiteY151" fmla="*/ 1574005 h 1628775"/>
              <a:gd name="connsiteX152" fmla="*/ 57151 w 352425"/>
              <a:gd name="connsiteY152" fmla="*/ 1581150 h 1628775"/>
              <a:gd name="connsiteX153" fmla="*/ 30956 w 352425"/>
              <a:gd name="connsiteY153" fmla="*/ 1585913 h 1628775"/>
              <a:gd name="connsiteX154" fmla="*/ 11907 w 352425"/>
              <a:gd name="connsiteY154" fmla="*/ 1604962 h 1628775"/>
              <a:gd name="connsiteX155" fmla="*/ 7144 w 352425"/>
              <a:gd name="connsiteY155" fmla="*/ 1628775 h 1628775"/>
              <a:gd name="connsiteX0" fmla="*/ 250032 w 352425"/>
              <a:gd name="connsiteY0" fmla="*/ 0 h 1628775"/>
              <a:gd name="connsiteX1" fmla="*/ 238125 w 352425"/>
              <a:gd name="connsiteY1" fmla="*/ 4762 h 1628775"/>
              <a:gd name="connsiteX2" fmla="*/ 235744 w 352425"/>
              <a:gd name="connsiteY2" fmla="*/ 11906 h 1628775"/>
              <a:gd name="connsiteX3" fmla="*/ 230982 w 352425"/>
              <a:gd name="connsiteY3" fmla="*/ 30956 h 1628775"/>
              <a:gd name="connsiteX4" fmla="*/ 233363 w 352425"/>
              <a:gd name="connsiteY4" fmla="*/ 61912 h 1628775"/>
              <a:gd name="connsiteX5" fmla="*/ 235744 w 352425"/>
              <a:gd name="connsiteY5" fmla="*/ 69056 h 1628775"/>
              <a:gd name="connsiteX6" fmla="*/ 242888 w 352425"/>
              <a:gd name="connsiteY6" fmla="*/ 71437 h 1628775"/>
              <a:gd name="connsiteX7" fmla="*/ 257175 w 352425"/>
              <a:gd name="connsiteY7" fmla="*/ 83343 h 1628775"/>
              <a:gd name="connsiteX8" fmla="*/ 264319 w 352425"/>
              <a:gd name="connsiteY8" fmla="*/ 85725 h 1628775"/>
              <a:gd name="connsiteX9" fmla="*/ 278607 w 352425"/>
              <a:gd name="connsiteY9" fmla="*/ 92868 h 1628775"/>
              <a:gd name="connsiteX10" fmla="*/ 300038 w 352425"/>
              <a:gd name="connsiteY10" fmla="*/ 104775 h 1628775"/>
              <a:gd name="connsiteX11" fmla="*/ 307182 w 352425"/>
              <a:gd name="connsiteY11" fmla="*/ 111918 h 1628775"/>
              <a:gd name="connsiteX12" fmla="*/ 321469 w 352425"/>
              <a:gd name="connsiteY12" fmla="*/ 121443 h 1628775"/>
              <a:gd name="connsiteX13" fmla="*/ 328613 w 352425"/>
              <a:gd name="connsiteY13" fmla="*/ 135731 h 1628775"/>
              <a:gd name="connsiteX14" fmla="*/ 335757 w 352425"/>
              <a:gd name="connsiteY14" fmla="*/ 140493 h 1628775"/>
              <a:gd name="connsiteX15" fmla="*/ 350044 w 352425"/>
              <a:gd name="connsiteY15" fmla="*/ 164306 h 1628775"/>
              <a:gd name="connsiteX16" fmla="*/ 352425 w 352425"/>
              <a:gd name="connsiteY16" fmla="*/ 171450 h 1628775"/>
              <a:gd name="connsiteX17" fmla="*/ 340519 w 352425"/>
              <a:gd name="connsiteY17" fmla="*/ 197643 h 1628775"/>
              <a:gd name="connsiteX18" fmla="*/ 326232 w 352425"/>
              <a:gd name="connsiteY18" fmla="*/ 207168 h 1628775"/>
              <a:gd name="connsiteX19" fmla="*/ 233363 w 352425"/>
              <a:gd name="connsiteY19" fmla="*/ 204787 h 1628775"/>
              <a:gd name="connsiteX20" fmla="*/ 226219 w 352425"/>
              <a:gd name="connsiteY20" fmla="*/ 202406 h 1628775"/>
              <a:gd name="connsiteX21" fmla="*/ 190500 w 352425"/>
              <a:gd name="connsiteY21" fmla="*/ 204787 h 1628775"/>
              <a:gd name="connsiteX22" fmla="*/ 183357 w 352425"/>
              <a:gd name="connsiteY22" fmla="*/ 209550 h 1628775"/>
              <a:gd name="connsiteX23" fmla="*/ 178594 w 352425"/>
              <a:gd name="connsiteY23" fmla="*/ 216693 h 1628775"/>
              <a:gd name="connsiteX24" fmla="*/ 171450 w 352425"/>
              <a:gd name="connsiteY24" fmla="*/ 226218 h 1628775"/>
              <a:gd name="connsiteX25" fmla="*/ 169069 w 352425"/>
              <a:gd name="connsiteY25" fmla="*/ 235743 h 1628775"/>
              <a:gd name="connsiteX26" fmla="*/ 164307 w 352425"/>
              <a:gd name="connsiteY26" fmla="*/ 250031 h 1628775"/>
              <a:gd name="connsiteX27" fmla="*/ 171450 w 352425"/>
              <a:gd name="connsiteY27" fmla="*/ 288131 h 1628775"/>
              <a:gd name="connsiteX28" fmla="*/ 178594 w 352425"/>
              <a:gd name="connsiteY28" fmla="*/ 292893 h 1628775"/>
              <a:gd name="connsiteX29" fmla="*/ 183357 w 352425"/>
              <a:gd name="connsiteY29" fmla="*/ 319087 h 1628775"/>
              <a:gd name="connsiteX30" fmla="*/ 185738 w 352425"/>
              <a:gd name="connsiteY30" fmla="*/ 326231 h 1628775"/>
              <a:gd name="connsiteX31" fmla="*/ 209550 w 352425"/>
              <a:gd name="connsiteY31" fmla="*/ 347662 h 1628775"/>
              <a:gd name="connsiteX32" fmla="*/ 226219 w 352425"/>
              <a:gd name="connsiteY32" fmla="*/ 352425 h 1628775"/>
              <a:gd name="connsiteX33" fmla="*/ 240507 w 352425"/>
              <a:gd name="connsiteY33" fmla="*/ 361950 h 1628775"/>
              <a:gd name="connsiteX34" fmla="*/ 247650 w 352425"/>
              <a:gd name="connsiteY34" fmla="*/ 366712 h 1628775"/>
              <a:gd name="connsiteX35" fmla="*/ 250032 w 352425"/>
              <a:gd name="connsiteY35" fmla="*/ 373856 h 1628775"/>
              <a:gd name="connsiteX36" fmla="*/ 252413 w 352425"/>
              <a:gd name="connsiteY36" fmla="*/ 421481 h 1628775"/>
              <a:gd name="connsiteX37" fmla="*/ 245269 w 352425"/>
              <a:gd name="connsiteY37" fmla="*/ 426243 h 1628775"/>
              <a:gd name="connsiteX38" fmla="*/ 223838 w 352425"/>
              <a:gd name="connsiteY38" fmla="*/ 431006 h 1628775"/>
              <a:gd name="connsiteX39" fmla="*/ 209550 w 352425"/>
              <a:gd name="connsiteY39" fmla="*/ 435768 h 1628775"/>
              <a:gd name="connsiteX40" fmla="*/ 111919 w 352425"/>
              <a:gd name="connsiteY40" fmla="*/ 440531 h 1628775"/>
              <a:gd name="connsiteX41" fmla="*/ 107157 w 352425"/>
              <a:gd name="connsiteY41" fmla="*/ 447675 h 1628775"/>
              <a:gd name="connsiteX42" fmla="*/ 95250 w 352425"/>
              <a:gd name="connsiteY42" fmla="*/ 461962 h 1628775"/>
              <a:gd name="connsiteX43" fmla="*/ 92869 w 352425"/>
              <a:gd name="connsiteY43" fmla="*/ 473868 h 1628775"/>
              <a:gd name="connsiteX44" fmla="*/ 90488 w 352425"/>
              <a:gd name="connsiteY44" fmla="*/ 481012 h 1628775"/>
              <a:gd name="connsiteX45" fmla="*/ 102394 w 352425"/>
              <a:gd name="connsiteY45" fmla="*/ 528637 h 1628775"/>
              <a:gd name="connsiteX46" fmla="*/ 116682 w 352425"/>
              <a:gd name="connsiteY46" fmla="*/ 538162 h 1628775"/>
              <a:gd name="connsiteX47" fmla="*/ 130969 w 352425"/>
              <a:gd name="connsiteY47" fmla="*/ 547687 h 1628775"/>
              <a:gd name="connsiteX48" fmla="*/ 138113 w 352425"/>
              <a:gd name="connsiteY48" fmla="*/ 552450 h 1628775"/>
              <a:gd name="connsiteX49" fmla="*/ 150019 w 352425"/>
              <a:gd name="connsiteY49" fmla="*/ 564356 h 1628775"/>
              <a:gd name="connsiteX50" fmla="*/ 154782 w 352425"/>
              <a:gd name="connsiteY50" fmla="*/ 571500 h 1628775"/>
              <a:gd name="connsiteX51" fmla="*/ 161925 w 352425"/>
              <a:gd name="connsiteY51" fmla="*/ 581025 h 1628775"/>
              <a:gd name="connsiteX52" fmla="*/ 169069 w 352425"/>
              <a:gd name="connsiteY52" fmla="*/ 600075 h 1628775"/>
              <a:gd name="connsiteX53" fmla="*/ 176213 w 352425"/>
              <a:gd name="connsiteY53" fmla="*/ 604837 h 1628775"/>
              <a:gd name="connsiteX54" fmla="*/ 185738 w 352425"/>
              <a:gd name="connsiteY54" fmla="*/ 621506 h 1628775"/>
              <a:gd name="connsiteX55" fmla="*/ 192882 w 352425"/>
              <a:gd name="connsiteY55" fmla="*/ 626268 h 1628775"/>
              <a:gd name="connsiteX56" fmla="*/ 195263 w 352425"/>
              <a:gd name="connsiteY56" fmla="*/ 633412 h 1628775"/>
              <a:gd name="connsiteX57" fmla="*/ 192882 w 352425"/>
              <a:gd name="connsiteY57" fmla="*/ 647700 h 1628775"/>
              <a:gd name="connsiteX58" fmla="*/ 180975 w 352425"/>
              <a:gd name="connsiteY58" fmla="*/ 659606 h 1628775"/>
              <a:gd name="connsiteX59" fmla="*/ 166688 w 352425"/>
              <a:gd name="connsiteY59" fmla="*/ 664368 h 1628775"/>
              <a:gd name="connsiteX60" fmla="*/ 150019 w 352425"/>
              <a:gd name="connsiteY60" fmla="*/ 669131 h 1628775"/>
              <a:gd name="connsiteX61" fmla="*/ 107157 w 352425"/>
              <a:gd name="connsiteY61" fmla="*/ 664368 h 1628775"/>
              <a:gd name="connsiteX62" fmla="*/ 100013 w 352425"/>
              <a:gd name="connsiteY62" fmla="*/ 661987 h 1628775"/>
              <a:gd name="connsiteX63" fmla="*/ 80963 w 352425"/>
              <a:gd name="connsiteY63" fmla="*/ 659606 h 1628775"/>
              <a:gd name="connsiteX64" fmla="*/ 38100 w 352425"/>
              <a:gd name="connsiteY64" fmla="*/ 666750 h 1628775"/>
              <a:gd name="connsiteX65" fmla="*/ 23813 w 352425"/>
              <a:gd name="connsiteY65" fmla="*/ 671512 h 1628775"/>
              <a:gd name="connsiteX66" fmla="*/ 16669 w 352425"/>
              <a:gd name="connsiteY66" fmla="*/ 673893 h 1628775"/>
              <a:gd name="connsiteX67" fmla="*/ 9525 w 352425"/>
              <a:gd name="connsiteY67" fmla="*/ 681037 h 1628775"/>
              <a:gd name="connsiteX68" fmla="*/ 0 w 352425"/>
              <a:gd name="connsiteY68" fmla="*/ 695325 h 1628775"/>
              <a:gd name="connsiteX69" fmla="*/ 2382 w 352425"/>
              <a:gd name="connsiteY69" fmla="*/ 702468 h 1628775"/>
              <a:gd name="connsiteX70" fmla="*/ 23813 w 352425"/>
              <a:gd name="connsiteY70" fmla="*/ 719137 h 1628775"/>
              <a:gd name="connsiteX71" fmla="*/ 38100 w 352425"/>
              <a:gd name="connsiteY71" fmla="*/ 728662 h 1628775"/>
              <a:gd name="connsiteX72" fmla="*/ 50007 w 352425"/>
              <a:gd name="connsiteY72" fmla="*/ 731043 h 1628775"/>
              <a:gd name="connsiteX73" fmla="*/ 80963 w 352425"/>
              <a:gd name="connsiteY73" fmla="*/ 735806 h 1628775"/>
              <a:gd name="connsiteX74" fmla="*/ 95250 w 352425"/>
              <a:gd name="connsiteY74" fmla="*/ 740568 h 1628775"/>
              <a:gd name="connsiteX75" fmla="*/ 109538 w 352425"/>
              <a:gd name="connsiteY75" fmla="*/ 750093 h 1628775"/>
              <a:gd name="connsiteX76" fmla="*/ 116682 w 352425"/>
              <a:gd name="connsiteY76" fmla="*/ 754856 h 1628775"/>
              <a:gd name="connsiteX77" fmla="*/ 123825 w 352425"/>
              <a:gd name="connsiteY77" fmla="*/ 757237 h 1628775"/>
              <a:gd name="connsiteX78" fmla="*/ 130969 w 352425"/>
              <a:gd name="connsiteY78" fmla="*/ 762000 h 1628775"/>
              <a:gd name="connsiteX79" fmla="*/ 138113 w 352425"/>
              <a:gd name="connsiteY79" fmla="*/ 764381 h 1628775"/>
              <a:gd name="connsiteX80" fmla="*/ 147638 w 352425"/>
              <a:gd name="connsiteY80" fmla="*/ 769143 h 1628775"/>
              <a:gd name="connsiteX81" fmla="*/ 154782 w 352425"/>
              <a:gd name="connsiteY81" fmla="*/ 776287 h 1628775"/>
              <a:gd name="connsiteX82" fmla="*/ 157163 w 352425"/>
              <a:gd name="connsiteY82" fmla="*/ 783431 h 1628775"/>
              <a:gd name="connsiteX83" fmla="*/ 161925 w 352425"/>
              <a:gd name="connsiteY83" fmla="*/ 790575 h 1628775"/>
              <a:gd name="connsiteX84" fmla="*/ 166688 w 352425"/>
              <a:gd name="connsiteY84" fmla="*/ 807243 h 1628775"/>
              <a:gd name="connsiteX85" fmla="*/ 173832 w 352425"/>
              <a:gd name="connsiteY85" fmla="*/ 821531 h 1628775"/>
              <a:gd name="connsiteX86" fmla="*/ 171450 w 352425"/>
              <a:gd name="connsiteY86" fmla="*/ 852487 h 1628775"/>
              <a:gd name="connsiteX87" fmla="*/ 157163 w 352425"/>
              <a:gd name="connsiteY87" fmla="*/ 857250 h 1628775"/>
              <a:gd name="connsiteX88" fmla="*/ 128588 w 352425"/>
              <a:gd name="connsiteY88" fmla="*/ 859631 h 1628775"/>
              <a:gd name="connsiteX89" fmla="*/ 114300 w 352425"/>
              <a:gd name="connsiteY89" fmla="*/ 862012 h 1628775"/>
              <a:gd name="connsiteX90" fmla="*/ 90488 w 352425"/>
              <a:gd name="connsiteY90" fmla="*/ 876300 h 1628775"/>
              <a:gd name="connsiteX91" fmla="*/ 83344 w 352425"/>
              <a:gd name="connsiteY91" fmla="*/ 881062 h 1628775"/>
              <a:gd name="connsiteX92" fmla="*/ 73819 w 352425"/>
              <a:gd name="connsiteY92" fmla="*/ 883443 h 1628775"/>
              <a:gd name="connsiteX93" fmla="*/ 66675 w 352425"/>
              <a:gd name="connsiteY93" fmla="*/ 885825 h 1628775"/>
              <a:gd name="connsiteX94" fmla="*/ 52388 w 352425"/>
              <a:gd name="connsiteY94" fmla="*/ 888206 h 1628775"/>
              <a:gd name="connsiteX95" fmla="*/ 38100 w 352425"/>
              <a:gd name="connsiteY95" fmla="*/ 897731 h 1628775"/>
              <a:gd name="connsiteX96" fmla="*/ 23813 w 352425"/>
              <a:gd name="connsiteY96" fmla="*/ 907256 h 1628775"/>
              <a:gd name="connsiteX97" fmla="*/ 16669 w 352425"/>
              <a:gd name="connsiteY97" fmla="*/ 950118 h 1628775"/>
              <a:gd name="connsiteX98" fmla="*/ 23813 w 352425"/>
              <a:gd name="connsiteY98" fmla="*/ 981075 h 1628775"/>
              <a:gd name="connsiteX99" fmla="*/ 30957 w 352425"/>
              <a:gd name="connsiteY99" fmla="*/ 988218 h 1628775"/>
              <a:gd name="connsiteX100" fmla="*/ 45244 w 352425"/>
              <a:gd name="connsiteY100" fmla="*/ 1012031 h 1628775"/>
              <a:gd name="connsiteX101" fmla="*/ 52388 w 352425"/>
              <a:gd name="connsiteY101" fmla="*/ 1019175 h 1628775"/>
              <a:gd name="connsiteX102" fmla="*/ 73819 w 352425"/>
              <a:gd name="connsiteY102" fmla="*/ 1028700 h 1628775"/>
              <a:gd name="connsiteX103" fmla="*/ 88107 w 352425"/>
              <a:gd name="connsiteY103" fmla="*/ 1031081 h 1628775"/>
              <a:gd name="connsiteX104" fmla="*/ 142875 w 352425"/>
              <a:gd name="connsiteY104" fmla="*/ 1033462 h 1628775"/>
              <a:gd name="connsiteX105" fmla="*/ 164307 w 352425"/>
              <a:gd name="connsiteY105" fmla="*/ 1042987 h 1628775"/>
              <a:gd name="connsiteX106" fmla="*/ 171450 w 352425"/>
              <a:gd name="connsiteY106" fmla="*/ 1057275 h 1628775"/>
              <a:gd name="connsiteX107" fmla="*/ 169069 w 352425"/>
              <a:gd name="connsiteY107" fmla="*/ 1064418 h 1628775"/>
              <a:gd name="connsiteX108" fmla="*/ 166688 w 352425"/>
              <a:gd name="connsiteY108" fmla="*/ 1073943 h 1628775"/>
              <a:gd name="connsiteX109" fmla="*/ 154782 w 352425"/>
              <a:gd name="connsiteY109" fmla="*/ 1095375 h 1628775"/>
              <a:gd name="connsiteX110" fmla="*/ 140494 w 352425"/>
              <a:gd name="connsiteY110" fmla="*/ 1104900 h 1628775"/>
              <a:gd name="connsiteX111" fmla="*/ 133350 w 352425"/>
              <a:gd name="connsiteY111" fmla="*/ 1109662 h 1628775"/>
              <a:gd name="connsiteX112" fmla="*/ 123825 w 352425"/>
              <a:gd name="connsiteY112" fmla="*/ 1112043 h 1628775"/>
              <a:gd name="connsiteX113" fmla="*/ 111919 w 352425"/>
              <a:gd name="connsiteY113" fmla="*/ 1114425 h 1628775"/>
              <a:gd name="connsiteX114" fmla="*/ 97632 w 352425"/>
              <a:gd name="connsiteY114" fmla="*/ 1119187 h 1628775"/>
              <a:gd name="connsiteX115" fmla="*/ 90488 w 352425"/>
              <a:gd name="connsiteY115" fmla="*/ 1121568 h 1628775"/>
              <a:gd name="connsiteX116" fmla="*/ 69057 w 352425"/>
              <a:gd name="connsiteY116" fmla="*/ 1135856 h 1628775"/>
              <a:gd name="connsiteX117" fmla="*/ 54769 w 352425"/>
              <a:gd name="connsiteY117" fmla="*/ 1150143 h 1628775"/>
              <a:gd name="connsiteX118" fmla="*/ 40482 w 352425"/>
              <a:gd name="connsiteY118" fmla="*/ 1159668 h 1628775"/>
              <a:gd name="connsiteX119" fmla="*/ 33338 w 352425"/>
              <a:gd name="connsiteY119" fmla="*/ 1164431 h 1628775"/>
              <a:gd name="connsiteX120" fmla="*/ 19050 w 352425"/>
              <a:gd name="connsiteY120" fmla="*/ 1178718 h 1628775"/>
              <a:gd name="connsiteX121" fmla="*/ 14288 w 352425"/>
              <a:gd name="connsiteY121" fmla="*/ 1193006 h 1628775"/>
              <a:gd name="connsiteX122" fmla="*/ 11907 w 352425"/>
              <a:gd name="connsiteY122" fmla="*/ 1204912 h 1628775"/>
              <a:gd name="connsiteX123" fmla="*/ 9525 w 352425"/>
              <a:gd name="connsiteY123" fmla="*/ 1212056 h 1628775"/>
              <a:gd name="connsiteX124" fmla="*/ 11907 w 352425"/>
              <a:gd name="connsiteY124" fmla="*/ 1226343 h 1628775"/>
              <a:gd name="connsiteX125" fmla="*/ 14288 w 352425"/>
              <a:gd name="connsiteY125" fmla="*/ 1243012 h 1628775"/>
              <a:gd name="connsiteX126" fmla="*/ 28575 w 352425"/>
              <a:gd name="connsiteY126" fmla="*/ 1245393 h 1628775"/>
              <a:gd name="connsiteX127" fmla="*/ 50007 w 352425"/>
              <a:gd name="connsiteY127" fmla="*/ 1266825 h 1628775"/>
              <a:gd name="connsiteX128" fmla="*/ 64294 w 352425"/>
              <a:gd name="connsiteY128" fmla="*/ 1276350 h 1628775"/>
              <a:gd name="connsiteX129" fmla="*/ 69057 w 352425"/>
              <a:gd name="connsiteY129" fmla="*/ 1283493 h 1628775"/>
              <a:gd name="connsiteX130" fmla="*/ 90488 w 352425"/>
              <a:gd name="connsiteY130" fmla="*/ 1295400 h 1628775"/>
              <a:gd name="connsiteX131" fmla="*/ 100013 w 352425"/>
              <a:gd name="connsiteY131" fmla="*/ 1297781 h 1628775"/>
              <a:gd name="connsiteX132" fmla="*/ 109538 w 352425"/>
              <a:gd name="connsiteY132" fmla="*/ 1302543 h 1628775"/>
              <a:gd name="connsiteX133" fmla="*/ 123825 w 352425"/>
              <a:gd name="connsiteY133" fmla="*/ 1312068 h 1628775"/>
              <a:gd name="connsiteX134" fmla="*/ 135732 w 352425"/>
              <a:gd name="connsiteY134" fmla="*/ 1326356 h 1628775"/>
              <a:gd name="connsiteX135" fmla="*/ 130969 w 352425"/>
              <a:gd name="connsiteY135" fmla="*/ 1354931 h 1628775"/>
              <a:gd name="connsiteX136" fmla="*/ 104775 w 352425"/>
              <a:gd name="connsiteY136" fmla="*/ 1373981 h 1628775"/>
              <a:gd name="connsiteX137" fmla="*/ 92869 w 352425"/>
              <a:gd name="connsiteY137" fmla="*/ 1376362 h 1628775"/>
              <a:gd name="connsiteX138" fmla="*/ 33338 w 352425"/>
              <a:gd name="connsiteY138" fmla="*/ 1388269 h 1628775"/>
              <a:gd name="connsiteX139" fmla="*/ 11906 w 352425"/>
              <a:gd name="connsiteY139" fmla="*/ 1409699 h 1628775"/>
              <a:gd name="connsiteX140" fmla="*/ 0 w 352425"/>
              <a:gd name="connsiteY140" fmla="*/ 1435893 h 1628775"/>
              <a:gd name="connsiteX141" fmla="*/ 11907 w 352425"/>
              <a:gd name="connsiteY141" fmla="*/ 1450181 h 1628775"/>
              <a:gd name="connsiteX142" fmla="*/ 28575 w 352425"/>
              <a:gd name="connsiteY142" fmla="*/ 1462087 h 1628775"/>
              <a:gd name="connsiteX143" fmla="*/ 33338 w 352425"/>
              <a:gd name="connsiteY143" fmla="*/ 1469231 h 1628775"/>
              <a:gd name="connsiteX144" fmla="*/ 57150 w 352425"/>
              <a:gd name="connsiteY144" fmla="*/ 1483518 h 1628775"/>
              <a:gd name="connsiteX145" fmla="*/ 97632 w 352425"/>
              <a:gd name="connsiteY145" fmla="*/ 1500187 h 1628775"/>
              <a:gd name="connsiteX146" fmla="*/ 116682 w 352425"/>
              <a:gd name="connsiteY146" fmla="*/ 1504950 h 1628775"/>
              <a:gd name="connsiteX147" fmla="*/ 138113 w 352425"/>
              <a:gd name="connsiteY147" fmla="*/ 1514475 h 1628775"/>
              <a:gd name="connsiteX148" fmla="*/ 157163 w 352425"/>
              <a:gd name="connsiteY148" fmla="*/ 1531143 h 1628775"/>
              <a:gd name="connsiteX149" fmla="*/ 157163 w 352425"/>
              <a:gd name="connsiteY149" fmla="*/ 1552574 h 1628775"/>
              <a:gd name="connsiteX150" fmla="*/ 138112 w 352425"/>
              <a:gd name="connsiteY150" fmla="*/ 1566861 h 1628775"/>
              <a:gd name="connsiteX151" fmla="*/ 95251 w 352425"/>
              <a:gd name="connsiteY151" fmla="*/ 1574005 h 1628775"/>
              <a:gd name="connsiteX152" fmla="*/ 57151 w 352425"/>
              <a:gd name="connsiteY152" fmla="*/ 1581150 h 1628775"/>
              <a:gd name="connsiteX153" fmla="*/ 30956 w 352425"/>
              <a:gd name="connsiteY153" fmla="*/ 1585913 h 1628775"/>
              <a:gd name="connsiteX154" fmla="*/ 11907 w 352425"/>
              <a:gd name="connsiteY154" fmla="*/ 1604962 h 1628775"/>
              <a:gd name="connsiteX155" fmla="*/ 7144 w 352425"/>
              <a:gd name="connsiteY155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90513 w 352450"/>
              <a:gd name="connsiteY130" fmla="*/ 1295400 h 1628775"/>
              <a:gd name="connsiteX131" fmla="*/ 100038 w 352450"/>
              <a:gd name="connsiteY131" fmla="*/ 1297781 h 1628775"/>
              <a:gd name="connsiteX132" fmla="*/ 109563 w 352450"/>
              <a:gd name="connsiteY132" fmla="*/ 1302543 h 1628775"/>
              <a:gd name="connsiteX133" fmla="*/ 123850 w 352450"/>
              <a:gd name="connsiteY133" fmla="*/ 1312068 h 1628775"/>
              <a:gd name="connsiteX134" fmla="*/ 135757 w 352450"/>
              <a:gd name="connsiteY134" fmla="*/ 1326356 h 1628775"/>
              <a:gd name="connsiteX135" fmla="*/ 130994 w 352450"/>
              <a:gd name="connsiteY135" fmla="*/ 1354931 h 1628775"/>
              <a:gd name="connsiteX136" fmla="*/ 104800 w 352450"/>
              <a:gd name="connsiteY136" fmla="*/ 1373981 h 1628775"/>
              <a:gd name="connsiteX137" fmla="*/ 92894 w 352450"/>
              <a:gd name="connsiteY137" fmla="*/ 1376362 h 1628775"/>
              <a:gd name="connsiteX138" fmla="*/ 33363 w 352450"/>
              <a:gd name="connsiteY138" fmla="*/ 1388269 h 1628775"/>
              <a:gd name="connsiteX139" fmla="*/ 9550 w 352450"/>
              <a:gd name="connsiteY139" fmla="*/ 1407318 h 1628775"/>
              <a:gd name="connsiteX140" fmla="*/ 25 w 352450"/>
              <a:gd name="connsiteY140" fmla="*/ 1435893 h 1628775"/>
              <a:gd name="connsiteX141" fmla="*/ 11932 w 352450"/>
              <a:gd name="connsiteY141" fmla="*/ 1450181 h 1628775"/>
              <a:gd name="connsiteX142" fmla="*/ 28600 w 352450"/>
              <a:gd name="connsiteY142" fmla="*/ 1462087 h 1628775"/>
              <a:gd name="connsiteX143" fmla="*/ 33363 w 352450"/>
              <a:gd name="connsiteY143" fmla="*/ 1469231 h 1628775"/>
              <a:gd name="connsiteX144" fmla="*/ 57175 w 352450"/>
              <a:gd name="connsiteY144" fmla="*/ 1483518 h 1628775"/>
              <a:gd name="connsiteX145" fmla="*/ 97657 w 352450"/>
              <a:gd name="connsiteY145" fmla="*/ 1500187 h 1628775"/>
              <a:gd name="connsiteX146" fmla="*/ 116707 w 352450"/>
              <a:gd name="connsiteY146" fmla="*/ 1504950 h 1628775"/>
              <a:gd name="connsiteX147" fmla="*/ 138138 w 352450"/>
              <a:gd name="connsiteY147" fmla="*/ 1514475 h 1628775"/>
              <a:gd name="connsiteX148" fmla="*/ 157188 w 352450"/>
              <a:gd name="connsiteY148" fmla="*/ 1531143 h 1628775"/>
              <a:gd name="connsiteX149" fmla="*/ 157188 w 352450"/>
              <a:gd name="connsiteY149" fmla="*/ 1552574 h 1628775"/>
              <a:gd name="connsiteX150" fmla="*/ 138137 w 352450"/>
              <a:gd name="connsiteY150" fmla="*/ 1566861 h 1628775"/>
              <a:gd name="connsiteX151" fmla="*/ 95276 w 352450"/>
              <a:gd name="connsiteY151" fmla="*/ 1574005 h 1628775"/>
              <a:gd name="connsiteX152" fmla="*/ 57176 w 352450"/>
              <a:gd name="connsiteY152" fmla="*/ 1581150 h 1628775"/>
              <a:gd name="connsiteX153" fmla="*/ 30981 w 352450"/>
              <a:gd name="connsiteY153" fmla="*/ 1585913 h 1628775"/>
              <a:gd name="connsiteX154" fmla="*/ 11932 w 352450"/>
              <a:gd name="connsiteY154" fmla="*/ 1604962 h 1628775"/>
              <a:gd name="connsiteX155" fmla="*/ 7169 w 352450"/>
              <a:gd name="connsiteY155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90513 w 352450"/>
              <a:gd name="connsiteY130" fmla="*/ 1295400 h 1628775"/>
              <a:gd name="connsiteX131" fmla="*/ 100038 w 352450"/>
              <a:gd name="connsiteY131" fmla="*/ 1297781 h 1628775"/>
              <a:gd name="connsiteX132" fmla="*/ 109563 w 352450"/>
              <a:gd name="connsiteY132" fmla="*/ 1302543 h 1628775"/>
              <a:gd name="connsiteX133" fmla="*/ 123850 w 352450"/>
              <a:gd name="connsiteY133" fmla="*/ 1312068 h 1628775"/>
              <a:gd name="connsiteX134" fmla="*/ 135757 w 352450"/>
              <a:gd name="connsiteY134" fmla="*/ 1326356 h 1628775"/>
              <a:gd name="connsiteX135" fmla="*/ 130994 w 352450"/>
              <a:gd name="connsiteY135" fmla="*/ 1354931 h 1628775"/>
              <a:gd name="connsiteX136" fmla="*/ 104800 w 352450"/>
              <a:gd name="connsiteY136" fmla="*/ 1373981 h 1628775"/>
              <a:gd name="connsiteX137" fmla="*/ 92894 w 352450"/>
              <a:gd name="connsiteY137" fmla="*/ 1376362 h 1628775"/>
              <a:gd name="connsiteX138" fmla="*/ 33363 w 352450"/>
              <a:gd name="connsiteY138" fmla="*/ 1388269 h 1628775"/>
              <a:gd name="connsiteX139" fmla="*/ 9550 w 352450"/>
              <a:gd name="connsiteY139" fmla="*/ 1407318 h 1628775"/>
              <a:gd name="connsiteX140" fmla="*/ 25 w 352450"/>
              <a:gd name="connsiteY140" fmla="*/ 1435893 h 1628775"/>
              <a:gd name="connsiteX141" fmla="*/ 11932 w 352450"/>
              <a:gd name="connsiteY141" fmla="*/ 1450181 h 1628775"/>
              <a:gd name="connsiteX142" fmla="*/ 33363 w 352450"/>
              <a:gd name="connsiteY142" fmla="*/ 1469231 h 1628775"/>
              <a:gd name="connsiteX143" fmla="*/ 57175 w 352450"/>
              <a:gd name="connsiteY143" fmla="*/ 1483518 h 1628775"/>
              <a:gd name="connsiteX144" fmla="*/ 97657 w 352450"/>
              <a:gd name="connsiteY144" fmla="*/ 1500187 h 1628775"/>
              <a:gd name="connsiteX145" fmla="*/ 116707 w 352450"/>
              <a:gd name="connsiteY145" fmla="*/ 1504950 h 1628775"/>
              <a:gd name="connsiteX146" fmla="*/ 138138 w 352450"/>
              <a:gd name="connsiteY146" fmla="*/ 1514475 h 1628775"/>
              <a:gd name="connsiteX147" fmla="*/ 157188 w 352450"/>
              <a:gd name="connsiteY147" fmla="*/ 1531143 h 1628775"/>
              <a:gd name="connsiteX148" fmla="*/ 157188 w 352450"/>
              <a:gd name="connsiteY148" fmla="*/ 1552574 h 1628775"/>
              <a:gd name="connsiteX149" fmla="*/ 138137 w 352450"/>
              <a:gd name="connsiteY149" fmla="*/ 1566861 h 1628775"/>
              <a:gd name="connsiteX150" fmla="*/ 95276 w 352450"/>
              <a:gd name="connsiteY150" fmla="*/ 1574005 h 1628775"/>
              <a:gd name="connsiteX151" fmla="*/ 57176 w 352450"/>
              <a:gd name="connsiteY151" fmla="*/ 1581150 h 1628775"/>
              <a:gd name="connsiteX152" fmla="*/ 30981 w 352450"/>
              <a:gd name="connsiteY152" fmla="*/ 1585913 h 1628775"/>
              <a:gd name="connsiteX153" fmla="*/ 11932 w 352450"/>
              <a:gd name="connsiteY153" fmla="*/ 1604962 h 1628775"/>
              <a:gd name="connsiteX154" fmla="*/ 7169 w 352450"/>
              <a:gd name="connsiteY15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90513 w 352450"/>
              <a:gd name="connsiteY130" fmla="*/ 1295400 h 1628775"/>
              <a:gd name="connsiteX131" fmla="*/ 100038 w 352450"/>
              <a:gd name="connsiteY131" fmla="*/ 1297781 h 1628775"/>
              <a:gd name="connsiteX132" fmla="*/ 109563 w 352450"/>
              <a:gd name="connsiteY132" fmla="*/ 1302543 h 1628775"/>
              <a:gd name="connsiteX133" fmla="*/ 123850 w 352450"/>
              <a:gd name="connsiteY133" fmla="*/ 1312068 h 1628775"/>
              <a:gd name="connsiteX134" fmla="*/ 135757 w 352450"/>
              <a:gd name="connsiteY134" fmla="*/ 1326356 h 1628775"/>
              <a:gd name="connsiteX135" fmla="*/ 138138 w 352450"/>
              <a:gd name="connsiteY135" fmla="*/ 1357312 h 1628775"/>
              <a:gd name="connsiteX136" fmla="*/ 104800 w 352450"/>
              <a:gd name="connsiteY136" fmla="*/ 1373981 h 1628775"/>
              <a:gd name="connsiteX137" fmla="*/ 92894 w 352450"/>
              <a:gd name="connsiteY137" fmla="*/ 1376362 h 1628775"/>
              <a:gd name="connsiteX138" fmla="*/ 33363 w 352450"/>
              <a:gd name="connsiteY138" fmla="*/ 1388269 h 1628775"/>
              <a:gd name="connsiteX139" fmla="*/ 9550 w 352450"/>
              <a:gd name="connsiteY139" fmla="*/ 1407318 h 1628775"/>
              <a:gd name="connsiteX140" fmla="*/ 25 w 352450"/>
              <a:gd name="connsiteY140" fmla="*/ 1435893 h 1628775"/>
              <a:gd name="connsiteX141" fmla="*/ 11932 w 352450"/>
              <a:gd name="connsiteY141" fmla="*/ 1450181 h 1628775"/>
              <a:gd name="connsiteX142" fmla="*/ 33363 w 352450"/>
              <a:gd name="connsiteY142" fmla="*/ 1469231 h 1628775"/>
              <a:gd name="connsiteX143" fmla="*/ 57175 w 352450"/>
              <a:gd name="connsiteY143" fmla="*/ 1483518 h 1628775"/>
              <a:gd name="connsiteX144" fmla="*/ 97657 w 352450"/>
              <a:gd name="connsiteY144" fmla="*/ 1500187 h 1628775"/>
              <a:gd name="connsiteX145" fmla="*/ 116707 w 352450"/>
              <a:gd name="connsiteY145" fmla="*/ 1504950 h 1628775"/>
              <a:gd name="connsiteX146" fmla="*/ 138138 w 352450"/>
              <a:gd name="connsiteY146" fmla="*/ 1514475 h 1628775"/>
              <a:gd name="connsiteX147" fmla="*/ 157188 w 352450"/>
              <a:gd name="connsiteY147" fmla="*/ 1531143 h 1628775"/>
              <a:gd name="connsiteX148" fmla="*/ 157188 w 352450"/>
              <a:gd name="connsiteY148" fmla="*/ 1552574 h 1628775"/>
              <a:gd name="connsiteX149" fmla="*/ 138137 w 352450"/>
              <a:gd name="connsiteY149" fmla="*/ 1566861 h 1628775"/>
              <a:gd name="connsiteX150" fmla="*/ 95276 w 352450"/>
              <a:gd name="connsiteY150" fmla="*/ 1574005 h 1628775"/>
              <a:gd name="connsiteX151" fmla="*/ 57176 w 352450"/>
              <a:gd name="connsiteY151" fmla="*/ 1581150 h 1628775"/>
              <a:gd name="connsiteX152" fmla="*/ 30981 w 352450"/>
              <a:gd name="connsiteY152" fmla="*/ 1585913 h 1628775"/>
              <a:gd name="connsiteX153" fmla="*/ 11932 w 352450"/>
              <a:gd name="connsiteY153" fmla="*/ 1604962 h 1628775"/>
              <a:gd name="connsiteX154" fmla="*/ 7169 w 352450"/>
              <a:gd name="connsiteY15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90513 w 352450"/>
              <a:gd name="connsiteY130" fmla="*/ 1295400 h 1628775"/>
              <a:gd name="connsiteX131" fmla="*/ 100038 w 352450"/>
              <a:gd name="connsiteY131" fmla="*/ 1297781 h 1628775"/>
              <a:gd name="connsiteX132" fmla="*/ 109563 w 352450"/>
              <a:gd name="connsiteY132" fmla="*/ 1302543 h 1628775"/>
              <a:gd name="connsiteX133" fmla="*/ 123850 w 352450"/>
              <a:gd name="connsiteY133" fmla="*/ 1312068 h 1628775"/>
              <a:gd name="connsiteX134" fmla="*/ 135757 w 352450"/>
              <a:gd name="connsiteY134" fmla="*/ 1326356 h 1628775"/>
              <a:gd name="connsiteX135" fmla="*/ 138138 w 352450"/>
              <a:gd name="connsiteY135" fmla="*/ 1357312 h 1628775"/>
              <a:gd name="connsiteX136" fmla="*/ 92894 w 352450"/>
              <a:gd name="connsiteY136" fmla="*/ 1376362 h 1628775"/>
              <a:gd name="connsiteX137" fmla="*/ 33363 w 352450"/>
              <a:gd name="connsiteY137" fmla="*/ 1388269 h 1628775"/>
              <a:gd name="connsiteX138" fmla="*/ 9550 w 352450"/>
              <a:gd name="connsiteY138" fmla="*/ 1407318 h 1628775"/>
              <a:gd name="connsiteX139" fmla="*/ 25 w 352450"/>
              <a:gd name="connsiteY139" fmla="*/ 1435893 h 1628775"/>
              <a:gd name="connsiteX140" fmla="*/ 11932 w 352450"/>
              <a:gd name="connsiteY140" fmla="*/ 1450181 h 1628775"/>
              <a:gd name="connsiteX141" fmla="*/ 33363 w 352450"/>
              <a:gd name="connsiteY141" fmla="*/ 1469231 h 1628775"/>
              <a:gd name="connsiteX142" fmla="*/ 57175 w 352450"/>
              <a:gd name="connsiteY142" fmla="*/ 1483518 h 1628775"/>
              <a:gd name="connsiteX143" fmla="*/ 97657 w 352450"/>
              <a:gd name="connsiteY143" fmla="*/ 1500187 h 1628775"/>
              <a:gd name="connsiteX144" fmla="*/ 116707 w 352450"/>
              <a:gd name="connsiteY144" fmla="*/ 1504950 h 1628775"/>
              <a:gd name="connsiteX145" fmla="*/ 138138 w 352450"/>
              <a:gd name="connsiteY145" fmla="*/ 1514475 h 1628775"/>
              <a:gd name="connsiteX146" fmla="*/ 157188 w 352450"/>
              <a:gd name="connsiteY146" fmla="*/ 1531143 h 1628775"/>
              <a:gd name="connsiteX147" fmla="*/ 157188 w 352450"/>
              <a:gd name="connsiteY147" fmla="*/ 1552574 h 1628775"/>
              <a:gd name="connsiteX148" fmla="*/ 138137 w 352450"/>
              <a:gd name="connsiteY148" fmla="*/ 1566861 h 1628775"/>
              <a:gd name="connsiteX149" fmla="*/ 95276 w 352450"/>
              <a:gd name="connsiteY149" fmla="*/ 1574005 h 1628775"/>
              <a:gd name="connsiteX150" fmla="*/ 57176 w 352450"/>
              <a:gd name="connsiteY150" fmla="*/ 1581150 h 1628775"/>
              <a:gd name="connsiteX151" fmla="*/ 30981 w 352450"/>
              <a:gd name="connsiteY151" fmla="*/ 1585913 h 1628775"/>
              <a:gd name="connsiteX152" fmla="*/ 11932 w 352450"/>
              <a:gd name="connsiteY152" fmla="*/ 1604962 h 1628775"/>
              <a:gd name="connsiteX153" fmla="*/ 7169 w 352450"/>
              <a:gd name="connsiteY153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90513 w 352450"/>
              <a:gd name="connsiteY130" fmla="*/ 1295400 h 1628775"/>
              <a:gd name="connsiteX131" fmla="*/ 100038 w 352450"/>
              <a:gd name="connsiteY131" fmla="*/ 1297781 h 1628775"/>
              <a:gd name="connsiteX132" fmla="*/ 109563 w 352450"/>
              <a:gd name="connsiteY132" fmla="*/ 1302543 h 1628775"/>
              <a:gd name="connsiteX133" fmla="*/ 123850 w 352450"/>
              <a:gd name="connsiteY133" fmla="*/ 1312068 h 1628775"/>
              <a:gd name="connsiteX134" fmla="*/ 147664 w 352450"/>
              <a:gd name="connsiteY134" fmla="*/ 1321593 h 1628775"/>
              <a:gd name="connsiteX135" fmla="*/ 138138 w 352450"/>
              <a:gd name="connsiteY135" fmla="*/ 1357312 h 1628775"/>
              <a:gd name="connsiteX136" fmla="*/ 92894 w 352450"/>
              <a:gd name="connsiteY136" fmla="*/ 1376362 h 1628775"/>
              <a:gd name="connsiteX137" fmla="*/ 33363 w 352450"/>
              <a:gd name="connsiteY137" fmla="*/ 1388269 h 1628775"/>
              <a:gd name="connsiteX138" fmla="*/ 9550 w 352450"/>
              <a:gd name="connsiteY138" fmla="*/ 1407318 h 1628775"/>
              <a:gd name="connsiteX139" fmla="*/ 25 w 352450"/>
              <a:gd name="connsiteY139" fmla="*/ 1435893 h 1628775"/>
              <a:gd name="connsiteX140" fmla="*/ 11932 w 352450"/>
              <a:gd name="connsiteY140" fmla="*/ 1450181 h 1628775"/>
              <a:gd name="connsiteX141" fmla="*/ 33363 w 352450"/>
              <a:gd name="connsiteY141" fmla="*/ 1469231 h 1628775"/>
              <a:gd name="connsiteX142" fmla="*/ 57175 w 352450"/>
              <a:gd name="connsiteY142" fmla="*/ 1483518 h 1628775"/>
              <a:gd name="connsiteX143" fmla="*/ 97657 w 352450"/>
              <a:gd name="connsiteY143" fmla="*/ 1500187 h 1628775"/>
              <a:gd name="connsiteX144" fmla="*/ 116707 w 352450"/>
              <a:gd name="connsiteY144" fmla="*/ 1504950 h 1628775"/>
              <a:gd name="connsiteX145" fmla="*/ 138138 w 352450"/>
              <a:gd name="connsiteY145" fmla="*/ 1514475 h 1628775"/>
              <a:gd name="connsiteX146" fmla="*/ 157188 w 352450"/>
              <a:gd name="connsiteY146" fmla="*/ 1531143 h 1628775"/>
              <a:gd name="connsiteX147" fmla="*/ 157188 w 352450"/>
              <a:gd name="connsiteY147" fmla="*/ 1552574 h 1628775"/>
              <a:gd name="connsiteX148" fmla="*/ 138137 w 352450"/>
              <a:gd name="connsiteY148" fmla="*/ 1566861 h 1628775"/>
              <a:gd name="connsiteX149" fmla="*/ 95276 w 352450"/>
              <a:gd name="connsiteY149" fmla="*/ 1574005 h 1628775"/>
              <a:gd name="connsiteX150" fmla="*/ 57176 w 352450"/>
              <a:gd name="connsiteY150" fmla="*/ 1581150 h 1628775"/>
              <a:gd name="connsiteX151" fmla="*/ 30981 w 352450"/>
              <a:gd name="connsiteY151" fmla="*/ 1585913 h 1628775"/>
              <a:gd name="connsiteX152" fmla="*/ 11932 w 352450"/>
              <a:gd name="connsiteY152" fmla="*/ 1604962 h 1628775"/>
              <a:gd name="connsiteX153" fmla="*/ 7169 w 352450"/>
              <a:gd name="connsiteY153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90513 w 352450"/>
              <a:gd name="connsiteY130" fmla="*/ 1295400 h 1628775"/>
              <a:gd name="connsiteX131" fmla="*/ 100038 w 352450"/>
              <a:gd name="connsiteY131" fmla="*/ 1297781 h 1628775"/>
              <a:gd name="connsiteX132" fmla="*/ 109563 w 352450"/>
              <a:gd name="connsiteY132" fmla="*/ 1302543 h 1628775"/>
              <a:gd name="connsiteX133" fmla="*/ 128613 w 352450"/>
              <a:gd name="connsiteY133" fmla="*/ 1295399 h 1628775"/>
              <a:gd name="connsiteX134" fmla="*/ 147664 w 352450"/>
              <a:gd name="connsiteY134" fmla="*/ 1321593 h 1628775"/>
              <a:gd name="connsiteX135" fmla="*/ 138138 w 352450"/>
              <a:gd name="connsiteY135" fmla="*/ 1357312 h 1628775"/>
              <a:gd name="connsiteX136" fmla="*/ 92894 w 352450"/>
              <a:gd name="connsiteY136" fmla="*/ 1376362 h 1628775"/>
              <a:gd name="connsiteX137" fmla="*/ 33363 w 352450"/>
              <a:gd name="connsiteY137" fmla="*/ 1388269 h 1628775"/>
              <a:gd name="connsiteX138" fmla="*/ 9550 w 352450"/>
              <a:gd name="connsiteY138" fmla="*/ 1407318 h 1628775"/>
              <a:gd name="connsiteX139" fmla="*/ 25 w 352450"/>
              <a:gd name="connsiteY139" fmla="*/ 1435893 h 1628775"/>
              <a:gd name="connsiteX140" fmla="*/ 11932 w 352450"/>
              <a:gd name="connsiteY140" fmla="*/ 1450181 h 1628775"/>
              <a:gd name="connsiteX141" fmla="*/ 33363 w 352450"/>
              <a:gd name="connsiteY141" fmla="*/ 1469231 h 1628775"/>
              <a:gd name="connsiteX142" fmla="*/ 57175 w 352450"/>
              <a:gd name="connsiteY142" fmla="*/ 1483518 h 1628775"/>
              <a:gd name="connsiteX143" fmla="*/ 97657 w 352450"/>
              <a:gd name="connsiteY143" fmla="*/ 1500187 h 1628775"/>
              <a:gd name="connsiteX144" fmla="*/ 116707 w 352450"/>
              <a:gd name="connsiteY144" fmla="*/ 1504950 h 1628775"/>
              <a:gd name="connsiteX145" fmla="*/ 138138 w 352450"/>
              <a:gd name="connsiteY145" fmla="*/ 1514475 h 1628775"/>
              <a:gd name="connsiteX146" fmla="*/ 157188 w 352450"/>
              <a:gd name="connsiteY146" fmla="*/ 1531143 h 1628775"/>
              <a:gd name="connsiteX147" fmla="*/ 157188 w 352450"/>
              <a:gd name="connsiteY147" fmla="*/ 1552574 h 1628775"/>
              <a:gd name="connsiteX148" fmla="*/ 138137 w 352450"/>
              <a:gd name="connsiteY148" fmla="*/ 1566861 h 1628775"/>
              <a:gd name="connsiteX149" fmla="*/ 95276 w 352450"/>
              <a:gd name="connsiteY149" fmla="*/ 1574005 h 1628775"/>
              <a:gd name="connsiteX150" fmla="*/ 57176 w 352450"/>
              <a:gd name="connsiteY150" fmla="*/ 1581150 h 1628775"/>
              <a:gd name="connsiteX151" fmla="*/ 30981 w 352450"/>
              <a:gd name="connsiteY151" fmla="*/ 1585913 h 1628775"/>
              <a:gd name="connsiteX152" fmla="*/ 11932 w 352450"/>
              <a:gd name="connsiteY152" fmla="*/ 1604962 h 1628775"/>
              <a:gd name="connsiteX153" fmla="*/ 7169 w 352450"/>
              <a:gd name="connsiteY153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90513 w 352450"/>
              <a:gd name="connsiteY130" fmla="*/ 1295400 h 1628775"/>
              <a:gd name="connsiteX131" fmla="*/ 100038 w 352450"/>
              <a:gd name="connsiteY131" fmla="*/ 1297781 h 1628775"/>
              <a:gd name="connsiteX132" fmla="*/ 128613 w 352450"/>
              <a:gd name="connsiteY132" fmla="*/ 1295399 h 1628775"/>
              <a:gd name="connsiteX133" fmla="*/ 147664 w 352450"/>
              <a:gd name="connsiteY133" fmla="*/ 1321593 h 1628775"/>
              <a:gd name="connsiteX134" fmla="*/ 138138 w 352450"/>
              <a:gd name="connsiteY134" fmla="*/ 1357312 h 1628775"/>
              <a:gd name="connsiteX135" fmla="*/ 92894 w 352450"/>
              <a:gd name="connsiteY135" fmla="*/ 1376362 h 1628775"/>
              <a:gd name="connsiteX136" fmla="*/ 33363 w 352450"/>
              <a:gd name="connsiteY136" fmla="*/ 1388269 h 1628775"/>
              <a:gd name="connsiteX137" fmla="*/ 9550 w 352450"/>
              <a:gd name="connsiteY137" fmla="*/ 1407318 h 1628775"/>
              <a:gd name="connsiteX138" fmla="*/ 25 w 352450"/>
              <a:gd name="connsiteY138" fmla="*/ 1435893 h 1628775"/>
              <a:gd name="connsiteX139" fmla="*/ 11932 w 352450"/>
              <a:gd name="connsiteY139" fmla="*/ 1450181 h 1628775"/>
              <a:gd name="connsiteX140" fmla="*/ 33363 w 352450"/>
              <a:gd name="connsiteY140" fmla="*/ 1469231 h 1628775"/>
              <a:gd name="connsiteX141" fmla="*/ 57175 w 352450"/>
              <a:gd name="connsiteY141" fmla="*/ 1483518 h 1628775"/>
              <a:gd name="connsiteX142" fmla="*/ 97657 w 352450"/>
              <a:gd name="connsiteY142" fmla="*/ 1500187 h 1628775"/>
              <a:gd name="connsiteX143" fmla="*/ 116707 w 352450"/>
              <a:gd name="connsiteY143" fmla="*/ 1504950 h 1628775"/>
              <a:gd name="connsiteX144" fmla="*/ 138138 w 352450"/>
              <a:gd name="connsiteY144" fmla="*/ 1514475 h 1628775"/>
              <a:gd name="connsiteX145" fmla="*/ 157188 w 352450"/>
              <a:gd name="connsiteY145" fmla="*/ 1531143 h 1628775"/>
              <a:gd name="connsiteX146" fmla="*/ 157188 w 352450"/>
              <a:gd name="connsiteY146" fmla="*/ 1552574 h 1628775"/>
              <a:gd name="connsiteX147" fmla="*/ 138137 w 352450"/>
              <a:gd name="connsiteY147" fmla="*/ 1566861 h 1628775"/>
              <a:gd name="connsiteX148" fmla="*/ 95276 w 352450"/>
              <a:gd name="connsiteY148" fmla="*/ 1574005 h 1628775"/>
              <a:gd name="connsiteX149" fmla="*/ 57176 w 352450"/>
              <a:gd name="connsiteY149" fmla="*/ 1581150 h 1628775"/>
              <a:gd name="connsiteX150" fmla="*/ 30981 w 352450"/>
              <a:gd name="connsiteY150" fmla="*/ 1585913 h 1628775"/>
              <a:gd name="connsiteX151" fmla="*/ 11932 w 352450"/>
              <a:gd name="connsiteY151" fmla="*/ 1604962 h 1628775"/>
              <a:gd name="connsiteX152" fmla="*/ 7169 w 352450"/>
              <a:gd name="connsiteY152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90513 w 352450"/>
              <a:gd name="connsiteY130" fmla="*/ 1295400 h 1628775"/>
              <a:gd name="connsiteX131" fmla="*/ 128613 w 352450"/>
              <a:gd name="connsiteY131" fmla="*/ 1295399 h 1628775"/>
              <a:gd name="connsiteX132" fmla="*/ 147664 w 352450"/>
              <a:gd name="connsiteY132" fmla="*/ 1321593 h 1628775"/>
              <a:gd name="connsiteX133" fmla="*/ 138138 w 352450"/>
              <a:gd name="connsiteY133" fmla="*/ 1357312 h 1628775"/>
              <a:gd name="connsiteX134" fmla="*/ 92894 w 352450"/>
              <a:gd name="connsiteY134" fmla="*/ 1376362 h 1628775"/>
              <a:gd name="connsiteX135" fmla="*/ 33363 w 352450"/>
              <a:gd name="connsiteY135" fmla="*/ 1388269 h 1628775"/>
              <a:gd name="connsiteX136" fmla="*/ 9550 w 352450"/>
              <a:gd name="connsiteY136" fmla="*/ 1407318 h 1628775"/>
              <a:gd name="connsiteX137" fmla="*/ 25 w 352450"/>
              <a:gd name="connsiteY137" fmla="*/ 1435893 h 1628775"/>
              <a:gd name="connsiteX138" fmla="*/ 11932 w 352450"/>
              <a:gd name="connsiteY138" fmla="*/ 1450181 h 1628775"/>
              <a:gd name="connsiteX139" fmla="*/ 33363 w 352450"/>
              <a:gd name="connsiteY139" fmla="*/ 1469231 h 1628775"/>
              <a:gd name="connsiteX140" fmla="*/ 57175 w 352450"/>
              <a:gd name="connsiteY140" fmla="*/ 1483518 h 1628775"/>
              <a:gd name="connsiteX141" fmla="*/ 97657 w 352450"/>
              <a:gd name="connsiteY141" fmla="*/ 1500187 h 1628775"/>
              <a:gd name="connsiteX142" fmla="*/ 116707 w 352450"/>
              <a:gd name="connsiteY142" fmla="*/ 1504950 h 1628775"/>
              <a:gd name="connsiteX143" fmla="*/ 138138 w 352450"/>
              <a:gd name="connsiteY143" fmla="*/ 1514475 h 1628775"/>
              <a:gd name="connsiteX144" fmla="*/ 157188 w 352450"/>
              <a:gd name="connsiteY144" fmla="*/ 1531143 h 1628775"/>
              <a:gd name="connsiteX145" fmla="*/ 157188 w 352450"/>
              <a:gd name="connsiteY145" fmla="*/ 1552574 h 1628775"/>
              <a:gd name="connsiteX146" fmla="*/ 138137 w 352450"/>
              <a:gd name="connsiteY146" fmla="*/ 1566861 h 1628775"/>
              <a:gd name="connsiteX147" fmla="*/ 95276 w 352450"/>
              <a:gd name="connsiteY147" fmla="*/ 1574005 h 1628775"/>
              <a:gd name="connsiteX148" fmla="*/ 57176 w 352450"/>
              <a:gd name="connsiteY148" fmla="*/ 1581150 h 1628775"/>
              <a:gd name="connsiteX149" fmla="*/ 30981 w 352450"/>
              <a:gd name="connsiteY149" fmla="*/ 1585913 h 1628775"/>
              <a:gd name="connsiteX150" fmla="*/ 11932 w 352450"/>
              <a:gd name="connsiteY150" fmla="*/ 1604962 h 1628775"/>
              <a:gd name="connsiteX151" fmla="*/ 7169 w 352450"/>
              <a:gd name="connsiteY151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88132 w 352450"/>
              <a:gd name="connsiteY130" fmla="*/ 1269206 h 1628775"/>
              <a:gd name="connsiteX131" fmla="*/ 128613 w 352450"/>
              <a:gd name="connsiteY131" fmla="*/ 1295399 h 1628775"/>
              <a:gd name="connsiteX132" fmla="*/ 147664 w 352450"/>
              <a:gd name="connsiteY132" fmla="*/ 1321593 h 1628775"/>
              <a:gd name="connsiteX133" fmla="*/ 138138 w 352450"/>
              <a:gd name="connsiteY133" fmla="*/ 1357312 h 1628775"/>
              <a:gd name="connsiteX134" fmla="*/ 92894 w 352450"/>
              <a:gd name="connsiteY134" fmla="*/ 1376362 h 1628775"/>
              <a:gd name="connsiteX135" fmla="*/ 33363 w 352450"/>
              <a:gd name="connsiteY135" fmla="*/ 1388269 h 1628775"/>
              <a:gd name="connsiteX136" fmla="*/ 9550 w 352450"/>
              <a:gd name="connsiteY136" fmla="*/ 1407318 h 1628775"/>
              <a:gd name="connsiteX137" fmla="*/ 25 w 352450"/>
              <a:gd name="connsiteY137" fmla="*/ 1435893 h 1628775"/>
              <a:gd name="connsiteX138" fmla="*/ 11932 w 352450"/>
              <a:gd name="connsiteY138" fmla="*/ 1450181 h 1628775"/>
              <a:gd name="connsiteX139" fmla="*/ 33363 w 352450"/>
              <a:gd name="connsiteY139" fmla="*/ 1469231 h 1628775"/>
              <a:gd name="connsiteX140" fmla="*/ 57175 w 352450"/>
              <a:gd name="connsiteY140" fmla="*/ 1483518 h 1628775"/>
              <a:gd name="connsiteX141" fmla="*/ 97657 w 352450"/>
              <a:gd name="connsiteY141" fmla="*/ 1500187 h 1628775"/>
              <a:gd name="connsiteX142" fmla="*/ 116707 w 352450"/>
              <a:gd name="connsiteY142" fmla="*/ 1504950 h 1628775"/>
              <a:gd name="connsiteX143" fmla="*/ 138138 w 352450"/>
              <a:gd name="connsiteY143" fmla="*/ 1514475 h 1628775"/>
              <a:gd name="connsiteX144" fmla="*/ 157188 w 352450"/>
              <a:gd name="connsiteY144" fmla="*/ 1531143 h 1628775"/>
              <a:gd name="connsiteX145" fmla="*/ 157188 w 352450"/>
              <a:gd name="connsiteY145" fmla="*/ 1552574 h 1628775"/>
              <a:gd name="connsiteX146" fmla="*/ 138137 w 352450"/>
              <a:gd name="connsiteY146" fmla="*/ 1566861 h 1628775"/>
              <a:gd name="connsiteX147" fmla="*/ 95276 w 352450"/>
              <a:gd name="connsiteY147" fmla="*/ 1574005 h 1628775"/>
              <a:gd name="connsiteX148" fmla="*/ 57176 w 352450"/>
              <a:gd name="connsiteY148" fmla="*/ 1581150 h 1628775"/>
              <a:gd name="connsiteX149" fmla="*/ 30981 w 352450"/>
              <a:gd name="connsiteY149" fmla="*/ 1585913 h 1628775"/>
              <a:gd name="connsiteX150" fmla="*/ 11932 w 352450"/>
              <a:gd name="connsiteY150" fmla="*/ 1604962 h 1628775"/>
              <a:gd name="connsiteX151" fmla="*/ 7169 w 352450"/>
              <a:gd name="connsiteY151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69082 w 352450"/>
              <a:gd name="connsiteY129" fmla="*/ 1283493 h 1628775"/>
              <a:gd name="connsiteX130" fmla="*/ 100038 w 352450"/>
              <a:gd name="connsiteY130" fmla="*/ 1278731 h 1628775"/>
              <a:gd name="connsiteX131" fmla="*/ 128613 w 352450"/>
              <a:gd name="connsiteY131" fmla="*/ 1295399 h 1628775"/>
              <a:gd name="connsiteX132" fmla="*/ 147664 w 352450"/>
              <a:gd name="connsiteY132" fmla="*/ 1321593 h 1628775"/>
              <a:gd name="connsiteX133" fmla="*/ 138138 w 352450"/>
              <a:gd name="connsiteY133" fmla="*/ 1357312 h 1628775"/>
              <a:gd name="connsiteX134" fmla="*/ 92894 w 352450"/>
              <a:gd name="connsiteY134" fmla="*/ 1376362 h 1628775"/>
              <a:gd name="connsiteX135" fmla="*/ 33363 w 352450"/>
              <a:gd name="connsiteY135" fmla="*/ 1388269 h 1628775"/>
              <a:gd name="connsiteX136" fmla="*/ 9550 w 352450"/>
              <a:gd name="connsiteY136" fmla="*/ 1407318 h 1628775"/>
              <a:gd name="connsiteX137" fmla="*/ 25 w 352450"/>
              <a:gd name="connsiteY137" fmla="*/ 1435893 h 1628775"/>
              <a:gd name="connsiteX138" fmla="*/ 11932 w 352450"/>
              <a:gd name="connsiteY138" fmla="*/ 1450181 h 1628775"/>
              <a:gd name="connsiteX139" fmla="*/ 33363 w 352450"/>
              <a:gd name="connsiteY139" fmla="*/ 1469231 h 1628775"/>
              <a:gd name="connsiteX140" fmla="*/ 57175 w 352450"/>
              <a:gd name="connsiteY140" fmla="*/ 1483518 h 1628775"/>
              <a:gd name="connsiteX141" fmla="*/ 97657 w 352450"/>
              <a:gd name="connsiteY141" fmla="*/ 1500187 h 1628775"/>
              <a:gd name="connsiteX142" fmla="*/ 116707 w 352450"/>
              <a:gd name="connsiteY142" fmla="*/ 1504950 h 1628775"/>
              <a:gd name="connsiteX143" fmla="*/ 138138 w 352450"/>
              <a:gd name="connsiteY143" fmla="*/ 1514475 h 1628775"/>
              <a:gd name="connsiteX144" fmla="*/ 157188 w 352450"/>
              <a:gd name="connsiteY144" fmla="*/ 1531143 h 1628775"/>
              <a:gd name="connsiteX145" fmla="*/ 157188 w 352450"/>
              <a:gd name="connsiteY145" fmla="*/ 1552574 h 1628775"/>
              <a:gd name="connsiteX146" fmla="*/ 138137 w 352450"/>
              <a:gd name="connsiteY146" fmla="*/ 1566861 h 1628775"/>
              <a:gd name="connsiteX147" fmla="*/ 95276 w 352450"/>
              <a:gd name="connsiteY147" fmla="*/ 1574005 h 1628775"/>
              <a:gd name="connsiteX148" fmla="*/ 57176 w 352450"/>
              <a:gd name="connsiteY148" fmla="*/ 1581150 h 1628775"/>
              <a:gd name="connsiteX149" fmla="*/ 30981 w 352450"/>
              <a:gd name="connsiteY149" fmla="*/ 1585913 h 1628775"/>
              <a:gd name="connsiteX150" fmla="*/ 11932 w 352450"/>
              <a:gd name="connsiteY150" fmla="*/ 1604962 h 1628775"/>
              <a:gd name="connsiteX151" fmla="*/ 7169 w 352450"/>
              <a:gd name="connsiteY151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64319 w 352450"/>
              <a:gd name="connsiteY128" fmla="*/ 1276350 h 1628775"/>
              <a:gd name="connsiteX129" fmla="*/ 100038 w 352450"/>
              <a:gd name="connsiteY129" fmla="*/ 1278731 h 1628775"/>
              <a:gd name="connsiteX130" fmla="*/ 128613 w 352450"/>
              <a:gd name="connsiteY130" fmla="*/ 1295399 h 1628775"/>
              <a:gd name="connsiteX131" fmla="*/ 147664 w 352450"/>
              <a:gd name="connsiteY131" fmla="*/ 1321593 h 1628775"/>
              <a:gd name="connsiteX132" fmla="*/ 138138 w 352450"/>
              <a:gd name="connsiteY132" fmla="*/ 1357312 h 1628775"/>
              <a:gd name="connsiteX133" fmla="*/ 92894 w 352450"/>
              <a:gd name="connsiteY133" fmla="*/ 1376362 h 1628775"/>
              <a:gd name="connsiteX134" fmla="*/ 33363 w 352450"/>
              <a:gd name="connsiteY134" fmla="*/ 1388269 h 1628775"/>
              <a:gd name="connsiteX135" fmla="*/ 9550 w 352450"/>
              <a:gd name="connsiteY135" fmla="*/ 1407318 h 1628775"/>
              <a:gd name="connsiteX136" fmla="*/ 25 w 352450"/>
              <a:gd name="connsiteY136" fmla="*/ 1435893 h 1628775"/>
              <a:gd name="connsiteX137" fmla="*/ 11932 w 352450"/>
              <a:gd name="connsiteY137" fmla="*/ 1450181 h 1628775"/>
              <a:gd name="connsiteX138" fmla="*/ 33363 w 352450"/>
              <a:gd name="connsiteY138" fmla="*/ 1469231 h 1628775"/>
              <a:gd name="connsiteX139" fmla="*/ 57175 w 352450"/>
              <a:gd name="connsiteY139" fmla="*/ 1483518 h 1628775"/>
              <a:gd name="connsiteX140" fmla="*/ 97657 w 352450"/>
              <a:gd name="connsiteY140" fmla="*/ 1500187 h 1628775"/>
              <a:gd name="connsiteX141" fmla="*/ 116707 w 352450"/>
              <a:gd name="connsiteY141" fmla="*/ 1504950 h 1628775"/>
              <a:gd name="connsiteX142" fmla="*/ 138138 w 352450"/>
              <a:gd name="connsiteY142" fmla="*/ 1514475 h 1628775"/>
              <a:gd name="connsiteX143" fmla="*/ 157188 w 352450"/>
              <a:gd name="connsiteY143" fmla="*/ 1531143 h 1628775"/>
              <a:gd name="connsiteX144" fmla="*/ 157188 w 352450"/>
              <a:gd name="connsiteY144" fmla="*/ 1552574 h 1628775"/>
              <a:gd name="connsiteX145" fmla="*/ 138137 w 352450"/>
              <a:gd name="connsiteY145" fmla="*/ 1566861 h 1628775"/>
              <a:gd name="connsiteX146" fmla="*/ 95276 w 352450"/>
              <a:gd name="connsiteY146" fmla="*/ 1574005 h 1628775"/>
              <a:gd name="connsiteX147" fmla="*/ 57176 w 352450"/>
              <a:gd name="connsiteY147" fmla="*/ 1581150 h 1628775"/>
              <a:gd name="connsiteX148" fmla="*/ 30981 w 352450"/>
              <a:gd name="connsiteY148" fmla="*/ 1585913 h 1628775"/>
              <a:gd name="connsiteX149" fmla="*/ 11932 w 352450"/>
              <a:gd name="connsiteY149" fmla="*/ 1604962 h 1628775"/>
              <a:gd name="connsiteX150" fmla="*/ 7169 w 352450"/>
              <a:gd name="connsiteY150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0032 w 352450"/>
              <a:gd name="connsiteY127" fmla="*/ 1266825 h 1628775"/>
              <a:gd name="connsiteX128" fmla="*/ 100038 w 352450"/>
              <a:gd name="connsiteY128" fmla="*/ 1278731 h 1628775"/>
              <a:gd name="connsiteX129" fmla="*/ 128613 w 352450"/>
              <a:gd name="connsiteY129" fmla="*/ 1295399 h 1628775"/>
              <a:gd name="connsiteX130" fmla="*/ 147664 w 352450"/>
              <a:gd name="connsiteY130" fmla="*/ 1321593 h 1628775"/>
              <a:gd name="connsiteX131" fmla="*/ 138138 w 352450"/>
              <a:gd name="connsiteY131" fmla="*/ 1357312 h 1628775"/>
              <a:gd name="connsiteX132" fmla="*/ 92894 w 352450"/>
              <a:gd name="connsiteY132" fmla="*/ 1376362 h 1628775"/>
              <a:gd name="connsiteX133" fmla="*/ 33363 w 352450"/>
              <a:gd name="connsiteY133" fmla="*/ 1388269 h 1628775"/>
              <a:gd name="connsiteX134" fmla="*/ 9550 w 352450"/>
              <a:gd name="connsiteY134" fmla="*/ 1407318 h 1628775"/>
              <a:gd name="connsiteX135" fmla="*/ 25 w 352450"/>
              <a:gd name="connsiteY135" fmla="*/ 1435893 h 1628775"/>
              <a:gd name="connsiteX136" fmla="*/ 11932 w 352450"/>
              <a:gd name="connsiteY136" fmla="*/ 1450181 h 1628775"/>
              <a:gd name="connsiteX137" fmla="*/ 33363 w 352450"/>
              <a:gd name="connsiteY137" fmla="*/ 1469231 h 1628775"/>
              <a:gd name="connsiteX138" fmla="*/ 57175 w 352450"/>
              <a:gd name="connsiteY138" fmla="*/ 1483518 h 1628775"/>
              <a:gd name="connsiteX139" fmla="*/ 97657 w 352450"/>
              <a:gd name="connsiteY139" fmla="*/ 1500187 h 1628775"/>
              <a:gd name="connsiteX140" fmla="*/ 116707 w 352450"/>
              <a:gd name="connsiteY140" fmla="*/ 1504950 h 1628775"/>
              <a:gd name="connsiteX141" fmla="*/ 138138 w 352450"/>
              <a:gd name="connsiteY141" fmla="*/ 1514475 h 1628775"/>
              <a:gd name="connsiteX142" fmla="*/ 157188 w 352450"/>
              <a:gd name="connsiteY142" fmla="*/ 1531143 h 1628775"/>
              <a:gd name="connsiteX143" fmla="*/ 157188 w 352450"/>
              <a:gd name="connsiteY143" fmla="*/ 1552574 h 1628775"/>
              <a:gd name="connsiteX144" fmla="*/ 138137 w 352450"/>
              <a:gd name="connsiteY144" fmla="*/ 1566861 h 1628775"/>
              <a:gd name="connsiteX145" fmla="*/ 95276 w 352450"/>
              <a:gd name="connsiteY145" fmla="*/ 1574005 h 1628775"/>
              <a:gd name="connsiteX146" fmla="*/ 57176 w 352450"/>
              <a:gd name="connsiteY146" fmla="*/ 1581150 h 1628775"/>
              <a:gd name="connsiteX147" fmla="*/ 30981 w 352450"/>
              <a:gd name="connsiteY147" fmla="*/ 1585913 h 1628775"/>
              <a:gd name="connsiteX148" fmla="*/ 11932 w 352450"/>
              <a:gd name="connsiteY148" fmla="*/ 1604962 h 1628775"/>
              <a:gd name="connsiteX149" fmla="*/ 7169 w 352450"/>
              <a:gd name="connsiteY14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28600 w 352450"/>
              <a:gd name="connsiteY126" fmla="*/ 1245393 h 1628775"/>
              <a:gd name="connsiteX127" fmla="*/ 57176 w 352450"/>
              <a:gd name="connsiteY127" fmla="*/ 1259681 h 1628775"/>
              <a:gd name="connsiteX128" fmla="*/ 100038 w 352450"/>
              <a:gd name="connsiteY128" fmla="*/ 1278731 h 1628775"/>
              <a:gd name="connsiteX129" fmla="*/ 128613 w 352450"/>
              <a:gd name="connsiteY129" fmla="*/ 1295399 h 1628775"/>
              <a:gd name="connsiteX130" fmla="*/ 147664 w 352450"/>
              <a:gd name="connsiteY130" fmla="*/ 1321593 h 1628775"/>
              <a:gd name="connsiteX131" fmla="*/ 138138 w 352450"/>
              <a:gd name="connsiteY131" fmla="*/ 1357312 h 1628775"/>
              <a:gd name="connsiteX132" fmla="*/ 92894 w 352450"/>
              <a:gd name="connsiteY132" fmla="*/ 1376362 h 1628775"/>
              <a:gd name="connsiteX133" fmla="*/ 33363 w 352450"/>
              <a:gd name="connsiteY133" fmla="*/ 1388269 h 1628775"/>
              <a:gd name="connsiteX134" fmla="*/ 9550 w 352450"/>
              <a:gd name="connsiteY134" fmla="*/ 1407318 h 1628775"/>
              <a:gd name="connsiteX135" fmla="*/ 25 w 352450"/>
              <a:gd name="connsiteY135" fmla="*/ 1435893 h 1628775"/>
              <a:gd name="connsiteX136" fmla="*/ 11932 w 352450"/>
              <a:gd name="connsiteY136" fmla="*/ 1450181 h 1628775"/>
              <a:gd name="connsiteX137" fmla="*/ 33363 w 352450"/>
              <a:gd name="connsiteY137" fmla="*/ 1469231 h 1628775"/>
              <a:gd name="connsiteX138" fmla="*/ 57175 w 352450"/>
              <a:gd name="connsiteY138" fmla="*/ 1483518 h 1628775"/>
              <a:gd name="connsiteX139" fmla="*/ 97657 w 352450"/>
              <a:gd name="connsiteY139" fmla="*/ 1500187 h 1628775"/>
              <a:gd name="connsiteX140" fmla="*/ 116707 w 352450"/>
              <a:gd name="connsiteY140" fmla="*/ 1504950 h 1628775"/>
              <a:gd name="connsiteX141" fmla="*/ 138138 w 352450"/>
              <a:gd name="connsiteY141" fmla="*/ 1514475 h 1628775"/>
              <a:gd name="connsiteX142" fmla="*/ 157188 w 352450"/>
              <a:gd name="connsiteY142" fmla="*/ 1531143 h 1628775"/>
              <a:gd name="connsiteX143" fmla="*/ 157188 w 352450"/>
              <a:gd name="connsiteY143" fmla="*/ 1552574 h 1628775"/>
              <a:gd name="connsiteX144" fmla="*/ 138137 w 352450"/>
              <a:gd name="connsiteY144" fmla="*/ 1566861 h 1628775"/>
              <a:gd name="connsiteX145" fmla="*/ 95276 w 352450"/>
              <a:gd name="connsiteY145" fmla="*/ 1574005 h 1628775"/>
              <a:gd name="connsiteX146" fmla="*/ 57176 w 352450"/>
              <a:gd name="connsiteY146" fmla="*/ 1581150 h 1628775"/>
              <a:gd name="connsiteX147" fmla="*/ 30981 w 352450"/>
              <a:gd name="connsiteY147" fmla="*/ 1585913 h 1628775"/>
              <a:gd name="connsiteX148" fmla="*/ 11932 w 352450"/>
              <a:gd name="connsiteY148" fmla="*/ 1604962 h 1628775"/>
              <a:gd name="connsiteX149" fmla="*/ 7169 w 352450"/>
              <a:gd name="connsiteY14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9550 w 352450"/>
              <a:gd name="connsiteY123" fmla="*/ 1212056 h 1628775"/>
              <a:gd name="connsiteX124" fmla="*/ 11932 w 352450"/>
              <a:gd name="connsiteY124" fmla="*/ 1226343 h 1628775"/>
              <a:gd name="connsiteX125" fmla="*/ 14313 w 352450"/>
              <a:gd name="connsiteY125" fmla="*/ 1243012 h 1628775"/>
              <a:gd name="connsiteX126" fmla="*/ 57176 w 352450"/>
              <a:gd name="connsiteY126" fmla="*/ 1259681 h 1628775"/>
              <a:gd name="connsiteX127" fmla="*/ 100038 w 352450"/>
              <a:gd name="connsiteY127" fmla="*/ 1278731 h 1628775"/>
              <a:gd name="connsiteX128" fmla="*/ 128613 w 352450"/>
              <a:gd name="connsiteY128" fmla="*/ 1295399 h 1628775"/>
              <a:gd name="connsiteX129" fmla="*/ 147664 w 352450"/>
              <a:gd name="connsiteY129" fmla="*/ 1321593 h 1628775"/>
              <a:gd name="connsiteX130" fmla="*/ 138138 w 352450"/>
              <a:gd name="connsiteY130" fmla="*/ 1357312 h 1628775"/>
              <a:gd name="connsiteX131" fmla="*/ 92894 w 352450"/>
              <a:gd name="connsiteY131" fmla="*/ 1376362 h 1628775"/>
              <a:gd name="connsiteX132" fmla="*/ 33363 w 352450"/>
              <a:gd name="connsiteY132" fmla="*/ 1388269 h 1628775"/>
              <a:gd name="connsiteX133" fmla="*/ 9550 w 352450"/>
              <a:gd name="connsiteY133" fmla="*/ 1407318 h 1628775"/>
              <a:gd name="connsiteX134" fmla="*/ 25 w 352450"/>
              <a:gd name="connsiteY134" fmla="*/ 1435893 h 1628775"/>
              <a:gd name="connsiteX135" fmla="*/ 11932 w 352450"/>
              <a:gd name="connsiteY135" fmla="*/ 1450181 h 1628775"/>
              <a:gd name="connsiteX136" fmla="*/ 33363 w 352450"/>
              <a:gd name="connsiteY136" fmla="*/ 1469231 h 1628775"/>
              <a:gd name="connsiteX137" fmla="*/ 57175 w 352450"/>
              <a:gd name="connsiteY137" fmla="*/ 1483518 h 1628775"/>
              <a:gd name="connsiteX138" fmla="*/ 97657 w 352450"/>
              <a:gd name="connsiteY138" fmla="*/ 1500187 h 1628775"/>
              <a:gd name="connsiteX139" fmla="*/ 116707 w 352450"/>
              <a:gd name="connsiteY139" fmla="*/ 1504950 h 1628775"/>
              <a:gd name="connsiteX140" fmla="*/ 138138 w 352450"/>
              <a:gd name="connsiteY140" fmla="*/ 1514475 h 1628775"/>
              <a:gd name="connsiteX141" fmla="*/ 157188 w 352450"/>
              <a:gd name="connsiteY141" fmla="*/ 1531143 h 1628775"/>
              <a:gd name="connsiteX142" fmla="*/ 157188 w 352450"/>
              <a:gd name="connsiteY142" fmla="*/ 1552574 h 1628775"/>
              <a:gd name="connsiteX143" fmla="*/ 138137 w 352450"/>
              <a:gd name="connsiteY143" fmla="*/ 1566861 h 1628775"/>
              <a:gd name="connsiteX144" fmla="*/ 95276 w 352450"/>
              <a:gd name="connsiteY144" fmla="*/ 1574005 h 1628775"/>
              <a:gd name="connsiteX145" fmla="*/ 57176 w 352450"/>
              <a:gd name="connsiteY145" fmla="*/ 1581150 h 1628775"/>
              <a:gd name="connsiteX146" fmla="*/ 30981 w 352450"/>
              <a:gd name="connsiteY146" fmla="*/ 1585913 h 1628775"/>
              <a:gd name="connsiteX147" fmla="*/ 11932 w 352450"/>
              <a:gd name="connsiteY147" fmla="*/ 1604962 h 1628775"/>
              <a:gd name="connsiteX148" fmla="*/ 7169 w 352450"/>
              <a:gd name="connsiteY148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11932 w 352450"/>
              <a:gd name="connsiteY123" fmla="*/ 1226343 h 1628775"/>
              <a:gd name="connsiteX124" fmla="*/ 14313 w 352450"/>
              <a:gd name="connsiteY124" fmla="*/ 1243012 h 1628775"/>
              <a:gd name="connsiteX125" fmla="*/ 57176 w 352450"/>
              <a:gd name="connsiteY125" fmla="*/ 1259681 h 1628775"/>
              <a:gd name="connsiteX126" fmla="*/ 100038 w 352450"/>
              <a:gd name="connsiteY126" fmla="*/ 1278731 h 1628775"/>
              <a:gd name="connsiteX127" fmla="*/ 128613 w 352450"/>
              <a:gd name="connsiteY127" fmla="*/ 1295399 h 1628775"/>
              <a:gd name="connsiteX128" fmla="*/ 147664 w 352450"/>
              <a:gd name="connsiteY128" fmla="*/ 1321593 h 1628775"/>
              <a:gd name="connsiteX129" fmla="*/ 138138 w 352450"/>
              <a:gd name="connsiteY129" fmla="*/ 1357312 h 1628775"/>
              <a:gd name="connsiteX130" fmla="*/ 92894 w 352450"/>
              <a:gd name="connsiteY130" fmla="*/ 1376362 h 1628775"/>
              <a:gd name="connsiteX131" fmla="*/ 33363 w 352450"/>
              <a:gd name="connsiteY131" fmla="*/ 1388269 h 1628775"/>
              <a:gd name="connsiteX132" fmla="*/ 9550 w 352450"/>
              <a:gd name="connsiteY132" fmla="*/ 1407318 h 1628775"/>
              <a:gd name="connsiteX133" fmla="*/ 25 w 352450"/>
              <a:gd name="connsiteY133" fmla="*/ 1435893 h 1628775"/>
              <a:gd name="connsiteX134" fmla="*/ 11932 w 352450"/>
              <a:gd name="connsiteY134" fmla="*/ 1450181 h 1628775"/>
              <a:gd name="connsiteX135" fmla="*/ 33363 w 352450"/>
              <a:gd name="connsiteY135" fmla="*/ 1469231 h 1628775"/>
              <a:gd name="connsiteX136" fmla="*/ 57175 w 352450"/>
              <a:gd name="connsiteY136" fmla="*/ 1483518 h 1628775"/>
              <a:gd name="connsiteX137" fmla="*/ 97657 w 352450"/>
              <a:gd name="connsiteY137" fmla="*/ 1500187 h 1628775"/>
              <a:gd name="connsiteX138" fmla="*/ 116707 w 352450"/>
              <a:gd name="connsiteY138" fmla="*/ 1504950 h 1628775"/>
              <a:gd name="connsiteX139" fmla="*/ 138138 w 352450"/>
              <a:gd name="connsiteY139" fmla="*/ 1514475 h 1628775"/>
              <a:gd name="connsiteX140" fmla="*/ 157188 w 352450"/>
              <a:gd name="connsiteY140" fmla="*/ 1531143 h 1628775"/>
              <a:gd name="connsiteX141" fmla="*/ 157188 w 352450"/>
              <a:gd name="connsiteY141" fmla="*/ 1552574 h 1628775"/>
              <a:gd name="connsiteX142" fmla="*/ 138137 w 352450"/>
              <a:gd name="connsiteY142" fmla="*/ 1566861 h 1628775"/>
              <a:gd name="connsiteX143" fmla="*/ 95276 w 352450"/>
              <a:gd name="connsiteY143" fmla="*/ 1574005 h 1628775"/>
              <a:gd name="connsiteX144" fmla="*/ 57176 w 352450"/>
              <a:gd name="connsiteY144" fmla="*/ 1581150 h 1628775"/>
              <a:gd name="connsiteX145" fmla="*/ 30981 w 352450"/>
              <a:gd name="connsiteY145" fmla="*/ 1585913 h 1628775"/>
              <a:gd name="connsiteX146" fmla="*/ 11932 w 352450"/>
              <a:gd name="connsiteY146" fmla="*/ 1604962 h 1628775"/>
              <a:gd name="connsiteX147" fmla="*/ 7169 w 352450"/>
              <a:gd name="connsiteY147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11932 w 352450"/>
              <a:gd name="connsiteY122" fmla="*/ 1204912 h 1628775"/>
              <a:gd name="connsiteX123" fmla="*/ 14313 w 352450"/>
              <a:gd name="connsiteY123" fmla="*/ 1243012 h 1628775"/>
              <a:gd name="connsiteX124" fmla="*/ 57176 w 352450"/>
              <a:gd name="connsiteY124" fmla="*/ 1259681 h 1628775"/>
              <a:gd name="connsiteX125" fmla="*/ 100038 w 352450"/>
              <a:gd name="connsiteY125" fmla="*/ 1278731 h 1628775"/>
              <a:gd name="connsiteX126" fmla="*/ 128613 w 352450"/>
              <a:gd name="connsiteY126" fmla="*/ 1295399 h 1628775"/>
              <a:gd name="connsiteX127" fmla="*/ 147664 w 352450"/>
              <a:gd name="connsiteY127" fmla="*/ 1321593 h 1628775"/>
              <a:gd name="connsiteX128" fmla="*/ 138138 w 352450"/>
              <a:gd name="connsiteY128" fmla="*/ 1357312 h 1628775"/>
              <a:gd name="connsiteX129" fmla="*/ 92894 w 352450"/>
              <a:gd name="connsiteY129" fmla="*/ 1376362 h 1628775"/>
              <a:gd name="connsiteX130" fmla="*/ 33363 w 352450"/>
              <a:gd name="connsiteY130" fmla="*/ 1388269 h 1628775"/>
              <a:gd name="connsiteX131" fmla="*/ 9550 w 352450"/>
              <a:gd name="connsiteY131" fmla="*/ 1407318 h 1628775"/>
              <a:gd name="connsiteX132" fmla="*/ 25 w 352450"/>
              <a:gd name="connsiteY132" fmla="*/ 1435893 h 1628775"/>
              <a:gd name="connsiteX133" fmla="*/ 11932 w 352450"/>
              <a:gd name="connsiteY133" fmla="*/ 1450181 h 1628775"/>
              <a:gd name="connsiteX134" fmla="*/ 33363 w 352450"/>
              <a:gd name="connsiteY134" fmla="*/ 1469231 h 1628775"/>
              <a:gd name="connsiteX135" fmla="*/ 57175 w 352450"/>
              <a:gd name="connsiteY135" fmla="*/ 1483518 h 1628775"/>
              <a:gd name="connsiteX136" fmla="*/ 97657 w 352450"/>
              <a:gd name="connsiteY136" fmla="*/ 1500187 h 1628775"/>
              <a:gd name="connsiteX137" fmla="*/ 116707 w 352450"/>
              <a:gd name="connsiteY137" fmla="*/ 1504950 h 1628775"/>
              <a:gd name="connsiteX138" fmla="*/ 138138 w 352450"/>
              <a:gd name="connsiteY138" fmla="*/ 1514475 h 1628775"/>
              <a:gd name="connsiteX139" fmla="*/ 157188 w 352450"/>
              <a:gd name="connsiteY139" fmla="*/ 1531143 h 1628775"/>
              <a:gd name="connsiteX140" fmla="*/ 157188 w 352450"/>
              <a:gd name="connsiteY140" fmla="*/ 1552574 h 1628775"/>
              <a:gd name="connsiteX141" fmla="*/ 138137 w 352450"/>
              <a:gd name="connsiteY141" fmla="*/ 1566861 h 1628775"/>
              <a:gd name="connsiteX142" fmla="*/ 95276 w 352450"/>
              <a:gd name="connsiteY142" fmla="*/ 1574005 h 1628775"/>
              <a:gd name="connsiteX143" fmla="*/ 57176 w 352450"/>
              <a:gd name="connsiteY143" fmla="*/ 1581150 h 1628775"/>
              <a:gd name="connsiteX144" fmla="*/ 30981 w 352450"/>
              <a:gd name="connsiteY144" fmla="*/ 1585913 h 1628775"/>
              <a:gd name="connsiteX145" fmla="*/ 11932 w 352450"/>
              <a:gd name="connsiteY145" fmla="*/ 1604962 h 1628775"/>
              <a:gd name="connsiteX146" fmla="*/ 7169 w 352450"/>
              <a:gd name="connsiteY146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14313 w 352450"/>
              <a:gd name="connsiteY121" fmla="*/ 1193006 h 1628775"/>
              <a:gd name="connsiteX122" fmla="*/ 2407 w 352450"/>
              <a:gd name="connsiteY122" fmla="*/ 1207293 h 1628775"/>
              <a:gd name="connsiteX123" fmla="*/ 14313 w 352450"/>
              <a:gd name="connsiteY123" fmla="*/ 1243012 h 1628775"/>
              <a:gd name="connsiteX124" fmla="*/ 57176 w 352450"/>
              <a:gd name="connsiteY124" fmla="*/ 1259681 h 1628775"/>
              <a:gd name="connsiteX125" fmla="*/ 100038 w 352450"/>
              <a:gd name="connsiteY125" fmla="*/ 1278731 h 1628775"/>
              <a:gd name="connsiteX126" fmla="*/ 128613 w 352450"/>
              <a:gd name="connsiteY126" fmla="*/ 1295399 h 1628775"/>
              <a:gd name="connsiteX127" fmla="*/ 147664 w 352450"/>
              <a:gd name="connsiteY127" fmla="*/ 1321593 h 1628775"/>
              <a:gd name="connsiteX128" fmla="*/ 138138 w 352450"/>
              <a:gd name="connsiteY128" fmla="*/ 1357312 h 1628775"/>
              <a:gd name="connsiteX129" fmla="*/ 92894 w 352450"/>
              <a:gd name="connsiteY129" fmla="*/ 1376362 h 1628775"/>
              <a:gd name="connsiteX130" fmla="*/ 33363 w 352450"/>
              <a:gd name="connsiteY130" fmla="*/ 1388269 h 1628775"/>
              <a:gd name="connsiteX131" fmla="*/ 9550 w 352450"/>
              <a:gd name="connsiteY131" fmla="*/ 1407318 h 1628775"/>
              <a:gd name="connsiteX132" fmla="*/ 25 w 352450"/>
              <a:gd name="connsiteY132" fmla="*/ 1435893 h 1628775"/>
              <a:gd name="connsiteX133" fmla="*/ 11932 w 352450"/>
              <a:gd name="connsiteY133" fmla="*/ 1450181 h 1628775"/>
              <a:gd name="connsiteX134" fmla="*/ 33363 w 352450"/>
              <a:gd name="connsiteY134" fmla="*/ 1469231 h 1628775"/>
              <a:gd name="connsiteX135" fmla="*/ 57175 w 352450"/>
              <a:gd name="connsiteY135" fmla="*/ 1483518 h 1628775"/>
              <a:gd name="connsiteX136" fmla="*/ 97657 w 352450"/>
              <a:gd name="connsiteY136" fmla="*/ 1500187 h 1628775"/>
              <a:gd name="connsiteX137" fmla="*/ 116707 w 352450"/>
              <a:gd name="connsiteY137" fmla="*/ 1504950 h 1628775"/>
              <a:gd name="connsiteX138" fmla="*/ 138138 w 352450"/>
              <a:gd name="connsiteY138" fmla="*/ 1514475 h 1628775"/>
              <a:gd name="connsiteX139" fmla="*/ 157188 w 352450"/>
              <a:gd name="connsiteY139" fmla="*/ 1531143 h 1628775"/>
              <a:gd name="connsiteX140" fmla="*/ 157188 w 352450"/>
              <a:gd name="connsiteY140" fmla="*/ 1552574 h 1628775"/>
              <a:gd name="connsiteX141" fmla="*/ 138137 w 352450"/>
              <a:gd name="connsiteY141" fmla="*/ 1566861 h 1628775"/>
              <a:gd name="connsiteX142" fmla="*/ 95276 w 352450"/>
              <a:gd name="connsiteY142" fmla="*/ 1574005 h 1628775"/>
              <a:gd name="connsiteX143" fmla="*/ 57176 w 352450"/>
              <a:gd name="connsiteY143" fmla="*/ 1581150 h 1628775"/>
              <a:gd name="connsiteX144" fmla="*/ 30981 w 352450"/>
              <a:gd name="connsiteY144" fmla="*/ 1585913 h 1628775"/>
              <a:gd name="connsiteX145" fmla="*/ 11932 w 352450"/>
              <a:gd name="connsiteY145" fmla="*/ 1604962 h 1628775"/>
              <a:gd name="connsiteX146" fmla="*/ 7169 w 352450"/>
              <a:gd name="connsiteY146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90513 w 352450"/>
              <a:gd name="connsiteY115" fmla="*/ 1121568 h 1628775"/>
              <a:gd name="connsiteX116" fmla="*/ 69082 w 352450"/>
              <a:gd name="connsiteY116" fmla="*/ 1135856 h 1628775"/>
              <a:gd name="connsiteX117" fmla="*/ 54794 w 352450"/>
              <a:gd name="connsiteY117" fmla="*/ 1150143 h 1628775"/>
              <a:gd name="connsiteX118" fmla="*/ 40507 w 352450"/>
              <a:gd name="connsiteY118" fmla="*/ 1159668 h 1628775"/>
              <a:gd name="connsiteX119" fmla="*/ 33363 w 352450"/>
              <a:gd name="connsiteY119" fmla="*/ 1164431 h 1628775"/>
              <a:gd name="connsiteX120" fmla="*/ 19075 w 352450"/>
              <a:gd name="connsiteY120" fmla="*/ 1178718 h 1628775"/>
              <a:gd name="connsiteX121" fmla="*/ 2407 w 352450"/>
              <a:gd name="connsiteY121" fmla="*/ 1207293 h 1628775"/>
              <a:gd name="connsiteX122" fmla="*/ 14313 w 352450"/>
              <a:gd name="connsiteY122" fmla="*/ 1243012 h 1628775"/>
              <a:gd name="connsiteX123" fmla="*/ 57176 w 352450"/>
              <a:gd name="connsiteY123" fmla="*/ 1259681 h 1628775"/>
              <a:gd name="connsiteX124" fmla="*/ 100038 w 352450"/>
              <a:gd name="connsiteY124" fmla="*/ 1278731 h 1628775"/>
              <a:gd name="connsiteX125" fmla="*/ 128613 w 352450"/>
              <a:gd name="connsiteY125" fmla="*/ 1295399 h 1628775"/>
              <a:gd name="connsiteX126" fmla="*/ 147664 w 352450"/>
              <a:gd name="connsiteY126" fmla="*/ 1321593 h 1628775"/>
              <a:gd name="connsiteX127" fmla="*/ 138138 w 352450"/>
              <a:gd name="connsiteY127" fmla="*/ 1357312 h 1628775"/>
              <a:gd name="connsiteX128" fmla="*/ 92894 w 352450"/>
              <a:gd name="connsiteY128" fmla="*/ 1376362 h 1628775"/>
              <a:gd name="connsiteX129" fmla="*/ 33363 w 352450"/>
              <a:gd name="connsiteY129" fmla="*/ 1388269 h 1628775"/>
              <a:gd name="connsiteX130" fmla="*/ 9550 w 352450"/>
              <a:gd name="connsiteY130" fmla="*/ 1407318 h 1628775"/>
              <a:gd name="connsiteX131" fmla="*/ 25 w 352450"/>
              <a:gd name="connsiteY131" fmla="*/ 1435893 h 1628775"/>
              <a:gd name="connsiteX132" fmla="*/ 11932 w 352450"/>
              <a:gd name="connsiteY132" fmla="*/ 1450181 h 1628775"/>
              <a:gd name="connsiteX133" fmla="*/ 33363 w 352450"/>
              <a:gd name="connsiteY133" fmla="*/ 1469231 h 1628775"/>
              <a:gd name="connsiteX134" fmla="*/ 57175 w 352450"/>
              <a:gd name="connsiteY134" fmla="*/ 1483518 h 1628775"/>
              <a:gd name="connsiteX135" fmla="*/ 97657 w 352450"/>
              <a:gd name="connsiteY135" fmla="*/ 1500187 h 1628775"/>
              <a:gd name="connsiteX136" fmla="*/ 116707 w 352450"/>
              <a:gd name="connsiteY136" fmla="*/ 1504950 h 1628775"/>
              <a:gd name="connsiteX137" fmla="*/ 138138 w 352450"/>
              <a:gd name="connsiteY137" fmla="*/ 1514475 h 1628775"/>
              <a:gd name="connsiteX138" fmla="*/ 157188 w 352450"/>
              <a:gd name="connsiteY138" fmla="*/ 1531143 h 1628775"/>
              <a:gd name="connsiteX139" fmla="*/ 157188 w 352450"/>
              <a:gd name="connsiteY139" fmla="*/ 1552574 h 1628775"/>
              <a:gd name="connsiteX140" fmla="*/ 138137 w 352450"/>
              <a:gd name="connsiteY140" fmla="*/ 1566861 h 1628775"/>
              <a:gd name="connsiteX141" fmla="*/ 95276 w 352450"/>
              <a:gd name="connsiteY141" fmla="*/ 1574005 h 1628775"/>
              <a:gd name="connsiteX142" fmla="*/ 57176 w 352450"/>
              <a:gd name="connsiteY142" fmla="*/ 1581150 h 1628775"/>
              <a:gd name="connsiteX143" fmla="*/ 30981 w 352450"/>
              <a:gd name="connsiteY143" fmla="*/ 1585913 h 1628775"/>
              <a:gd name="connsiteX144" fmla="*/ 11932 w 352450"/>
              <a:gd name="connsiteY144" fmla="*/ 1604962 h 1628775"/>
              <a:gd name="connsiteX145" fmla="*/ 7169 w 352450"/>
              <a:gd name="connsiteY145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69082 w 352450"/>
              <a:gd name="connsiteY115" fmla="*/ 1135856 h 1628775"/>
              <a:gd name="connsiteX116" fmla="*/ 54794 w 352450"/>
              <a:gd name="connsiteY116" fmla="*/ 1150143 h 1628775"/>
              <a:gd name="connsiteX117" fmla="*/ 40507 w 352450"/>
              <a:gd name="connsiteY117" fmla="*/ 1159668 h 1628775"/>
              <a:gd name="connsiteX118" fmla="*/ 33363 w 352450"/>
              <a:gd name="connsiteY118" fmla="*/ 1164431 h 1628775"/>
              <a:gd name="connsiteX119" fmla="*/ 19075 w 352450"/>
              <a:gd name="connsiteY119" fmla="*/ 1178718 h 1628775"/>
              <a:gd name="connsiteX120" fmla="*/ 2407 w 352450"/>
              <a:gd name="connsiteY120" fmla="*/ 1207293 h 1628775"/>
              <a:gd name="connsiteX121" fmla="*/ 14313 w 352450"/>
              <a:gd name="connsiteY121" fmla="*/ 1243012 h 1628775"/>
              <a:gd name="connsiteX122" fmla="*/ 57176 w 352450"/>
              <a:gd name="connsiteY122" fmla="*/ 1259681 h 1628775"/>
              <a:gd name="connsiteX123" fmla="*/ 100038 w 352450"/>
              <a:gd name="connsiteY123" fmla="*/ 1278731 h 1628775"/>
              <a:gd name="connsiteX124" fmla="*/ 128613 w 352450"/>
              <a:gd name="connsiteY124" fmla="*/ 1295399 h 1628775"/>
              <a:gd name="connsiteX125" fmla="*/ 147664 w 352450"/>
              <a:gd name="connsiteY125" fmla="*/ 1321593 h 1628775"/>
              <a:gd name="connsiteX126" fmla="*/ 138138 w 352450"/>
              <a:gd name="connsiteY126" fmla="*/ 1357312 h 1628775"/>
              <a:gd name="connsiteX127" fmla="*/ 92894 w 352450"/>
              <a:gd name="connsiteY127" fmla="*/ 1376362 h 1628775"/>
              <a:gd name="connsiteX128" fmla="*/ 33363 w 352450"/>
              <a:gd name="connsiteY128" fmla="*/ 1388269 h 1628775"/>
              <a:gd name="connsiteX129" fmla="*/ 9550 w 352450"/>
              <a:gd name="connsiteY129" fmla="*/ 1407318 h 1628775"/>
              <a:gd name="connsiteX130" fmla="*/ 25 w 352450"/>
              <a:gd name="connsiteY130" fmla="*/ 1435893 h 1628775"/>
              <a:gd name="connsiteX131" fmla="*/ 11932 w 352450"/>
              <a:gd name="connsiteY131" fmla="*/ 1450181 h 1628775"/>
              <a:gd name="connsiteX132" fmla="*/ 33363 w 352450"/>
              <a:gd name="connsiteY132" fmla="*/ 1469231 h 1628775"/>
              <a:gd name="connsiteX133" fmla="*/ 57175 w 352450"/>
              <a:gd name="connsiteY133" fmla="*/ 1483518 h 1628775"/>
              <a:gd name="connsiteX134" fmla="*/ 97657 w 352450"/>
              <a:gd name="connsiteY134" fmla="*/ 1500187 h 1628775"/>
              <a:gd name="connsiteX135" fmla="*/ 116707 w 352450"/>
              <a:gd name="connsiteY135" fmla="*/ 1504950 h 1628775"/>
              <a:gd name="connsiteX136" fmla="*/ 138138 w 352450"/>
              <a:gd name="connsiteY136" fmla="*/ 1514475 h 1628775"/>
              <a:gd name="connsiteX137" fmla="*/ 157188 w 352450"/>
              <a:gd name="connsiteY137" fmla="*/ 1531143 h 1628775"/>
              <a:gd name="connsiteX138" fmla="*/ 157188 w 352450"/>
              <a:gd name="connsiteY138" fmla="*/ 1552574 h 1628775"/>
              <a:gd name="connsiteX139" fmla="*/ 138137 w 352450"/>
              <a:gd name="connsiteY139" fmla="*/ 1566861 h 1628775"/>
              <a:gd name="connsiteX140" fmla="*/ 95276 w 352450"/>
              <a:gd name="connsiteY140" fmla="*/ 1574005 h 1628775"/>
              <a:gd name="connsiteX141" fmla="*/ 57176 w 352450"/>
              <a:gd name="connsiteY141" fmla="*/ 1581150 h 1628775"/>
              <a:gd name="connsiteX142" fmla="*/ 30981 w 352450"/>
              <a:gd name="connsiteY142" fmla="*/ 1585913 h 1628775"/>
              <a:gd name="connsiteX143" fmla="*/ 11932 w 352450"/>
              <a:gd name="connsiteY143" fmla="*/ 1604962 h 1628775"/>
              <a:gd name="connsiteX144" fmla="*/ 7169 w 352450"/>
              <a:gd name="connsiteY14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97657 w 352450"/>
              <a:gd name="connsiteY114" fmla="*/ 1119187 h 1628775"/>
              <a:gd name="connsiteX115" fmla="*/ 54794 w 352450"/>
              <a:gd name="connsiteY115" fmla="*/ 1150143 h 1628775"/>
              <a:gd name="connsiteX116" fmla="*/ 40507 w 352450"/>
              <a:gd name="connsiteY116" fmla="*/ 1159668 h 1628775"/>
              <a:gd name="connsiteX117" fmla="*/ 33363 w 352450"/>
              <a:gd name="connsiteY117" fmla="*/ 1164431 h 1628775"/>
              <a:gd name="connsiteX118" fmla="*/ 19075 w 352450"/>
              <a:gd name="connsiteY118" fmla="*/ 1178718 h 1628775"/>
              <a:gd name="connsiteX119" fmla="*/ 2407 w 352450"/>
              <a:gd name="connsiteY119" fmla="*/ 1207293 h 1628775"/>
              <a:gd name="connsiteX120" fmla="*/ 14313 w 352450"/>
              <a:gd name="connsiteY120" fmla="*/ 1243012 h 1628775"/>
              <a:gd name="connsiteX121" fmla="*/ 57176 w 352450"/>
              <a:gd name="connsiteY121" fmla="*/ 1259681 h 1628775"/>
              <a:gd name="connsiteX122" fmla="*/ 100038 w 352450"/>
              <a:gd name="connsiteY122" fmla="*/ 1278731 h 1628775"/>
              <a:gd name="connsiteX123" fmla="*/ 128613 w 352450"/>
              <a:gd name="connsiteY123" fmla="*/ 1295399 h 1628775"/>
              <a:gd name="connsiteX124" fmla="*/ 147664 w 352450"/>
              <a:gd name="connsiteY124" fmla="*/ 1321593 h 1628775"/>
              <a:gd name="connsiteX125" fmla="*/ 138138 w 352450"/>
              <a:gd name="connsiteY125" fmla="*/ 1357312 h 1628775"/>
              <a:gd name="connsiteX126" fmla="*/ 92894 w 352450"/>
              <a:gd name="connsiteY126" fmla="*/ 1376362 h 1628775"/>
              <a:gd name="connsiteX127" fmla="*/ 33363 w 352450"/>
              <a:gd name="connsiteY127" fmla="*/ 1388269 h 1628775"/>
              <a:gd name="connsiteX128" fmla="*/ 9550 w 352450"/>
              <a:gd name="connsiteY128" fmla="*/ 1407318 h 1628775"/>
              <a:gd name="connsiteX129" fmla="*/ 25 w 352450"/>
              <a:gd name="connsiteY129" fmla="*/ 1435893 h 1628775"/>
              <a:gd name="connsiteX130" fmla="*/ 11932 w 352450"/>
              <a:gd name="connsiteY130" fmla="*/ 1450181 h 1628775"/>
              <a:gd name="connsiteX131" fmla="*/ 33363 w 352450"/>
              <a:gd name="connsiteY131" fmla="*/ 1469231 h 1628775"/>
              <a:gd name="connsiteX132" fmla="*/ 57175 w 352450"/>
              <a:gd name="connsiteY132" fmla="*/ 1483518 h 1628775"/>
              <a:gd name="connsiteX133" fmla="*/ 97657 w 352450"/>
              <a:gd name="connsiteY133" fmla="*/ 1500187 h 1628775"/>
              <a:gd name="connsiteX134" fmla="*/ 116707 w 352450"/>
              <a:gd name="connsiteY134" fmla="*/ 1504950 h 1628775"/>
              <a:gd name="connsiteX135" fmla="*/ 138138 w 352450"/>
              <a:gd name="connsiteY135" fmla="*/ 1514475 h 1628775"/>
              <a:gd name="connsiteX136" fmla="*/ 157188 w 352450"/>
              <a:gd name="connsiteY136" fmla="*/ 1531143 h 1628775"/>
              <a:gd name="connsiteX137" fmla="*/ 157188 w 352450"/>
              <a:gd name="connsiteY137" fmla="*/ 1552574 h 1628775"/>
              <a:gd name="connsiteX138" fmla="*/ 138137 w 352450"/>
              <a:gd name="connsiteY138" fmla="*/ 1566861 h 1628775"/>
              <a:gd name="connsiteX139" fmla="*/ 95276 w 352450"/>
              <a:gd name="connsiteY139" fmla="*/ 1574005 h 1628775"/>
              <a:gd name="connsiteX140" fmla="*/ 57176 w 352450"/>
              <a:gd name="connsiteY140" fmla="*/ 1581150 h 1628775"/>
              <a:gd name="connsiteX141" fmla="*/ 30981 w 352450"/>
              <a:gd name="connsiteY141" fmla="*/ 1585913 h 1628775"/>
              <a:gd name="connsiteX142" fmla="*/ 11932 w 352450"/>
              <a:gd name="connsiteY142" fmla="*/ 1604962 h 1628775"/>
              <a:gd name="connsiteX143" fmla="*/ 7169 w 352450"/>
              <a:gd name="connsiteY143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54794 w 352450"/>
              <a:gd name="connsiteY114" fmla="*/ 1150143 h 1628775"/>
              <a:gd name="connsiteX115" fmla="*/ 40507 w 352450"/>
              <a:gd name="connsiteY115" fmla="*/ 1159668 h 1628775"/>
              <a:gd name="connsiteX116" fmla="*/ 33363 w 352450"/>
              <a:gd name="connsiteY116" fmla="*/ 1164431 h 1628775"/>
              <a:gd name="connsiteX117" fmla="*/ 19075 w 352450"/>
              <a:gd name="connsiteY117" fmla="*/ 1178718 h 1628775"/>
              <a:gd name="connsiteX118" fmla="*/ 2407 w 352450"/>
              <a:gd name="connsiteY118" fmla="*/ 1207293 h 1628775"/>
              <a:gd name="connsiteX119" fmla="*/ 14313 w 352450"/>
              <a:gd name="connsiteY119" fmla="*/ 1243012 h 1628775"/>
              <a:gd name="connsiteX120" fmla="*/ 57176 w 352450"/>
              <a:gd name="connsiteY120" fmla="*/ 1259681 h 1628775"/>
              <a:gd name="connsiteX121" fmla="*/ 100038 w 352450"/>
              <a:gd name="connsiteY121" fmla="*/ 1278731 h 1628775"/>
              <a:gd name="connsiteX122" fmla="*/ 128613 w 352450"/>
              <a:gd name="connsiteY122" fmla="*/ 1295399 h 1628775"/>
              <a:gd name="connsiteX123" fmla="*/ 147664 w 352450"/>
              <a:gd name="connsiteY123" fmla="*/ 1321593 h 1628775"/>
              <a:gd name="connsiteX124" fmla="*/ 138138 w 352450"/>
              <a:gd name="connsiteY124" fmla="*/ 1357312 h 1628775"/>
              <a:gd name="connsiteX125" fmla="*/ 92894 w 352450"/>
              <a:gd name="connsiteY125" fmla="*/ 1376362 h 1628775"/>
              <a:gd name="connsiteX126" fmla="*/ 33363 w 352450"/>
              <a:gd name="connsiteY126" fmla="*/ 1388269 h 1628775"/>
              <a:gd name="connsiteX127" fmla="*/ 9550 w 352450"/>
              <a:gd name="connsiteY127" fmla="*/ 1407318 h 1628775"/>
              <a:gd name="connsiteX128" fmla="*/ 25 w 352450"/>
              <a:gd name="connsiteY128" fmla="*/ 1435893 h 1628775"/>
              <a:gd name="connsiteX129" fmla="*/ 11932 w 352450"/>
              <a:gd name="connsiteY129" fmla="*/ 1450181 h 1628775"/>
              <a:gd name="connsiteX130" fmla="*/ 33363 w 352450"/>
              <a:gd name="connsiteY130" fmla="*/ 1469231 h 1628775"/>
              <a:gd name="connsiteX131" fmla="*/ 57175 w 352450"/>
              <a:gd name="connsiteY131" fmla="*/ 1483518 h 1628775"/>
              <a:gd name="connsiteX132" fmla="*/ 97657 w 352450"/>
              <a:gd name="connsiteY132" fmla="*/ 1500187 h 1628775"/>
              <a:gd name="connsiteX133" fmla="*/ 116707 w 352450"/>
              <a:gd name="connsiteY133" fmla="*/ 1504950 h 1628775"/>
              <a:gd name="connsiteX134" fmla="*/ 138138 w 352450"/>
              <a:gd name="connsiteY134" fmla="*/ 1514475 h 1628775"/>
              <a:gd name="connsiteX135" fmla="*/ 157188 w 352450"/>
              <a:gd name="connsiteY135" fmla="*/ 1531143 h 1628775"/>
              <a:gd name="connsiteX136" fmla="*/ 157188 w 352450"/>
              <a:gd name="connsiteY136" fmla="*/ 1552574 h 1628775"/>
              <a:gd name="connsiteX137" fmla="*/ 138137 w 352450"/>
              <a:gd name="connsiteY137" fmla="*/ 1566861 h 1628775"/>
              <a:gd name="connsiteX138" fmla="*/ 95276 w 352450"/>
              <a:gd name="connsiteY138" fmla="*/ 1574005 h 1628775"/>
              <a:gd name="connsiteX139" fmla="*/ 57176 w 352450"/>
              <a:gd name="connsiteY139" fmla="*/ 1581150 h 1628775"/>
              <a:gd name="connsiteX140" fmla="*/ 30981 w 352450"/>
              <a:gd name="connsiteY140" fmla="*/ 1585913 h 1628775"/>
              <a:gd name="connsiteX141" fmla="*/ 11932 w 352450"/>
              <a:gd name="connsiteY141" fmla="*/ 1604962 h 1628775"/>
              <a:gd name="connsiteX142" fmla="*/ 7169 w 352450"/>
              <a:gd name="connsiteY142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54794 w 352450"/>
              <a:gd name="connsiteY114" fmla="*/ 1150143 h 1628775"/>
              <a:gd name="connsiteX115" fmla="*/ 40507 w 352450"/>
              <a:gd name="connsiteY115" fmla="*/ 1159668 h 1628775"/>
              <a:gd name="connsiteX116" fmla="*/ 19075 w 352450"/>
              <a:gd name="connsiteY116" fmla="*/ 1178718 h 1628775"/>
              <a:gd name="connsiteX117" fmla="*/ 2407 w 352450"/>
              <a:gd name="connsiteY117" fmla="*/ 1207293 h 1628775"/>
              <a:gd name="connsiteX118" fmla="*/ 14313 w 352450"/>
              <a:gd name="connsiteY118" fmla="*/ 1243012 h 1628775"/>
              <a:gd name="connsiteX119" fmla="*/ 57176 w 352450"/>
              <a:gd name="connsiteY119" fmla="*/ 1259681 h 1628775"/>
              <a:gd name="connsiteX120" fmla="*/ 100038 w 352450"/>
              <a:gd name="connsiteY120" fmla="*/ 1278731 h 1628775"/>
              <a:gd name="connsiteX121" fmla="*/ 128613 w 352450"/>
              <a:gd name="connsiteY121" fmla="*/ 1295399 h 1628775"/>
              <a:gd name="connsiteX122" fmla="*/ 147664 w 352450"/>
              <a:gd name="connsiteY122" fmla="*/ 1321593 h 1628775"/>
              <a:gd name="connsiteX123" fmla="*/ 138138 w 352450"/>
              <a:gd name="connsiteY123" fmla="*/ 1357312 h 1628775"/>
              <a:gd name="connsiteX124" fmla="*/ 92894 w 352450"/>
              <a:gd name="connsiteY124" fmla="*/ 1376362 h 1628775"/>
              <a:gd name="connsiteX125" fmla="*/ 33363 w 352450"/>
              <a:gd name="connsiteY125" fmla="*/ 1388269 h 1628775"/>
              <a:gd name="connsiteX126" fmla="*/ 9550 w 352450"/>
              <a:gd name="connsiteY126" fmla="*/ 1407318 h 1628775"/>
              <a:gd name="connsiteX127" fmla="*/ 25 w 352450"/>
              <a:gd name="connsiteY127" fmla="*/ 1435893 h 1628775"/>
              <a:gd name="connsiteX128" fmla="*/ 11932 w 352450"/>
              <a:gd name="connsiteY128" fmla="*/ 1450181 h 1628775"/>
              <a:gd name="connsiteX129" fmla="*/ 33363 w 352450"/>
              <a:gd name="connsiteY129" fmla="*/ 1469231 h 1628775"/>
              <a:gd name="connsiteX130" fmla="*/ 57175 w 352450"/>
              <a:gd name="connsiteY130" fmla="*/ 1483518 h 1628775"/>
              <a:gd name="connsiteX131" fmla="*/ 97657 w 352450"/>
              <a:gd name="connsiteY131" fmla="*/ 1500187 h 1628775"/>
              <a:gd name="connsiteX132" fmla="*/ 116707 w 352450"/>
              <a:gd name="connsiteY132" fmla="*/ 1504950 h 1628775"/>
              <a:gd name="connsiteX133" fmla="*/ 138138 w 352450"/>
              <a:gd name="connsiteY133" fmla="*/ 1514475 h 1628775"/>
              <a:gd name="connsiteX134" fmla="*/ 157188 w 352450"/>
              <a:gd name="connsiteY134" fmla="*/ 1531143 h 1628775"/>
              <a:gd name="connsiteX135" fmla="*/ 157188 w 352450"/>
              <a:gd name="connsiteY135" fmla="*/ 1552574 h 1628775"/>
              <a:gd name="connsiteX136" fmla="*/ 138137 w 352450"/>
              <a:gd name="connsiteY136" fmla="*/ 1566861 h 1628775"/>
              <a:gd name="connsiteX137" fmla="*/ 95276 w 352450"/>
              <a:gd name="connsiteY137" fmla="*/ 1574005 h 1628775"/>
              <a:gd name="connsiteX138" fmla="*/ 57176 w 352450"/>
              <a:gd name="connsiteY138" fmla="*/ 1581150 h 1628775"/>
              <a:gd name="connsiteX139" fmla="*/ 30981 w 352450"/>
              <a:gd name="connsiteY139" fmla="*/ 1585913 h 1628775"/>
              <a:gd name="connsiteX140" fmla="*/ 11932 w 352450"/>
              <a:gd name="connsiteY140" fmla="*/ 1604962 h 1628775"/>
              <a:gd name="connsiteX141" fmla="*/ 7169 w 352450"/>
              <a:gd name="connsiteY141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54794 w 352450"/>
              <a:gd name="connsiteY114" fmla="*/ 1150143 h 1628775"/>
              <a:gd name="connsiteX115" fmla="*/ 19075 w 352450"/>
              <a:gd name="connsiteY115" fmla="*/ 1178718 h 1628775"/>
              <a:gd name="connsiteX116" fmla="*/ 2407 w 352450"/>
              <a:gd name="connsiteY116" fmla="*/ 1207293 h 1628775"/>
              <a:gd name="connsiteX117" fmla="*/ 14313 w 352450"/>
              <a:gd name="connsiteY117" fmla="*/ 1243012 h 1628775"/>
              <a:gd name="connsiteX118" fmla="*/ 57176 w 352450"/>
              <a:gd name="connsiteY118" fmla="*/ 1259681 h 1628775"/>
              <a:gd name="connsiteX119" fmla="*/ 100038 w 352450"/>
              <a:gd name="connsiteY119" fmla="*/ 1278731 h 1628775"/>
              <a:gd name="connsiteX120" fmla="*/ 128613 w 352450"/>
              <a:gd name="connsiteY120" fmla="*/ 1295399 h 1628775"/>
              <a:gd name="connsiteX121" fmla="*/ 147664 w 352450"/>
              <a:gd name="connsiteY121" fmla="*/ 1321593 h 1628775"/>
              <a:gd name="connsiteX122" fmla="*/ 138138 w 352450"/>
              <a:gd name="connsiteY122" fmla="*/ 1357312 h 1628775"/>
              <a:gd name="connsiteX123" fmla="*/ 92894 w 352450"/>
              <a:gd name="connsiteY123" fmla="*/ 1376362 h 1628775"/>
              <a:gd name="connsiteX124" fmla="*/ 33363 w 352450"/>
              <a:gd name="connsiteY124" fmla="*/ 1388269 h 1628775"/>
              <a:gd name="connsiteX125" fmla="*/ 9550 w 352450"/>
              <a:gd name="connsiteY125" fmla="*/ 1407318 h 1628775"/>
              <a:gd name="connsiteX126" fmla="*/ 25 w 352450"/>
              <a:gd name="connsiteY126" fmla="*/ 1435893 h 1628775"/>
              <a:gd name="connsiteX127" fmla="*/ 11932 w 352450"/>
              <a:gd name="connsiteY127" fmla="*/ 1450181 h 1628775"/>
              <a:gd name="connsiteX128" fmla="*/ 33363 w 352450"/>
              <a:gd name="connsiteY128" fmla="*/ 1469231 h 1628775"/>
              <a:gd name="connsiteX129" fmla="*/ 57175 w 352450"/>
              <a:gd name="connsiteY129" fmla="*/ 1483518 h 1628775"/>
              <a:gd name="connsiteX130" fmla="*/ 97657 w 352450"/>
              <a:gd name="connsiteY130" fmla="*/ 1500187 h 1628775"/>
              <a:gd name="connsiteX131" fmla="*/ 116707 w 352450"/>
              <a:gd name="connsiteY131" fmla="*/ 1504950 h 1628775"/>
              <a:gd name="connsiteX132" fmla="*/ 138138 w 352450"/>
              <a:gd name="connsiteY132" fmla="*/ 1514475 h 1628775"/>
              <a:gd name="connsiteX133" fmla="*/ 157188 w 352450"/>
              <a:gd name="connsiteY133" fmla="*/ 1531143 h 1628775"/>
              <a:gd name="connsiteX134" fmla="*/ 157188 w 352450"/>
              <a:gd name="connsiteY134" fmla="*/ 1552574 h 1628775"/>
              <a:gd name="connsiteX135" fmla="*/ 138137 w 352450"/>
              <a:gd name="connsiteY135" fmla="*/ 1566861 h 1628775"/>
              <a:gd name="connsiteX136" fmla="*/ 95276 w 352450"/>
              <a:gd name="connsiteY136" fmla="*/ 1574005 h 1628775"/>
              <a:gd name="connsiteX137" fmla="*/ 57176 w 352450"/>
              <a:gd name="connsiteY137" fmla="*/ 1581150 h 1628775"/>
              <a:gd name="connsiteX138" fmla="*/ 30981 w 352450"/>
              <a:gd name="connsiteY138" fmla="*/ 1585913 h 1628775"/>
              <a:gd name="connsiteX139" fmla="*/ 11932 w 352450"/>
              <a:gd name="connsiteY139" fmla="*/ 1604962 h 1628775"/>
              <a:gd name="connsiteX140" fmla="*/ 7169 w 352450"/>
              <a:gd name="connsiteY140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54794 w 352450"/>
              <a:gd name="connsiteY114" fmla="*/ 1150143 h 1628775"/>
              <a:gd name="connsiteX115" fmla="*/ 16694 w 352450"/>
              <a:gd name="connsiteY115" fmla="*/ 1173955 h 1628775"/>
              <a:gd name="connsiteX116" fmla="*/ 2407 w 352450"/>
              <a:gd name="connsiteY116" fmla="*/ 1207293 h 1628775"/>
              <a:gd name="connsiteX117" fmla="*/ 14313 w 352450"/>
              <a:gd name="connsiteY117" fmla="*/ 1243012 h 1628775"/>
              <a:gd name="connsiteX118" fmla="*/ 57176 w 352450"/>
              <a:gd name="connsiteY118" fmla="*/ 1259681 h 1628775"/>
              <a:gd name="connsiteX119" fmla="*/ 100038 w 352450"/>
              <a:gd name="connsiteY119" fmla="*/ 1278731 h 1628775"/>
              <a:gd name="connsiteX120" fmla="*/ 128613 w 352450"/>
              <a:gd name="connsiteY120" fmla="*/ 1295399 h 1628775"/>
              <a:gd name="connsiteX121" fmla="*/ 147664 w 352450"/>
              <a:gd name="connsiteY121" fmla="*/ 1321593 h 1628775"/>
              <a:gd name="connsiteX122" fmla="*/ 138138 w 352450"/>
              <a:gd name="connsiteY122" fmla="*/ 1357312 h 1628775"/>
              <a:gd name="connsiteX123" fmla="*/ 92894 w 352450"/>
              <a:gd name="connsiteY123" fmla="*/ 1376362 h 1628775"/>
              <a:gd name="connsiteX124" fmla="*/ 33363 w 352450"/>
              <a:gd name="connsiteY124" fmla="*/ 1388269 h 1628775"/>
              <a:gd name="connsiteX125" fmla="*/ 9550 w 352450"/>
              <a:gd name="connsiteY125" fmla="*/ 1407318 h 1628775"/>
              <a:gd name="connsiteX126" fmla="*/ 25 w 352450"/>
              <a:gd name="connsiteY126" fmla="*/ 1435893 h 1628775"/>
              <a:gd name="connsiteX127" fmla="*/ 11932 w 352450"/>
              <a:gd name="connsiteY127" fmla="*/ 1450181 h 1628775"/>
              <a:gd name="connsiteX128" fmla="*/ 33363 w 352450"/>
              <a:gd name="connsiteY128" fmla="*/ 1469231 h 1628775"/>
              <a:gd name="connsiteX129" fmla="*/ 57175 w 352450"/>
              <a:gd name="connsiteY129" fmla="*/ 1483518 h 1628775"/>
              <a:gd name="connsiteX130" fmla="*/ 97657 w 352450"/>
              <a:gd name="connsiteY130" fmla="*/ 1500187 h 1628775"/>
              <a:gd name="connsiteX131" fmla="*/ 116707 w 352450"/>
              <a:gd name="connsiteY131" fmla="*/ 1504950 h 1628775"/>
              <a:gd name="connsiteX132" fmla="*/ 138138 w 352450"/>
              <a:gd name="connsiteY132" fmla="*/ 1514475 h 1628775"/>
              <a:gd name="connsiteX133" fmla="*/ 157188 w 352450"/>
              <a:gd name="connsiteY133" fmla="*/ 1531143 h 1628775"/>
              <a:gd name="connsiteX134" fmla="*/ 157188 w 352450"/>
              <a:gd name="connsiteY134" fmla="*/ 1552574 h 1628775"/>
              <a:gd name="connsiteX135" fmla="*/ 138137 w 352450"/>
              <a:gd name="connsiteY135" fmla="*/ 1566861 h 1628775"/>
              <a:gd name="connsiteX136" fmla="*/ 95276 w 352450"/>
              <a:gd name="connsiteY136" fmla="*/ 1574005 h 1628775"/>
              <a:gd name="connsiteX137" fmla="*/ 57176 w 352450"/>
              <a:gd name="connsiteY137" fmla="*/ 1581150 h 1628775"/>
              <a:gd name="connsiteX138" fmla="*/ 30981 w 352450"/>
              <a:gd name="connsiteY138" fmla="*/ 1585913 h 1628775"/>
              <a:gd name="connsiteX139" fmla="*/ 11932 w 352450"/>
              <a:gd name="connsiteY139" fmla="*/ 1604962 h 1628775"/>
              <a:gd name="connsiteX140" fmla="*/ 7169 w 352450"/>
              <a:gd name="connsiteY140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111944 w 352450"/>
              <a:gd name="connsiteY113" fmla="*/ 1114425 h 1628775"/>
              <a:gd name="connsiteX114" fmla="*/ 61937 w 352450"/>
              <a:gd name="connsiteY114" fmla="*/ 1147761 h 1628775"/>
              <a:gd name="connsiteX115" fmla="*/ 16694 w 352450"/>
              <a:gd name="connsiteY115" fmla="*/ 1173955 h 1628775"/>
              <a:gd name="connsiteX116" fmla="*/ 2407 w 352450"/>
              <a:gd name="connsiteY116" fmla="*/ 1207293 h 1628775"/>
              <a:gd name="connsiteX117" fmla="*/ 14313 w 352450"/>
              <a:gd name="connsiteY117" fmla="*/ 1243012 h 1628775"/>
              <a:gd name="connsiteX118" fmla="*/ 57176 w 352450"/>
              <a:gd name="connsiteY118" fmla="*/ 1259681 h 1628775"/>
              <a:gd name="connsiteX119" fmla="*/ 100038 w 352450"/>
              <a:gd name="connsiteY119" fmla="*/ 1278731 h 1628775"/>
              <a:gd name="connsiteX120" fmla="*/ 128613 w 352450"/>
              <a:gd name="connsiteY120" fmla="*/ 1295399 h 1628775"/>
              <a:gd name="connsiteX121" fmla="*/ 147664 w 352450"/>
              <a:gd name="connsiteY121" fmla="*/ 1321593 h 1628775"/>
              <a:gd name="connsiteX122" fmla="*/ 138138 w 352450"/>
              <a:gd name="connsiteY122" fmla="*/ 1357312 h 1628775"/>
              <a:gd name="connsiteX123" fmla="*/ 92894 w 352450"/>
              <a:gd name="connsiteY123" fmla="*/ 1376362 h 1628775"/>
              <a:gd name="connsiteX124" fmla="*/ 33363 w 352450"/>
              <a:gd name="connsiteY124" fmla="*/ 1388269 h 1628775"/>
              <a:gd name="connsiteX125" fmla="*/ 9550 w 352450"/>
              <a:gd name="connsiteY125" fmla="*/ 1407318 h 1628775"/>
              <a:gd name="connsiteX126" fmla="*/ 25 w 352450"/>
              <a:gd name="connsiteY126" fmla="*/ 1435893 h 1628775"/>
              <a:gd name="connsiteX127" fmla="*/ 11932 w 352450"/>
              <a:gd name="connsiteY127" fmla="*/ 1450181 h 1628775"/>
              <a:gd name="connsiteX128" fmla="*/ 33363 w 352450"/>
              <a:gd name="connsiteY128" fmla="*/ 1469231 h 1628775"/>
              <a:gd name="connsiteX129" fmla="*/ 57175 w 352450"/>
              <a:gd name="connsiteY129" fmla="*/ 1483518 h 1628775"/>
              <a:gd name="connsiteX130" fmla="*/ 97657 w 352450"/>
              <a:gd name="connsiteY130" fmla="*/ 1500187 h 1628775"/>
              <a:gd name="connsiteX131" fmla="*/ 116707 w 352450"/>
              <a:gd name="connsiteY131" fmla="*/ 1504950 h 1628775"/>
              <a:gd name="connsiteX132" fmla="*/ 138138 w 352450"/>
              <a:gd name="connsiteY132" fmla="*/ 1514475 h 1628775"/>
              <a:gd name="connsiteX133" fmla="*/ 157188 w 352450"/>
              <a:gd name="connsiteY133" fmla="*/ 1531143 h 1628775"/>
              <a:gd name="connsiteX134" fmla="*/ 157188 w 352450"/>
              <a:gd name="connsiteY134" fmla="*/ 1552574 h 1628775"/>
              <a:gd name="connsiteX135" fmla="*/ 138137 w 352450"/>
              <a:gd name="connsiteY135" fmla="*/ 1566861 h 1628775"/>
              <a:gd name="connsiteX136" fmla="*/ 95276 w 352450"/>
              <a:gd name="connsiteY136" fmla="*/ 1574005 h 1628775"/>
              <a:gd name="connsiteX137" fmla="*/ 57176 w 352450"/>
              <a:gd name="connsiteY137" fmla="*/ 1581150 h 1628775"/>
              <a:gd name="connsiteX138" fmla="*/ 30981 w 352450"/>
              <a:gd name="connsiteY138" fmla="*/ 1585913 h 1628775"/>
              <a:gd name="connsiteX139" fmla="*/ 11932 w 352450"/>
              <a:gd name="connsiteY139" fmla="*/ 1604962 h 1628775"/>
              <a:gd name="connsiteX140" fmla="*/ 7169 w 352450"/>
              <a:gd name="connsiteY140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23850 w 352450"/>
              <a:gd name="connsiteY112" fmla="*/ 1112043 h 1628775"/>
              <a:gd name="connsiteX113" fmla="*/ 61937 w 352450"/>
              <a:gd name="connsiteY113" fmla="*/ 1147761 h 1628775"/>
              <a:gd name="connsiteX114" fmla="*/ 16694 w 352450"/>
              <a:gd name="connsiteY114" fmla="*/ 1173955 h 1628775"/>
              <a:gd name="connsiteX115" fmla="*/ 2407 w 352450"/>
              <a:gd name="connsiteY115" fmla="*/ 1207293 h 1628775"/>
              <a:gd name="connsiteX116" fmla="*/ 14313 w 352450"/>
              <a:gd name="connsiteY116" fmla="*/ 1243012 h 1628775"/>
              <a:gd name="connsiteX117" fmla="*/ 57176 w 352450"/>
              <a:gd name="connsiteY117" fmla="*/ 1259681 h 1628775"/>
              <a:gd name="connsiteX118" fmla="*/ 100038 w 352450"/>
              <a:gd name="connsiteY118" fmla="*/ 1278731 h 1628775"/>
              <a:gd name="connsiteX119" fmla="*/ 128613 w 352450"/>
              <a:gd name="connsiteY119" fmla="*/ 1295399 h 1628775"/>
              <a:gd name="connsiteX120" fmla="*/ 147664 w 352450"/>
              <a:gd name="connsiteY120" fmla="*/ 1321593 h 1628775"/>
              <a:gd name="connsiteX121" fmla="*/ 138138 w 352450"/>
              <a:gd name="connsiteY121" fmla="*/ 1357312 h 1628775"/>
              <a:gd name="connsiteX122" fmla="*/ 92894 w 352450"/>
              <a:gd name="connsiteY122" fmla="*/ 1376362 h 1628775"/>
              <a:gd name="connsiteX123" fmla="*/ 33363 w 352450"/>
              <a:gd name="connsiteY123" fmla="*/ 1388269 h 1628775"/>
              <a:gd name="connsiteX124" fmla="*/ 9550 w 352450"/>
              <a:gd name="connsiteY124" fmla="*/ 1407318 h 1628775"/>
              <a:gd name="connsiteX125" fmla="*/ 25 w 352450"/>
              <a:gd name="connsiteY125" fmla="*/ 1435893 h 1628775"/>
              <a:gd name="connsiteX126" fmla="*/ 11932 w 352450"/>
              <a:gd name="connsiteY126" fmla="*/ 1450181 h 1628775"/>
              <a:gd name="connsiteX127" fmla="*/ 33363 w 352450"/>
              <a:gd name="connsiteY127" fmla="*/ 1469231 h 1628775"/>
              <a:gd name="connsiteX128" fmla="*/ 57175 w 352450"/>
              <a:gd name="connsiteY128" fmla="*/ 1483518 h 1628775"/>
              <a:gd name="connsiteX129" fmla="*/ 97657 w 352450"/>
              <a:gd name="connsiteY129" fmla="*/ 1500187 h 1628775"/>
              <a:gd name="connsiteX130" fmla="*/ 116707 w 352450"/>
              <a:gd name="connsiteY130" fmla="*/ 1504950 h 1628775"/>
              <a:gd name="connsiteX131" fmla="*/ 138138 w 352450"/>
              <a:gd name="connsiteY131" fmla="*/ 1514475 h 1628775"/>
              <a:gd name="connsiteX132" fmla="*/ 157188 w 352450"/>
              <a:gd name="connsiteY132" fmla="*/ 1531143 h 1628775"/>
              <a:gd name="connsiteX133" fmla="*/ 157188 w 352450"/>
              <a:gd name="connsiteY133" fmla="*/ 1552574 h 1628775"/>
              <a:gd name="connsiteX134" fmla="*/ 138137 w 352450"/>
              <a:gd name="connsiteY134" fmla="*/ 1566861 h 1628775"/>
              <a:gd name="connsiteX135" fmla="*/ 95276 w 352450"/>
              <a:gd name="connsiteY135" fmla="*/ 1574005 h 1628775"/>
              <a:gd name="connsiteX136" fmla="*/ 57176 w 352450"/>
              <a:gd name="connsiteY136" fmla="*/ 1581150 h 1628775"/>
              <a:gd name="connsiteX137" fmla="*/ 30981 w 352450"/>
              <a:gd name="connsiteY137" fmla="*/ 1585913 h 1628775"/>
              <a:gd name="connsiteX138" fmla="*/ 11932 w 352450"/>
              <a:gd name="connsiteY138" fmla="*/ 1604962 h 1628775"/>
              <a:gd name="connsiteX139" fmla="*/ 7169 w 352450"/>
              <a:gd name="connsiteY13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33375 w 352450"/>
              <a:gd name="connsiteY111" fmla="*/ 1109662 h 1628775"/>
              <a:gd name="connsiteX112" fmla="*/ 119088 w 352450"/>
              <a:gd name="connsiteY112" fmla="*/ 1116806 h 1628775"/>
              <a:gd name="connsiteX113" fmla="*/ 61937 w 352450"/>
              <a:gd name="connsiteY113" fmla="*/ 1147761 h 1628775"/>
              <a:gd name="connsiteX114" fmla="*/ 16694 w 352450"/>
              <a:gd name="connsiteY114" fmla="*/ 1173955 h 1628775"/>
              <a:gd name="connsiteX115" fmla="*/ 2407 w 352450"/>
              <a:gd name="connsiteY115" fmla="*/ 1207293 h 1628775"/>
              <a:gd name="connsiteX116" fmla="*/ 14313 w 352450"/>
              <a:gd name="connsiteY116" fmla="*/ 1243012 h 1628775"/>
              <a:gd name="connsiteX117" fmla="*/ 57176 w 352450"/>
              <a:gd name="connsiteY117" fmla="*/ 1259681 h 1628775"/>
              <a:gd name="connsiteX118" fmla="*/ 100038 w 352450"/>
              <a:gd name="connsiteY118" fmla="*/ 1278731 h 1628775"/>
              <a:gd name="connsiteX119" fmla="*/ 128613 w 352450"/>
              <a:gd name="connsiteY119" fmla="*/ 1295399 h 1628775"/>
              <a:gd name="connsiteX120" fmla="*/ 147664 w 352450"/>
              <a:gd name="connsiteY120" fmla="*/ 1321593 h 1628775"/>
              <a:gd name="connsiteX121" fmla="*/ 138138 w 352450"/>
              <a:gd name="connsiteY121" fmla="*/ 1357312 h 1628775"/>
              <a:gd name="connsiteX122" fmla="*/ 92894 w 352450"/>
              <a:gd name="connsiteY122" fmla="*/ 1376362 h 1628775"/>
              <a:gd name="connsiteX123" fmla="*/ 33363 w 352450"/>
              <a:gd name="connsiteY123" fmla="*/ 1388269 h 1628775"/>
              <a:gd name="connsiteX124" fmla="*/ 9550 w 352450"/>
              <a:gd name="connsiteY124" fmla="*/ 1407318 h 1628775"/>
              <a:gd name="connsiteX125" fmla="*/ 25 w 352450"/>
              <a:gd name="connsiteY125" fmla="*/ 1435893 h 1628775"/>
              <a:gd name="connsiteX126" fmla="*/ 11932 w 352450"/>
              <a:gd name="connsiteY126" fmla="*/ 1450181 h 1628775"/>
              <a:gd name="connsiteX127" fmla="*/ 33363 w 352450"/>
              <a:gd name="connsiteY127" fmla="*/ 1469231 h 1628775"/>
              <a:gd name="connsiteX128" fmla="*/ 57175 w 352450"/>
              <a:gd name="connsiteY128" fmla="*/ 1483518 h 1628775"/>
              <a:gd name="connsiteX129" fmla="*/ 97657 w 352450"/>
              <a:gd name="connsiteY129" fmla="*/ 1500187 h 1628775"/>
              <a:gd name="connsiteX130" fmla="*/ 116707 w 352450"/>
              <a:gd name="connsiteY130" fmla="*/ 1504950 h 1628775"/>
              <a:gd name="connsiteX131" fmla="*/ 138138 w 352450"/>
              <a:gd name="connsiteY131" fmla="*/ 1514475 h 1628775"/>
              <a:gd name="connsiteX132" fmla="*/ 157188 w 352450"/>
              <a:gd name="connsiteY132" fmla="*/ 1531143 h 1628775"/>
              <a:gd name="connsiteX133" fmla="*/ 157188 w 352450"/>
              <a:gd name="connsiteY133" fmla="*/ 1552574 h 1628775"/>
              <a:gd name="connsiteX134" fmla="*/ 138137 w 352450"/>
              <a:gd name="connsiteY134" fmla="*/ 1566861 h 1628775"/>
              <a:gd name="connsiteX135" fmla="*/ 95276 w 352450"/>
              <a:gd name="connsiteY135" fmla="*/ 1574005 h 1628775"/>
              <a:gd name="connsiteX136" fmla="*/ 57176 w 352450"/>
              <a:gd name="connsiteY136" fmla="*/ 1581150 h 1628775"/>
              <a:gd name="connsiteX137" fmla="*/ 30981 w 352450"/>
              <a:gd name="connsiteY137" fmla="*/ 1585913 h 1628775"/>
              <a:gd name="connsiteX138" fmla="*/ 11932 w 352450"/>
              <a:gd name="connsiteY138" fmla="*/ 1604962 h 1628775"/>
              <a:gd name="connsiteX139" fmla="*/ 7169 w 352450"/>
              <a:gd name="connsiteY13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40519 w 352450"/>
              <a:gd name="connsiteY110" fmla="*/ 1104900 h 1628775"/>
              <a:gd name="connsiteX111" fmla="*/ 119088 w 352450"/>
              <a:gd name="connsiteY111" fmla="*/ 1116806 h 1628775"/>
              <a:gd name="connsiteX112" fmla="*/ 61937 w 352450"/>
              <a:gd name="connsiteY112" fmla="*/ 1147761 h 1628775"/>
              <a:gd name="connsiteX113" fmla="*/ 16694 w 352450"/>
              <a:gd name="connsiteY113" fmla="*/ 1173955 h 1628775"/>
              <a:gd name="connsiteX114" fmla="*/ 2407 w 352450"/>
              <a:gd name="connsiteY114" fmla="*/ 1207293 h 1628775"/>
              <a:gd name="connsiteX115" fmla="*/ 14313 w 352450"/>
              <a:gd name="connsiteY115" fmla="*/ 1243012 h 1628775"/>
              <a:gd name="connsiteX116" fmla="*/ 57176 w 352450"/>
              <a:gd name="connsiteY116" fmla="*/ 1259681 h 1628775"/>
              <a:gd name="connsiteX117" fmla="*/ 100038 w 352450"/>
              <a:gd name="connsiteY117" fmla="*/ 1278731 h 1628775"/>
              <a:gd name="connsiteX118" fmla="*/ 128613 w 352450"/>
              <a:gd name="connsiteY118" fmla="*/ 1295399 h 1628775"/>
              <a:gd name="connsiteX119" fmla="*/ 147664 w 352450"/>
              <a:gd name="connsiteY119" fmla="*/ 1321593 h 1628775"/>
              <a:gd name="connsiteX120" fmla="*/ 138138 w 352450"/>
              <a:gd name="connsiteY120" fmla="*/ 1357312 h 1628775"/>
              <a:gd name="connsiteX121" fmla="*/ 92894 w 352450"/>
              <a:gd name="connsiteY121" fmla="*/ 1376362 h 1628775"/>
              <a:gd name="connsiteX122" fmla="*/ 33363 w 352450"/>
              <a:gd name="connsiteY122" fmla="*/ 1388269 h 1628775"/>
              <a:gd name="connsiteX123" fmla="*/ 9550 w 352450"/>
              <a:gd name="connsiteY123" fmla="*/ 1407318 h 1628775"/>
              <a:gd name="connsiteX124" fmla="*/ 25 w 352450"/>
              <a:gd name="connsiteY124" fmla="*/ 1435893 h 1628775"/>
              <a:gd name="connsiteX125" fmla="*/ 11932 w 352450"/>
              <a:gd name="connsiteY125" fmla="*/ 1450181 h 1628775"/>
              <a:gd name="connsiteX126" fmla="*/ 33363 w 352450"/>
              <a:gd name="connsiteY126" fmla="*/ 1469231 h 1628775"/>
              <a:gd name="connsiteX127" fmla="*/ 57175 w 352450"/>
              <a:gd name="connsiteY127" fmla="*/ 1483518 h 1628775"/>
              <a:gd name="connsiteX128" fmla="*/ 97657 w 352450"/>
              <a:gd name="connsiteY128" fmla="*/ 1500187 h 1628775"/>
              <a:gd name="connsiteX129" fmla="*/ 116707 w 352450"/>
              <a:gd name="connsiteY129" fmla="*/ 1504950 h 1628775"/>
              <a:gd name="connsiteX130" fmla="*/ 138138 w 352450"/>
              <a:gd name="connsiteY130" fmla="*/ 1514475 h 1628775"/>
              <a:gd name="connsiteX131" fmla="*/ 157188 w 352450"/>
              <a:gd name="connsiteY131" fmla="*/ 1531143 h 1628775"/>
              <a:gd name="connsiteX132" fmla="*/ 157188 w 352450"/>
              <a:gd name="connsiteY132" fmla="*/ 1552574 h 1628775"/>
              <a:gd name="connsiteX133" fmla="*/ 138137 w 352450"/>
              <a:gd name="connsiteY133" fmla="*/ 1566861 h 1628775"/>
              <a:gd name="connsiteX134" fmla="*/ 95276 w 352450"/>
              <a:gd name="connsiteY134" fmla="*/ 1574005 h 1628775"/>
              <a:gd name="connsiteX135" fmla="*/ 57176 w 352450"/>
              <a:gd name="connsiteY135" fmla="*/ 1581150 h 1628775"/>
              <a:gd name="connsiteX136" fmla="*/ 30981 w 352450"/>
              <a:gd name="connsiteY136" fmla="*/ 1585913 h 1628775"/>
              <a:gd name="connsiteX137" fmla="*/ 11932 w 352450"/>
              <a:gd name="connsiteY137" fmla="*/ 1604962 h 1628775"/>
              <a:gd name="connsiteX138" fmla="*/ 7169 w 352450"/>
              <a:gd name="connsiteY138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19088 w 352450"/>
              <a:gd name="connsiteY110" fmla="*/ 1116806 h 1628775"/>
              <a:gd name="connsiteX111" fmla="*/ 61937 w 352450"/>
              <a:gd name="connsiteY111" fmla="*/ 1147761 h 1628775"/>
              <a:gd name="connsiteX112" fmla="*/ 16694 w 352450"/>
              <a:gd name="connsiteY112" fmla="*/ 1173955 h 1628775"/>
              <a:gd name="connsiteX113" fmla="*/ 2407 w 352450"/>
              <a:gd name="connsiteY113" fmla="*/ 1207293 h 1628775"/>
              <a:gd name="connsiteX114" fmla="*/ 14313 w 352450"/>
              <a:gd name="connsiteY114" fmla="*/ 1243012 h 1628775"/>
              <a:gd name="connsiteX115" fmla="*/ 57176 w 352450"/>
              <a:gd name="connsiteY115" fmla="*/ 1259681 h 1628775"/>
              <a:gd name="connsiteX116" fmla="*/ 100038 w 352450"/>
              <a:gd name="connsiteY116" fmla="*/ 1278731 h 1628775"/>
              <a:gd name="connsiteX117" fmla="*/ 128613 w 352450"/>
              <a:gd name="connsiteY117" fmla="*/ 1295399 h 1628775"/>
              <a:gd name="connsiteX118" fmla="*/ 147664 w 352450"/>
              <a:gd name="connsiteY118" fmla="*/ 1321593 h 1628775"/>
              <a:gd name="connsiteX119" fmla="*/ 138138 w 352450"/>
              <a:gd name="connsiteY119" fmla="*/ 1357312 h 1628775"/>
              <a:gd name="connsiteX120" fmla="*/ 92894 w 352450"/>
              <a:gd name="connsiteY120" fmla="*/ 1376362 h 1628775"/>
              <a:gd name="connsiteX121" fmla="*/ 33363 w 352450"/>
              <a:gd name="connsiteY121" fmla="*/ 1388269 h 1628775"/>
              <a:gd name="connsiteX122" fmla="*/ 9550 w 352450"/>
              <a:gd name="connsiteY122" fmla="*/ 1407318 h 1628775"/>
              <a:gd name="connsiteX123" fmla="*/ 25 w 352450"/>
              <a:gd name="connsiteY123" fmla="*/ 1435893 h 1628775"/>
              <a:gd name="connsiteX124" fmla="*/ 11932 w 352450"/>
              <a:gd name="connsiteY124" fmla="*/ 1450181 h 1628775"/>
              <a:gd name="connsiteX125" fmla="*/ 33363 w 352450"/>
              <a:gd name="connsiteY125" fmla="*/ 1469231 h 1628775"/>
              <a:gd name="connsiteX126" fmla="*/ 57175 w 352450"/>
              <a:gd name="connsiteY126" fmla="*/ 1483518 h 1628775"/>
              <a:gd name="connsiteX127" fmla="*/ 97657 w 352450"/>
              <a:gd name="connsiteY127" fmla="*/ 1500187 h 1628775"/>
              <a:gd name="connsiteX128" fmla="*/ 116707 w 352450"/>
              <a:gd name="connsiteY128" fmla="*/ 1504950 h 1628775"/>
              <a:gd name="connsiteX129" fmla="*/ 138138 w 352450"/>
              <a:gd name="connsiteY129" fmla="*/ 1514475 h 1628775"/>
              <a:gd name="connsiteX130" fmla="*/ 157188 w 352450"/>
              <a:gd name="connsiteY130" fmla="*/ 1531143 h 1628775"/>
              <a:gd name="connsiteX131" fmla="*/ 157188 w 352450"/>
              <a:gd name="connsiteY131" fmla="*/ 1552574 h 1628775"/>
              <a:gd name="connsiteX132" fmla="*/ 138137 w 352450"/>
              <a:gd name="connsiteY132" fmla="*/ 1566861 h 1628775"/>
              <a:gd name="connsiteX133" fmla="*/ 95276 w 352450"/>
              <a:gd name="connsiteY133" fmla="*/ 1574005 h 1628775"/>
              <a:gd name="connsiteX134" fmla="*/ 57176 w 352450"/>
              <a:gd name="connsiteY134" fmla="*/ 1581150 h 1628775"/>
              <a:gd name="connsiteX135" fmla="*/ 30981 w 352450"/>
              <a:gd name="connsiteY135" fmla="*/ 1585913 h 1628775"/>
              <a:gd name="connsiteX136" fmla="*/ 11932 w 352450"/>
              <a:gd name="connsiteY136" fmla="*/ 1604962 h 1628775"/>
              <a:gd name="connsiteX137" fmla="*/ 7169 w 352450"/>
              <a:gd name="connsiteY137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4807 w 352450"/>
              <a:gd name="connsiteY109" fmla="*/ 1095375 h 1628775"/>
              <a:gd name="connsiteX110" fmla="*/ 123851 w 352450"/>
              <a:gd name="connsiteY110" fmla="*/ 1114424 h 1628775"/>
              <a:gd name="connsiteX111" fmla="*/ 61937 w 352450"/>
              <a:gd name="connsiteY111" fmla="*/ 1147761 h 1628775"/>
              <a:gd name="connsiteX112" fmla="*/ 16694 w 352450"/>
              <a:gd name="connsiteY112" fmla="*/ 1173955 h 1628775"/>
              <a:gd name="connsiteX113" fmla="*/ 2407 w 352450"/>
              <a:gd name="connsiteY113" fmla="*/ 1207293 h 1628775"/>
              <a:gd name="connsiteX114" fmla="*/ 14313 w 352450"/>
              <a:gd name="connsiteY114" fmla="*/ 1243012 h 1628775"/>
              <a:gd name="connsiteX115" fmla="*/ 57176 w 352450"/>
              <a:gd name="connsiteY115" fmla="*/ 1259681 h 1628775"/>
              <a:gd name="connsiteX116" fmla="*/ 100038 w 352450"/>
              <a:gd name="connsiteY116" fmla="*/ 1278731 h 1628775"/>
              <a:gd name="connsiteX117" fmla="*/ 128613 w 352450"/>
              <a:gd name="connsiteY117" fmla="*/ 1295399 h 1628775"/>
              <a:gd name="connsiteX118" fmla="*/ 147664 w 352450"/>
              <a:gd name="connsiteY118" fmla="*/ 1321593 h 1628775"/>
              <a:gd name="connsiteX119" fmla="*/ 138138 w 352450"/>
              <a:gd name="connsiteY119" fmla="*/ 1357312 h 1628775"/>
              <a:gd name="connsiteX120" fmla="*/ 92894 w 352450"/>
              <a:gd name="connsiteY120" fmla="*/ 1376362 h 1628775"/>
              <a:gd name="connsiteX121" fmla="*/ 33363 w 352450"/>
              <a:gd name="connsiteY121" fmla="*/ 1388269 h 1628775"/>
              <a:gd name="connsiteX122" fmla="*/ 9550 w 352450"/>
              <a:gd name="connsiteY122" fmla="*/ 1407318 h 1628775"/>
              <a:gd name="connsiteX123" fmla="*/ 25 w 352450"/>
              <a:gd name="connsiteY123" fmla="*/ 1435893 h 1628775"/>
              <a:gd name="connsiteX124" fmla="*/ 11932 w 352450"/>
              <a:gd name="connsiteY124" fmla="*/ 1450181 h 1628775"/>
              <a:gd name="connsiteX125" fmla="*/ 33363 w 352450"/>
              <a:gd name="connsiteY125" fmla="*/ 1469231 h 1628775"/>
              <a:gd name="connsiteX126" fmla="*/ 57175 w 352450"/>
              <a:gd name="connsiteY126" fmla="*/ 1483518 h 1628775"/>
              <a:gd name="connsiteX127" fmla="*/ 97657 w 352450"/>
              <a:gd name="connsiteY127" fmla="*/ 1500187 h 1628775"/>
              <a:gd name="connsiteX128" fmla="*/ 116707 w 352450"/>
              <a:gd name="connsiteY128" fmla="*/ 1504950 h 1628775"/>
              <a:gd name="connsiteX129" fmla="*/ 138138 w 352450"/>
              <a:gd name="connsiteY129" fmla="*/ 1514475 h 1628775"/>
              <a:gd name="connsiteX130" fmla="*/ 157188 w 352450"/>
              <a:gd name="connsiteY130" fmla="*/ 1531143 h 1628775"/>
              <a:gd name="connsiteX131" fmla="*/ 157188 w 352450"/>
              <a:gd name="connsiteY131" fmla="*/ 1552574 h 1628775"/>
              <a:gd name="connsiteX132" fmla="*/ 138137 w 352450"/>
              <a:gd name="connsiteY132" fmla="*/ 1566861 h 1628775"/>
              <a:gd name="connsiteX133" fmla="*/ 95276 w 352450"/>
              <a:gd name="connsiteY133" fmla="*/ 1574005 h 1628775"/>
              <a:gd name="connsiteX134" fmla="*/ 57176 w 352450"/>
              <a:gd name="connsiteY134" fmla="*/ 1581150 h 1628775"/>
              <a:gd name="connsiteX135" fmla="*/ 30981 w 352450"/>
              <a:gd name="connsiteY135" fmla="*/ 1585913 h 1628775"/>
              <a:gd name="connsiteX136" fmla="*/ 11932 w 352450"/>
              <a:gd name="connsiteY136" fmla="*/ 1604962 h 1628775"/>
              <a:gd name="connsiteX137" fmla="*/ 7169 w 352450"/>
              <a:gd name="connsiteY137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66713 w 352450"/>
              <a:gd name="connsiteY108" fmla="*/ 1073943 h 1628775"/>
              <a:gd name="connsiteX109" fmla="*/ 159569 w 352450"/>
              <a:gd name="connsiteY109" fmla="*/ 1095375 h 1628775"/>
              <a:gd name="connsiteX110" fmla="*/ 123851 w 352450"/>
              <a:gd name="connsiteY110" fmla="*/ 1114424 h 1628775"/>
              <a:gd name="connsiteX111" fmla="*/ 61937 w 352450"/>
              <a:gd name="connsiteY111" fmla="*/ 1147761 h 1628775"/>
              <a:gd name="connsiteX112" fmla="*/ 16694 w 352450"/>
              <a:gd name="connsiteY112" fmla="*/ 1173955 h 1628775"/>
              <a:gd name="connsiteX113" fmla="*/ 2407 w 352450"/>
              <a:gd name="connsiteY113" fmla="*/ 1207293 h 1628775"/>
              <a:gd name="connsiteX114" fmla="*/ 14313 w 352450"/>
              <a:gd name="connsiteY114" fmla="*/ 1243012 h 1628775"/>
              <a:gd name="connsiteX115" fmla="*/ 57176 w 352450"/>
              <a:gd name="connsiteY115" fmla="*/ 1259681 h 1628775"/>
              <a:gd name="connsiteX116" fmla="*/ 100038 w 352450"/>
              <a:gd name="connsiteY116" fmla="*/ 1278731 h 1628775"/>
              <a:gd name="connsiteX117" fmla="*/ 128613 w 352450"/>
              <a:gd name="connsiteY117" fmla="*/ 1295399 h 1628775"/>
              <a:gd name="connsiteX118" fmla="*/ 147664 w 352450"/>
              <a:gd name="connsiteY118" fmla="*/ 1321593 h 1628775"/>
              <a:gd name="connsiteX119" fmla="*/ 138138 w 352450"/>
              <a:gd name="connsiteY119" fmla="*/ 1357312 h 1628775"/>
              <a:gd name="connsiteX120" fmla="*/ 92894 w 352450"/>
              <a:gd name="connsiteY120" fmla="*/ 1376362 h 1628775"/>
              <a:gd name="connsiteX121" fmla="*/ 33363 w 352450"/>
              <a:gd name="connsiteY121" fmla="*/ 1388269 h 1628775"/>
              <a:gd name="connsiteX122" fmla="*/ 9550 w 352450"/>
              <a:gd name="connsiteY122" fmla="*/ 1407318 h 1628775"/>
              <a:gd name="connsiteX123" fmla="*/ 25 w 352450"/>
              <a:gd name="connsiteY123" fmla="*/ 1435893 h 1628775"/>
              <a:gd name="connsiteX124" fmla="*/ 11932 w 352450"/>
              <a:gd name="connsiteY124" fmla="*/ 1450181 h 1628775"/>
              <a:gd name="connsiteX125" fmla="*/ 33363 w 352450"/>
              <a:gd name="connsiteY125" fmla="*/ 1469231 h 1628775"/>
              <a:gd name="connsiteX126" fmla="*/ 57175 w 352450"/>
              <a:gd name="connsiteY126" fmla="*/ 1483518 h 1628775"/>
              <a:gd name="connsiteX127" fmla="*/ 97657 w 352450"/>
              <a:gd name="connsiteY127" fmla="*/ 1500187 h 1628775"/>
              <a:gd name="connsiteX128" fmla="*/ 116707 w 352450"/>
              <a:gd name="connsiteY128" fmla="*/ 1504950 h 1628775"/>
              <a:gd name="connsiteX129" fmla="*/ 138138 w 352450"/>
              <a:gd name="connsiteY129" fmla="*/ 1514475 h 1628775"/>
              <a:gd name="connsiteX130" fmla="*/ 157188 w 352450"/>
              <a:gd name="connsiteY130" fmla="*/ 1531143 h 1628775"/>
              <a:gd name="connsiteX131" fmla="*/ 157188 w 352450"/>
              <a:gd name="connsiteY131" fmla="*/ 1552574 h 1628775"/>
              <a:gd name="connsiteX132" fmla="*/ 138137 w 352450"/>
              <a:gd name="connsiteY132" fmla="*/ 1566861 h 1628775"/>
              <a:gd name="connsiteX133" fmla="*/ 95276 w 352450"/>
              <a:gd name="connsiteY133" fmla="*/ 1574005 h 1628775"/>
              <a:gd name="connsiteX134" fmla="*/ 57176 w 352450"/>
              <a:gd name="connsiteY134" fmla="*/ 1581150 h 1628775"/>
              <a:gd name="connsiteX135" fmla="*/ 30981 w 352450"/>
              <a:gd name="connsiteY135" fmla="*/ 1585913 h 1628775"/>
              <a:gd name="connsiteX136" fmla="*/ 11932 w 352450"/>
              <a:gd name="connsiteY136" fmla="*/ 1604962 h 1628775"/>
              <a:gd name="connsiteX137" fmla="*/ 7169 w 352450"/>
              <a:gd name="connsiteY137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69094 w 352450"/>
              <a:gd name="connsiteY107" fmla="*/ 1064418 h 1628775"/>
              <a:gd name="connsiteX108" fmla="*/ 159569 w 352450"/>
              <a:gd name="connsiteY108" fmla="*/ 1095375 h 1628775"/>
              <a:gd name="connsiteX109" fmla="*/ 123851 w 352450"/>
              <a:gd name="connsiteY109" fmla="*/ 1114424 h 1628775"/>
              <a:gd name="connsiteX110" fmla="*/ 61937 w 352450"/>
              <a:gd name="connsiteY110" fmla="*/ 1147761 h 1628775"/>
              <a:gd name="connsiteX111" fmla="*/ 16694 w 352450"/>
              <a:gd name="connsiteY111" fmla="*/ 1173955 h 1628775"/>
              <a:gd name="connsiteX112" fmla="*/ 2407 w 352450"/>
              <a:gd name="connsiteY112" fmla="*/ 1207293 h 1628775"/>
              <a:gd name="connsiteX113" fmla="*/ 14313 w 352450"/>
              <a:gd name="connsiteY113" fmla="*/ 1243012 h 1628775"/>
              <a:gd name="connsiteX114" fmla="*/ 57176 w 352450"/>
              <a:gd name="connsiteY114" fmla="*/ 1259681 h 1628775"/>
              <a:gd name="connsiteX115" fmla="*/ 100038 w 352450"/>
              <a:gd name="connsiteY115" fmla="*/ 1278731 h 1628775"/>
              <a:gd name="connsiteX116" fmla="*/ 128613 w 352450"/>
              <a:gd name="connsiteY116" fmla="*/ 1295399 h 1628775"/>
              <a:gd name="connsiteX117" fmla="*/ 147664 w 352450"/>
              <a:gd name="connsiteY117" fmla="*/ 1321593 h 1628775"/>
              <a:gd name="connsiteX118" fmla="*/ 138138 w 352450"/>
              <a:gd name="connsiteY118" fmla="*/ 1357312 h 1628775"/>
              <a:gd name="connsiteX119" fmla="*/ 92894 w 352450"/>
              <a:gd name="connsiteY119" fmla="*/ 1376362 h 1628775"/>
              <a:gd name="connsiteX120" fmla="*/ 33363 w 352450"/>
              <a:gd name="connsiteY120" fmla="*/ 1388269 h 1628775"/>
              <a:gd name="connsiteX121" fmla="*/ 9550 w 352450"/>
              <a:gd name="connsiteY121" fmla="*/ 1407318 h 1628775"/>
              <a:gd name="connsiteX122" fmla="*/ 25 w 352450"/>
              <a:gd name="connsiteY122" fmla="*/ 1435893 h 1628775"/>
              <a:gd name="connsiteX123" fmla="*/ 11932 w 352450"/>
              <a:gd name="connsiteY123" fmla="*/ 1450181 h 1628775"/>
              <a:gd name="connsiteX124" fmla="*/ 33363 w 352450"/>
              <a:gd name="connsiteY124" fmla="*/ 1469231 h 1628775"/>
              <a:gd name="connsiteX125" fmla="*/ 57175 w 352450"/>
              <a:gd name="connsiteY125" fmla="*/ 1483518 h 1628775"/>
              <a:gd name="connsiteX126" fmla="*/ 97657 w 352450"/>
              <a:gd name="connsiteY126" fmla="*/ 1500187 h 1628775"/>
              <a:gd name="connsiteX127" fmla="*/ 116707 w 352450"/>
              <a:gd name="connsiteY127" fmla="*/ 1504950 h 1628775"/>
              <a:gd name="connsiteX128" fmla="*/ 138138 w 352450"/>
              <a:gd name="connsiteY128" fmla="*/ 1514475 h 1628775"/>
              <a:gd name="connsiteX129" fmla="*/ 157188 w 352450"/>
              <a:gd name="connsiteY129" fmla="*/ 1531143 h 1628775"/>
              <a:gd name="connsiteX130" fmla="*/ 157188 w 352450"/>
              <a:gd name="connsiteY130" fmla="*/ 1552574 h 1628775"/>
              <a:gd name="connsiteX131" fmla="*/ 138137 w 352450"/>
              <a:gd name="connsiteY131" fmla="*/ 1566861 h 1628775"/>
              <a:gd name="connsiteX132" fmla="*/ 95276 w 352450"/>
              <a:gd name="connsiteY132" fmla="*/ 1574005 h 1628775"/>
              <a:gd name="connsiteX133" fmla="*/ 57176 w 352450"/>
              <a:gd name="connsiteY133" fmla="*/ 1581150 h 1628775"/>
              <a:gd name="connsiteX134" fmla="*/ 30981 w 352450"/>
              <a:gd name="connsiteY134" fmla="*/ 1585913 h 1628775"/>
              <a:gd name="connsiteX135" fmla="*/ 11932 w 352450"/>
              <a:gd name="connsiteY135" fmla="*/ 1604962 h 1628775"/>
              <a:gd name="connsiteX136" fmla="*/ 7169 w 352450"/>
              <a:gd name="connsiteY136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59569 w 352450"/>
              <a:gd name="connsiteY107" fmla="*/ 1095375 h 1628775"/>
              <a:gd name="connsiteX108" fmla="*/ 123851 w 352450"/>
              <a:gd name="connsiteY108" fmla="*/ 1114424 h 1628775"/>
              <a:gd name="connsiteX109" fmla="*/ 61937 w 352450"/>
              <a:gd name="connsiteY109" fmla="*/ 1147761 h 1628775"/>
              <a:gd name="connsiteX110" fmla="*/ 16694 w 352450"/>
              <a:gd name="connsiteY110" fmla="*/ 1173955 h 1628775"/>
              <a:gd name="connsiteX111" fmla="*/ 2407 w 352450"/>
              <a:gd name="connsiteY111" fmla="*/ 1207293 h 1628775"/>
              <a:gd name="connsiteX112" fmla="*/ 14313 w 352450"/>
              <a:gd name="connsiteY112" fmla="*/ 1243012 h 1628775"/>
              <a:gd name="connsiteX113" fmla="*/ 57176 w 352450"/>
              <a:gd name="connsiteY113" fmla="*/ 1259681 h 1628775"/>
              <a:gd name="connsiteX114" fmla="*/ 100038 w 352450"/>
              <a:gd name="connsiteY114" fmla="*/ 1278731 h 1628775"/>
              <a:gd name="connsiteX115" fmla="*/ 128613 w 352450"/>
              <a:gd name="connsiteY115" fmla="*/ 1295399 h 1628775"/>
              <a:gd name="connsiteX116" fmla="*/ 147664 w 352450"/>
              <a:gd name="connsiteY116" fmla="*/ 1321593 h 1628775"/>
              <a:gd name="connsiteX117" fmla="*/ 138138 w 352450"/>
              <a:gd name="connsiteY117" fmla="*/ 1357312 h 1628775"/>
              <a:gd name="connsiteX118" fmla="*/ 92894 w 352450"/>
              <a:gd name="connsiteY118" fmla="*/ 1376362 h 1628775"/>
              <a:gd name="connsiteX119" fmla="*/ 33363 w 352450"/>
              <a:gd name="connsiteY119" fmla="*/ 1388269 h 1628775"/>
              <a:gd name="connsiteX120" fmla="*/ 9550 w 352450"/>
              <a:gd name="connsiteY120" fmla="*/ 1407318 h 1628775"/>
              <a:gd name="connsiteX121" fmla="*/ 25 w 352450"/>
              <a:gd name="connsiteY121" fmla="*/ 1435893 h 1628775"/>
              <a:gd name="connsiteX122" fmla="*/ 11932 w 352450"/>
              <a:gd name="connsiteY122" fmla="*/ 1450181 h 1628775"/>
              <a:gd name="connsiteX123" fmla="*/ 33363 w 352450"/>
              <a:gd name="connsiteY123" fmla="*/ 1469231 h 1628775"/>
              <a:gd name="connsiteX124" fmla="*/ 57175 w 352450"/>
              <a:gd name="connsiteY124" fmla="*/ 1483518 h 1628775"/>
              <a:gd name="connsiteX125" fmla="*/ 97657 w 352450"/>
              <a:gd name="connsiteY125" fmla="*/ 1500187 h 1628775"/>
              <a:gd name="connsiteX126" fmla="*/ 116707 w 352450"/>
              <a:gd name="connsiteY126" fmla="*/ 1504950 h 1628775"/>
              <a:gd name="connsiteX127" fmla="*/ 138138 w 352450"/>
              <a:gd name="connsiteY127" fmla="*/ 1514475 h 1628775"/>
              <a:gd name="connsiteX128" fmla="*/ 157188 w 352450"/>
              <a:gd name="connsiteY128" fmla="*/ 1531143 h 1628775"/>
              <a:gd name="connsiteX129" fmla="*/ 157188 w 352450"/>
              <a:gd name="connsiteY129" fmla="*/ 1552574 h 1628775"/>
              <a:gd name="connsiteX130" fmla="*/ 138137 w 352450"/>
              <a:gd name="connsiteY130" fmla="*/ 1566861 h 1628775"/>
              <a:gd name="connsiteX131" fmla="*/ 95276 w 352450"/>
              <a:gd name="connsiteY131" fmla="*/ 1574005 h 1628775"/>
              <a:gd name="connsiteX132" fmla="*/ 57176 w 352450"/>
              <a:gd name="connsiteY132" fmla="*/ 1581150 h 1628775"/>
              <a:gd name="connsiteX133" fmla="*/ 30981 w 352450"/>
              <a:gd name="connsiteY133" fmla="*/ 1585913 h 1628775"/>
              <a:gd name="connsiteX134" fmla="*/ 11932 w 352450"/>
              <a:gd name="connsiteY134" fmla="*/ 1604962 h 1628775"/>
              <a:gd name="connsiteX135" fmla="*/ 7169 w 352450"/>
              <a:gd name="connsiteY135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1475 w 352450"/>
              <a:gd name="connsiteY106" fmla="*/ 1057275 h 1628775"/>
              <a:gd name="connsiteX107" fmla="*/ 173858 w 352450"/>
              <a:gd name="connsiteY107" fmla="*/ 1076326 h 1628775"/>
              <a:gd name="connsiteX108" fmla="*/ 159569 w 352450"/>
              <a:gd name="connsiteY108" fmla="*/ 1095375 h 1628775"/>
              <a:gd name="connsiteX109" fmla="*/ 123851 w 352450"/>
              <a:gd name="connsiteY109" fmla="*/ 1114424 h 1628775"/>
              <a:gd name="connsiteX110" fmla="*/ 61937 w 352450"/>
              <a:gd name="connsiteY110" fmla="*/ 1147761 h 1628775"/>
              <a:gd name="connsiteX111" fmla="*/ 16694 w 352450"/>
              <a:gd name="connsiteY111" fmla="*/ 1173955 h 1628775"/>
              <a:gd name="connsiteX112" fmla="*/ 2407 w 352450"/>
              <a:gd name="connsiteY112" fmla="*/ 1207293 h 1628775"/>
              <a:gd name="connsiteX113" fmla="*/ 14313 w 352450"/>
              <a:gd name="connsiteY113" fmla="*/ 1243012 h 1628775"/>
              <a:gd name="connsiteX114" fmla="*/ 57176 w 352450"/>
              <a:gd name="connsiteY114" fmla="*/ 1259681 h 1628775"/>
              <a:gd name="connsiteX115" fmla="*/ 100038 w 352450"/>
              <a:gd name="connsiteY115" fmla="*/ 1278731 h 1628775"/>
              <a:gd name="connsiteX116" fmla="*/ 128613 w 352450"/>
              <a:gd name="connsiteY116" fmla="*/ 1295399 h 1628775"/>
              <a:gd name="connsiteX117" fmla="*/ 147664 w 352450"/>
              <a:gd name="connsiteY117" fmla="*/ 1321593 h 1628775"/>
              <a:gd name="connsiteX118" fmla="*/ 138138 w 352450"/>
              <a:gd name="connsiteY118" fmla="*/ 1357312 h 1628775"/>
              <a:gd name="connsiteX119" fmla="*/ 92894 w 352450"/>
              <a:gd name="connsiteY119" fmla="*/ 1376362 h 1628775"/>
              <a:gd name="connsiteX120" fmla="*/ 33363 w 352450"/>
              <a:gd name="connsiteY120" fmla="*/ 1388269 h 1628775"/>
              <a:gd name="connsiteX121" fmla="*/ 9550 w 352450"/>
              <a:gd name="connsiteY121" fmla="*/ 1407318 h 1628775"/>
              <a:gd name="connsiteX122" fmla="*/ 25 w 352450"/>
              <a:gd name="connsiteY122" fmla="*/ 1435893 h 1628775"/>
              <a:gd name="connsiteX123" fmla="*/ 11932 w 352450"/>
              <a:gd name="connsiteY123" fmla="*/ 1450181 h 1628775"/>
              <a:gd name="connsiteX124" fmla="*/ 33363 w 352450"/>
              <a:gd name="connsiteY124" fmla="*/ 1469231 h 1628775"/>
              <a:gd name="connsiteX125" fmla="*/ 57175 w 352450"/>
              <a:gd name="connsiteY125" fmla="*/ 1483518 h 1628775"/>
              <a:gd name="connsiteX126" fmla="*/ 97657 w 352450"/>
              <a:gd name="connsiteY126" fmla="*/ 1500187 h 1628775"/>
              <a:gd name="connsiteX127" fmla="*/ 116707 w 352450"/>
              <a:gd name="connsiteY127" fmla="*/ 1504950 h 1628775"/>
              <a:gd name="connsiteX128" fmla="*/ 138138 w 352450"/>
              <a:gd name="connsiteY128" fmla="*/ 1514475 h 1628775"/>
              <a:gd name="connsiteX129" fmla="*/ 157188 w 352450"/>
              <a:gd name="connsiteY129" fmla="*/ 1531143 h 1628775"/>
              <a:gd name="connsiteX130" fmla="*/ 157188 w 352450"/>
              <a:gd name="connsiteY130" fmla="*/ 1552574 h 1628775"/>
              <a:gd name="connsiteX131" fmla="*/ 138137 w 352450"/>
              <a:gd name="connsiteY131" fmla="*/ 1566861 h 1628775"/>
              <a:gd name="connsiteX132" fmla="*/ 95276 w 352450"/>
              <a:gd name="connsiteY132" fmla="*/ 1574005 h 1628775"/>
              <a:gd name="connsiteX133" fmla="*/ 57176 w 352450"/>
              <a:gd name="connsiteY133" fmla="*/ 1581150 h 1628775"/>
              <a:gd name="connsiteX134" fmla="*/ 30981 w 352450"/>
              <a:gd name="connsiteY134" fmla="*/ 1585913 h 1628775"/>
              <a:gd name="connsiteX135" fmla="*/ 11932 w 352450"/>
              <a:gd name="connsiteY135" fmla="*/ 1604962 h 1628775"/>
              <a:gd name="connsiteX136" fmla="*/ 7169 w 352450"/>
              <a:gd name="connsiteY136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4332 w 352450"/>
              <a:gd name="connsiteY105" fmla="*/ 1042987 h 1628775"/>
              <a:gd name="connsiteX106" fmla="*/ 178619 w 352450"/>
              <a:gd name="connsiteY106" fmla="*/ 1052512 h 1628775"/>
              <a:gd name="connsiteX107" fmla="*/ 173858 w 352450"/>
              <a:gd name="connsiteY107" fmla="*/ 1076326 h 1628775"/>
              <a:gd name="connsiteX108" fmla="*/ 159569 w 352450"/>
              <a:gd name="connsiteY108" fmla="*/ 1095375 h 1628775"/>
              <a:gd name="connsiteX109" fmla="*/ 123851 w 352450"/>
              <a:gd name="connsiteY109" fmla="*/ 1114424 h 1628775"/>
              <a:gd name="connsiteX110" fmla="*/ 61937 w 352450"/>
              <a:gd name="connsiteY110" fmla="*/ 1147761 h 1628775"/>
              <a:gd name="connsiteX111" fmla="*/ 16694 w 352450"/>
              <a:gd name="connsiteY111" fmla="*/ 1173955 h 1628775"/>
              <a:gd name="connsiteX112" fmla="*/ 2407 w 352450"/>
              <a:gd name="connsiteY112" fmla="*/ 1207293 h 1628775"/>
              <a:gd name="connsiteX113" fmla="*/ 14313 w 352450"/>
              <a:gd name="connsiteY113" fmla="*/ 1243012 h 1628775"/>
              <a:gd name="connsiteX114" fmla="*/ 57176 w 352450"/>
              <a:gd name="connsiteY114" fmla="*/ 1259681 h 1628775"/>
              <a:gd name="connsiteX115" fmla="*/ 100038 w 352450"/>
              <a:gd name="connsiteY115" fmla="*/ 1278731 h 1628775"/>
              <a:gd name="connsiteX116" fmla="*/ 128613 w 352450"/>
              <a:gd name="connsiteY116" fmla="*/ 1295399 h 1628775"/>
              <a:gd name="connsiteX117" fmla="*/ 147664 w 352450"/>
              <a:gd name="connsiteY117" fmla="*/ 1321593 h 1628775"/>
              <a:gd name="connsiteX118" fmla="*/ 138138 w 352450"/>
              <a:gd name="connsiteY118" fmla="*/ 1357312 h 1628775"/>
              <a:gd name="connsiteX119" fmla="*/ 92894 w 352450"/>
              <a:gd name="connsiteY119" fmla="*/ 1376362 h 1628775"/>
              <a:gd name="connsiteX120" fmla="*/ 33363 w 352450"/>
              <a:gd name="connsiteY120" fmla="*/ 1388269 h 1628775"/>
              <a:gd name="connsiteX121" fmla="*/ 9550 w 352450"/>
              <a:gd name="connsiteY121" fmla="*/ 1407318 h 1628775"/>
              <a:gd name="connsiteX122" fmla="*/ 25 w 352450"/>
              <a:gd name="connsiteY122" fmla="*/ 1435893 h 1628775"/>
              <a:gd name="connsiteX123" fmla="*/ 11932 w 352450"/>
              <a:gd name="connsiteY123" fmla="*/ 1450181 h 1628775"/>
              <a:gd name="connsiteX124" fmla="*/ 33363 w 352450"/>
              <a:gd name="connsiteY124" fmla="*/ 1469231 h 1628775"/>
              <a:gd name="connsiteX125" fmla="*/ 57175 w 352450"/>
              <a:gd name="connsiteY125" fmla="*/ 1483518 h 1628775"/>
              <a:gd name="connsiteX126" fmla="*/ 97657 w 352450"/>
              <a:gd name="connsiteY126" fmla="*/ 1500187 h 1628775"/>
              <a:gd name="connsiteX127" fmla="*/ 116707 w 352450"/>
              <a:gd name="connsiteY127" fmla="*/ 1504950 h 1628775"/>
              <a:gd name="connsiteX128" fmla="*/ 138138 w 352450"/>
              <a:gd name="connsiteY128" fmla="*/ 1514475 h 1628775"/>
              <a:gd name="connsiteX129" fmla="*/ 157188 w 352450"/>
              <a:gd name="connsiteY129" fmla="*/ 1531143 h 1628775"/>
              <a:gd name="connsiteX130" fmla="*/ 157188 w 352450"/>
              <a:gd name="connsiteY130" fmla="*/ 1552574 h 1628775"/>
              <a:gd name="connsiteX131" fmla="*/ 138137 w 352450"/>
              <a:gd name="connsiteY131" fmla="*/ 1566861 h 1628775"/>
              <a:gd name="connsiteX132" fmla="*/ 95276 w 352450"/>
              <a:gd name="connsiteY132" fmla="*/ 1574005 h 1628775"/>
              <a:gd name="connsiteX133" fmla="*/ 57176 w 352450"/>
              <a:gd name="connsiteY133" fmla="*/ 1581150 h 1628775"/>
              <a:gd name="connsiteX134" fmla="*/ 30981 w 352450"/>
              <a:gd name="connsiteY134" fmla="*/ 1585913 h 1628775"/>
              <a:gd name="connsiteX135" fmla="*/ 11932 w 352450"/>
              <a:gd name="connsiteY135" fmla="*/ 1604962 h 1628775"/>
              <a:gd name="connsiteX136" fmla="*/ 7169 w 352450"/>
              <a:gd name="connsiteY136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42900 w 352450"/>
              <a:gd name="connsiteY104" fmla="*/ 1033462 h 1628775"/>
              <a:gd name="connsiteX105" fmla="*/ 161951 w 352450"/>
              <a:gd name="connsiteY105" fmla="*/ 1035843 h 1628775"/>
              <a:gd name="connsiteX106" fmla="*/ 178619 w 352450"/>
              <a:gd name="connsiteY106" fmla="*/ 1052512 h 1628775"/>
              <a:gd name="connsiteX107" fmla="*/ 173858 w 352450"/>
              <a:gd name="connsiteY107" fmla="*/ 1076326 h 1628775"/>
              <a:gd name="connsiteX108" fmla="*/ 159569 w 352450"/>
              <a:gd name="connsiteY108" fmla="*/ 1095375 h 1628775"/>
              <a:gd name="connsiteX109" fmla="*/ 123851 w 352450"/>
              <a:gd name="connsiteY109" fmla="*/ 1114424 h 1628775"/>
              <a:gd name="connsiteX110" fmla="*/ 61937 w 352450"/>
              <a:gd name="connsiteY110" fmla="*/ 1147761 h 1628775"/>
              <a:gd name="connsiteX111" fmla="*/ 16694 w 352450"/>
              <a:gd name="connsiteY111" fmla="*/ 1173955 h 1628775"/>
              <a:gd name="connsiteX112" fmla="*/ 2407 w 352450"/>
              <a:gd name="connsiteY112" fmla="*/ 1207293 h 1628775"/>
              <a:gd name="connsiteX113" fmla="*/ 14313 w 352450"/>
              <a:gd name="connsiteY113" fmla="*/ 1243012 h 1628775"/>
              <a:gd name="connsiteX114" fmla="*/ 57176 w 352450"/>
              <a:gd name="connsiteY114" fmla="*/ 1259681 h 1628775"/>
              <a:gd name="connsiteX115" fmla="*/ 100038 w 352450"/>
              <a:gd name="connsiteY115" fmla="*/ 1278731 h 1628775"/>
              <a:gd name="connsiteX116" fmla="*/ 128613 w 352450"/>
              <a:gd name="connsiteY116" fmla="*/ 1295399 h 1628775"/>
              <a:gd name="connsiteX117" fmla="*/ 147664 w 352450"/>
              <a:gd name="connsiteY117" fmla="*/ 1321593 h 1628775"/>
              <a:gd name="connsiteX118" fmla="*/ 138138 w 352450"/>
              <a:gd name="connsiteY118" fmla="*/ 1357312 h 1628775"/>
              <a:gd name="connsiteX119" fmla="*/ 92894 w 352450"/>
              <a:gd name="connsiteY119" fmla="*/ 1376362 h 1628775"/>
              <a:gd name="connsiteX120" fmla="*/ 33363 w 352450"/>
              <a:gd name="connsiteY120" fmla="*/ 1388269 h 1628775"/>
              <a:gd name="connsiteX121" fmla="*/ 9550 w 352450"/>
              <a:gd name="connsiteY121" fmla="*/ 1407318 h 1628775"/>
              <a:gd name="connsiteX122" fmla="*/ 25 w 352450"/>
              <a:gd name="connsiteY122" fmla="*/ 1435893 h 1628775"/>
              <a:gd name="connsiteX123" fmla="*/ 11932 w 352450"/>
              <a:gd name="connsiteY123" fmla="*/ 1450181 h 1628775"/>
              <a:gd name="connsiteX124" fmla="*/ 33363 w 352450"/>
              <a:gd name="connsiteY124" fmla="*/ 1469231 h 1628775"/>
              <a:gd name="connsiteX125" fmla="*/ 57175 w 352450"/>
              <a:gd name="connsiteY125" fmla="*/ 1483518 h 1628775"/>
              <a:gd name="connsiteX126" fmla="*/ 97657 w 352450"/>
              <a:gd name="connsiteY126" fmla="*/ 1500187 h 1628775"/>
              <a:gd name="connsiteX127" fmla="*/ 116707 w 352450"/>
              <a:gd name="connsiteY127" fmla="*/ 1504950 h 1628775"/>
              <a:gd name="connsiteX128" fmla="*/ 138138 w 352450"/>
              <a:gd name="connsiteY128" fmla="*/ 1514475 h 1628775"/>
              <a:gd name="connsiteX129" fmla="*/ 157188 w 352450"/>
              <a:gd name="connsiteY129" fmla="*/ 1531143 h 1628775"/>
              <a:gd name="connsiteX130" fmla="*/ 157188 w 352450"/>
              <a:gd name="connsiteY130" fmla="*/ 1552574 h 1628775"/>
              <a:gd name="connsiteX131" fmla="*/ 138137 w 352450"/>
              <a:gd name="connsiteY131" fmla="*/ 1566861 h 1628775"/>
              <a:gd name="connsiteX132" fmla="*/ 95276 w 352450"/>
              <a:gd name="connsiteY132" fmla="*/ 1574005 h 1628775"/>
              <a:gd name="connsiteX133" fmla="*/ 57176 w 352450"/>
              <a:gd name="connsiteY133" fmla="*/ 1581150 h 1628775"/>
              <a:gd name="connsiteX134" fmla="*/ 30981 w 352450"/>
              <a:gd name="connsiteY134" fmla="*/ 1585913 h 1628775"/>
              <a:gd name="connsiteX135" fmla="*/ 11932 w 352450"/>
              <a:gd name="connsiteY135" fmla="*/ 1604962 h 1628775"/>
              <a:gd name="connsiteX136" fmla="*/ 7169 w 352450"/>
              <a:gd name="connsiteY136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88132 w 352450"/>
              <a:gd name="connsiteY103" fmla="*/ 1031081 h 1628775"/>
              <a:gd name="connsiteX104" fmla="*/ 126231 w 352450"/>
              <a:gd name="connsiteY104" fmla="*/ 1019175 h 1628775"/>
              <a:gd name="connsiteX105" fmla="*/ 161951 w 352450"/>
              <a:gd name="connsiteY105" fmla="*/ 1035843 h 1628775"/>
              <a:gd name="connsiteX106" fmla="*/ 178619 w 352450"/>
              <a:gd name="connsiteY106" fmla="*/ 1052512 h 1628775"/>
              <a:gd name="connsiteX107" fmla="*/ 173858 w 352450"/>
              <a:gd name="connsiteY107" fmla="*/ 1076326 h 1628775"/>
              <a:gd name="connsiteX108" fmla="*/ 159569 w 352450"/>
              <a:gd name="connsiteY108" fmla="*/ 1095375 h 1628775"/>
              <a:gd name="connsiteX109" fmla="*/ 123851 w 352450"/>
              <a:gd name="connsiteY109" fmla="*/ 1114424 h 1628775"/>
              <a:gd name="connsiteX110" fmla="*/ 61937 w 352450"/>
              <a:gd name="connsiteY110" fmla="*/ 1147761 h 1628775"/>
              <a:gd name="connsiteX111" fmla="*/ 16694 w 352450"/>
              <a:gd name="connsiteY111" fmla="*/ 1173955 h 1628775"/>
              <a:gd name="connsiteX112" fmla="*/ 2407 w 352450"/>
              <a:gd name="connsiteY112" fmla="*/ 1207293 h 1628775"/>
              <a:gd name="connsiteX113" fmla="*/ 14313 w 352450"/>
              <a:gd name="connsiteY113" fmla="*/ 1243012 h 1628775"/>
              <a:gd name="connsiteX114" fmla="*/ 57176 w 352450"/>
              <a:gd name="connsiteY114" fmla="*/ 1259681 h 1628775"/>
              <a:gd name="connsiteX115" fmla="*/ 100038 w 352450"/>
              <a:gd name="connsiteY115" fmla="*/ 1278731 h 1628775"/>
              <a:gd name="connsiteX116" fmla="*/ 128613 w 352450"/>
              <a:gd name="connsiteY116" fmla="*/ 1295399 h 1628775"/>
              <a:gd name="connsiteX117" fmla="*/ 147664 w 352450"/>
              <a:gd name="connsiteY117" fmla="*/ 1321593 h 1628775"/>
              <a:gd name="connsiteX118" fmla="*/ 138138 w 352450"/>
              <a:gd name="connsiteY118" fmla="*/ 1357312 h 1628775"/>
              <a:gd name="connsiteX119" fmla="*/ 92894 w 352450"/>
              <a:gd name="connsiteY119" fmla="*/ 1376362 h 1628775"/>
              <a:gd name="connsiteX120" fmla="*/ 33363 w 352450"/>
              <a:gd name="connsiteY120" fmla="*/ 1388269 h 1628775"/>
              <a:gd name="connsiteX121" fmla="*/ 9550 w 352450"/>
              <a:gd name="connsiteY121" fmla="*/ 1407318 h 1628775"/>
              <a:gd name="connsiteX122" fmla="*/ 25 w 352450"/>
              <a:gd name="connsiteY122" fmla="*/ 1435893 h 1628775"/>
              <a:gd name="connsiteX123" fmla="*/ 11932 w 352450"/>
              <a:gd name="connsiteY123" fmla="*/ 1450181 h 1628775"/>
              <a:gd name="connsiteX124" fmla="*/ 33363 w 352450"/>
              <a:gd name="connsiteY124" fmla="*/ 1469231 h 1628775"/>
              <a:gd name="connsiteX125" fmla="*/ 57175 w 352450"/>
              <a:gd name="connsiteY125" fmla="*/ 1483518 h 1628775"/>
              <a:gd name="connsiteX126" fmla="*/ 97657 w 352450"/>
              <a:gd name="connsiteY126" fmla="*/ 1500187 h 1628775"/>
              <a:gd name="connsiteX127" fmla="*/ 116707 w 352450"/>
              <a:gd name="connsiteY127" fmla="*/ 1504950 h 1628775"/>
              <a:gd name="connsiteX128" fmla="*/ 138138 w 352450"/>
              <a:gd name="connsiteY128" fmla="*/ 1514475 h 1628775"/>
              <a:gd name="connsiteX129" fmla="*/ 157188 w 352450"/>
              <a:gd name="connsiteY129" fmla="*/ 1531143 h 1628775"/>
              <a:gd name="connsiteX130" fmla="*/ 157188 w 352450"/>
              <a:gd name="connsiteY130" fmla="*/ 1552574 h 1628775"/>
              <a:gd name="connsiteX131" fmla="*/ 138137 w 352450"/>
              <a:gd name="connsiteY131" fmla="*/ 1566861 h 1628775"/>
              <a:gd name="connsiteX132" fmla="*/ 95276 w 352450"/>
              <a:gd name="connsiteY132" fmla="*/ 1574005 h 1628775"/>
              <a:gd name="connsiteX133" fmla="*/ 57176 w 352450"/>
              <a:gd name="connsiteY133" fmla="*/ 1581150 h 1628775"/>
              <a:gd name="connsiteX134" fmla="*/ 30981 w 352450"/>
              <a:gd name="connsiteY134" fmla="*/ 1585913 h 1628775"/>
              <a:gd name="connsiteX135" fmla="*/ 11932 w 352450"/>
              <a:gd name="connsiteY135" fmla="*/ 1604962 h 1628775"/>
              <a:gd name="connsiteX136" fmla="*/ 7169 w 352450"/>
              <a:gd name="connsiteY136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73844 w 352450"/>
              <a:gd name="connsiteY102" fmla="*/ 1028700 h 1628775"/>
              <a:gd name="connsiteX103" fmla="*/ 126231 w 352450"/>
              <a:gd name="connsiteY103" fmla="*/ 1019175 h 1628775"/>
              <a:gd name="connsiteX104" fmla="*/ 161951 w 352450"/>
              <a:gd name="connsiteY104" fmla="*/ 1035843 h 1628775"/>
              <a:gd name="connsiteX105" fmla="*/ 178619 w 352450"/>
              <a:gd name="connsiteY105" fmla="*/ 1052512 h 1628775"/>
              <a:gd name="connsiteX106" fmla="*/ 173858 w 352450"/>
              <a:gd name="connsiteY106" fmla="*/ 1076326 h 1628775"/>
              <a:gd name="connsiteX107" fmla="*/ 159569 w 352450"/>
              <a:gd name="connsiteY107" fmla="*/ 1095375 h 1628775"/>
              <a:gd name="connsiteX108" fmla="*/ 123851 w 352450"/>
              <a:gd name="connsiteY108" fmla="*/ 1114424 h 1628775"/>
              <a:gd name="connsiteX109" fmla="*/ 61937 w 352450"/>
              <a:gd name="connsiteY109" fmla="*/ 1147761 h 1628775"/>
              <a:gd name="connsiteX110" fmla="*/ 16694 w 352450"/>
              <a:gd name="connsiteY110" fmla="*/ 1173955 h 1628775"/>
              <a:gd name="connsiteX111" fmla="*/ 2407 w 352450"/>
              <a:gd name="connsiteY111" fmla="*/ 1207293 h 1628775"/>
              <a:gd name="connsiteX112" fmla="*/ 14313 w 352450"/>
              <a:gd name="connsiteY112" fmla="*/ 1243012 h 1628775"/>
              <a:gd name="connsiteX113" fmla="*/ 57176 w 352450"/>
              <a:gd name="connsiteY113" fmla="*/ 1259681 h 1628775"/>
              <a:gd name="connsiteX114" fmla="*/ 100038 w 352450"/>
              <a:gd name="connsiteY114" fmla="*/ 1278731 h 1628775"/>
              <a:gd name="connsiteX115" fmla="*/ 128613 w 352450"/>
              <a:gd name="connsiteY115" fmla="*/ 1295399 h 1628775"/>
              <a:gd name="connsiteX116" fmla="*/ 147664 w 352450"/>
              <a:gd name="connsiteY116" fmla="*/ 1321593 h 1628775"/>
              <a:gd name="connsiteX117" fmla="*/ 138138 w 352450"/>
              <a:gd name="connsiteY117" fmla="*/ 1357312 h 1628775"/>
              <a:gd name="connsiteX118" fmla="*/ 92894 w 352450"/>
              <a:gd name="connsiteY118" fmla="*/ 1376362 h 1628775"/>
              <a:gd name="connsiteX119" fmla="*/ 33363 w 352450"/>
              <a:gd name="connsiteY119" fmla="*/ 1388269 h 1628775"/>
              <a:gd name="connsiteX120" fmla="*/ 9550 w 352450"/>
              <a:gd name="connsiteY120" fmla="*/ 1407318 h 1628775"/>
              <a:gd name="connsiteX121" fmla="*/ 25 w 352450"/>
              <a:gd name="connsiteY121" fmla="*/ 1435893 h 1628775"/>
              <a:gd name="connsiteX122" fmla="*/ 11932 w 352450"/>
              <a:gd name="connsiteY122" fmla="*/ 1450181 h 1628775"/>
              <a:gd name="connsiteX123" fmla="*/ 33363 w 352450"/>
              <a:gd name="connsiteY123" fmla="*/ 1469231 h 1628775"/>
              <a:gd name="connsiteX124" fmla="*/ 57175 w 352450"/>
              <a:gd name="connsiteY124" fmla="*/ 1483518 h 1628775"/>
              <a:gd name="connsiteX125" fmla="*/ 97657 w 352450"/>
              <a:gd name="connsiteY125" fmla="*/ 1500187 h 1628775"/>
              <a:gd name="connsiteX126" fmla="*/ 116707 w 352450"/>
              <a:gd name="connsiteY126" fmla="*/ 1504950 h 1628775"/>
              <a:gd name="connsiteX127" fmla="*/ 138138 w 352450"/>
              <a:gd name="connsiteY127" fmla="*/ 1514475 h 1628775"/>
              <a:gd name="connsiteX128" fmla="*/ 157188 w 352450"/>
              <a:gd name="connsiteY128" fmla="*/ 1531143 h 1628775"/>
              <a:gd name="connsiteX129" fmla="*/ 157188 w 352450"/>
              <a:gd name="connsiteY129" fmla="*/ 1552574 h 1628775"/>
              <a:gd name="connsiteX130" fmla="*/ 138137 w 352450"/>
              <a:gd name="connsiteY130" fmla="*/ 1566861 h 1628775"/>
              <a:gd name="connsiteX131" fmla="*/ 95276 w 352450"/>
              <a:gd name="connsiteY131" fmla="*/ 1574005 h 1628775"/>
              <a:gd name="connsiteX132" fmla="*/ 57176 w 352450"/>
              <a:gd name="connsiteY132" fmla="*/ 1581150 h 1628775"/>
              <a:gd name="connsiteX133" fmla="*/ 30981 w 352450"/>
              <a:gd name="connsiteY133" fmla="*/ 1585913 h 1628775"/>
              <a:gd name="connsiteX134" fmla="*/ 11932 w 352450"/>
              <a:gd name="connsiteY134" fmla="*/ 1604962 h 1628775"/>
              <a:gd name="connsiteX135" fmla="*/ 7169 w 352450"/>
              <a:gd name="connsiteY135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52413 w 352450"/>
              <a:gd name="connsiteY101" fmla="*/ 1019175 h 1628775"/>
              <a:gd name="connsiteX102" fmla="*/ 126231 w 352450"/>
              <a:gd name="connsiteY102" fmla="*/ 1019175 h 1628775"/>
              <a:gd name="connsiteX103" fmla="*/ 161951 w 352450"/>
              <a:gd name="connsiteY103" fmla="*/ 1035843 h 1628775"/>
              <a:gd name="connsiteX104" fmla="*/ 178619 w 352450"/>
              <a:gd name="connsiteY104" fmla="*/ 1052512 h 1628775"/>
              <a:gd name="connsiteX105" fmla="*/ 173858 w 352450"/>
              <a:gd name="connsiteY105" fmla="*/ 1076326 h 1628775"/>
              <a:gd name="connsiteX106" fmla="*/ 159569 w 352450"/>
              <a:gd name="connsiteY106" fmla="*/ 1095375 h 1628775"/>
              <a:gd name="connsiteX107" fmla="*/ 123851 w 352450"/>
              <a:gd name="connsiteY107" fmla="*/ 1114424 h 1628775"/>
              <a:gd name="connsiteX108" fmla="*/ 61937 w 352450"/>
              <a:gd name="connsiteY108" fmla="*/ 1147761 h 1628775"/>
              <a:gd name="connsiteX109" fmla="*/ 16694 w 352450"/>
              <a:gd name="connsiteY109" fmla="*/ 1173955 h 1628775"/>
              <a:gd name="connsiteX110" fmla="*/ 2407 w 352450"/>
              <a:gd name="connsiteY110" fmla="*/ 1207293 h 1628775"/>
              <a:gd name="connsiteX111" fmla="*/ 14313 w 352450"/>
              <a:gd name="connsiteY111" fmla="*/ 1243012 h 1628775"/>
              <a:gd name="connsiteX112" fmla="*/ 57176 w 352450"/>
              <a:gd name="connsiteY112" fmla="*/ 1259681 h 1628775"/>
              <a:gd name="connsiteX113" fmla="*/ 100038 w 352450"/>
              <a:gd name="connsiteY113" fmla="*/ 1278731 h 1628775"/>
              <a:gd name="connsiteX114" fmla="*/ 128613 w 352450"/>
              <a:gd name="connsiteY114" fmla="*/ 1295399 h 1628775"/>
              <a:gd name="connsiteX115" fmla="*/ 147664 w 352450"/>
              <a:gd name="connsiteY115" fmla="*/ 1321593 h 1628775"/>
              <a:gd name="connsiteX116" fmla="*/ 138138 w 352450"/>
              <a:gd name="connsiteY116" fmla="*/ 1357312 h 1628775"/>
              <a:gd name="connsiteX117" fmla="*/ 92894 w 352450"/>
              <a:gd name="connsiteY117" fmla="*/ 1376362 h 1628775"/>
              <a:gd name="connsiteX118" fmla="*/ 33363 w 352450"/>
              <a:gd name="connsiteY118" fmla="*/ 1388269 h 1628775"/>
              <a:gd name="connsiteX119" fmla="*/ 9550 w 352450"/>
              <a:gd name="connsiteY119" fmla="*/ 1407318 h 1628775"/>
              <a:gd name="connsiteX120" fmla="*/ 25 w 352450"/>
              <a:gd name="connsiteY120" fmla="*/ 1435893 h 1628775"/>
              <a:gd name="connsiteX121" fmla="*/ 11932 w 352450"/>
              <a:gd name="connsiteY121" fmla="*/ 1450181 h 1628775"/>
              <a:gd name="connsiteX122" fmla="*/ 33363 w 352450"/>
              <a:gd name="connsiteY122" fmla="*/ 1469231 h 1628775"/>
              <a:gd name="connsiteX123" fmla="*/ 57175 w 352450"/>
              <a:gd name="connsiteY123" fmla="*/ 1483518 h 1628775"/>
              <a:gd name="connsiteX124" fmla="*/ 97657 w 352450"/>
              <a:gd name="connsiteY124" fmla="*/ 1500187 h 1628775"/>
              <a:gd name="connsiteX125" fmla="*/ 116707 w 352450"/>
              <a:gd name="connsiteY125" fmla="*/ 1504950 h 1628775"/>
              <a:gd name="connsiteX126" fmla="*/ 138138 w 352450"/>
              <a:gd name="connsiteY126" fmla="*/ 1514475 h 1628775"/>
              <a:gd name="connsiteX127" fmla="*/ 157188 w 352450"/>
              <a:gd name="connsiteY127" fmla="*/ 1531143 h 1628775"/>
              <a:gd name="connsiteX128" fmla="*/ 157188 w 352450"/>
              <a:gd name="connsiteY128" fmla="*/ 1552574 h 1628775"/>
              <a:gd name="connsiteX129" fmla="*/ 138137 w 352450"/>
              <a:gd name="connsiteY129" fmla="*/ 1566861 h 1628775"/>
              <a:gd name="connsiteX130" fmla="*/ 95276 w 352450"/>
              <a:gd name="connsiteY130" fmla="*/ 1574005 h 1628775"/>
              <a:gd name="connsiteX131" fmla="*/ 57176 w 352450"/>
              <a:gd name="connsiteY131" fmla="*/ 1581150 h 1628775"/>
              <a:gd name="connsiteX132" fmla="*/ 30981 w 352450"/>
              <a:gd name="connsiteY132" fmla="*/ 1585913 h 1628775"/>
              <a:gd name="connsiteX133" fmla="*/ 11932 w 352450"/>
              <a:gd name="connsiteY133" fmla="*/ 1604962 h 1628775"/>
              <a:gd name="connsiteX134" fmla="*/ 7169 w 352450"/>
              <a:gd name="connsiteY13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45269 w 352450"/>
              <a:gd name="connsiteY100" fmla="*/ 1012031 h 1628775"/>
              <a:gd name="connsiteX101" fmla="*/ 71463 w 352450"/>
              <a:gd name="connsiteY101" fmla="*/ 1009650 h 1628775"/>
              <a:gd name="connsiteX102" fmla="*/ 126231 w 352450"/>
              <a:gd name="connsiteY102" fmla="*/ 1019175 h 1628775"/>
              <a:gd name="connsiteX103" fmla="*/ 161951 w 352450"/>
              <a:gd name="connsiteY103" fmla="*/ 1035843 h 1628775"/>
              <a:gd name="connsiteX104" fmla="*/ 178619 w 352450"/>
              <a:gd name="connsiteY104" fmla="*/ 1052512 h 1628775"/>
              <a:gd name="connsiteX105" fmla="*/ 173858 w 352450"/>
              <a:gd name="connsiteY105" fmla="*/ 1076326 h 1628775"/>
              <a:gd name="connsiteX106" fmla="*/ 159569 w 352450"/>
              <a:gd name="connsiteY106" fmla="*/ 1095375 h 1628775"/>
              <a:gd name="connsiteX107" fmla="*/ 123851 w 352450"/>
              <a:gd name="connsiteY107" fmla="*/ 1114424 h 1628775"/>
              <a:gd name="connsiteX108" fmla="*/ 61937 w 352450"/>
              <a:gd name="connsiteY108" fmla="*/ 1147761 h 1628775"/>
              <a:gd name="connsiteX109" fmla="*/ 16694 w 352450"/>
              <a:gd name="connsiteY109" fmla="*/ 1173955 h 1628775"/>
              <a:gd name="connsiteX110" fmla="*/ 2407 w 352450"/>
              <a:gd name="connsiteY110" fmla="*/ 1207293 h 1628775"/>
              <a:gd name="connsiteX111" fmla="*/ 14313 w 352450"/>
              <a:gd name="connsiteY111" fmla="*/ 1243012 h 1628775"/>
              <a:gd name="connsiteX112" fmla="*/ 57176 w 352450"/>
              <a:gd name="connsiteY112" fmla="*/ 1259681 h 1628775"/>
              <a:gd name="connsiteX113" fmla="*/ 100038 w 352450"/>
              <a:gd name="connsiteY113" fmla="*/ 1278731 h 1628775"/>
              <a:gd name="connsiteX114" fmla="*/ 128613 w 352450"/>
              <a:gd name="connsiteY114" fmla="*/ 1295399 h 1628775"/>
              <a:gd name="connsiteX115" fmla="*/ 147664 w 352450"/>
              <a:gd name="connsiteY115" fmla="*/ 1321593 h 1628775"/>
              <a:gd name="connsiteX116" fmla="*/ 138138 w 352450"/>
              <a:gd name="connsiteY116" fmla="*/ 1357312 h 1628775"/>
              <a:gd name="connsiteX117" fmla="*/ 92894 w 352450"/>
              <a:gd name="connsiteY117" fmla="*/ 1376362 h 1628775"/>
              <a:gd name="connsiteX118" fmla="*/ 33363 w 352450"/>
              <a:gd name="connsiteY118" fmla="*/ 1388269 h 1628775"/>
              <a:gd name="connsiteX119" fmla="*/ 9550 w 352450"/>
              <a:gd name="connsiteY119" fmla="*/ 1407318 h 1628775"/>
              <a:gd name="connsiteX120" fmla="*/ 25 w 352450"/>
              <a:gd name="connsiteY120" fmla="*/ 1435893 h 1628775"/>
              <a:gd name="connsiteX121" fmla="*/ 11932 w 352450"/>
              <a:gd name="connsiteY121" fmla="*/ 1450181 h 1628775"/>
              <a:gd name="connsiteX122" fmla="*/ 33363 w 352450"/>
              <a:gd name="connsiteY122" fmla="*/ 1469231 h 1628775"/>
              <a:gd name="connsiteX123" fmla="*/ 57175 w 352450"/>
              <a:gd name="connsiteY123" fmla="*/ 1483518 h 1628775"/>
              <a:gd name="connsiteX124" fmla="*/ 97657 w 352450"/>
              <a:gd name="connsiteY124" fmla="*/ 1500187 h 1628775"/>
              <a:gd name="connsiteX125" fmla="*/ 116707 w 352450"/>
              <a:gd name="connsiteY125" fmla="*/ 1504950 h 1628775"/>
              <a:gd name="connsiteX126" fmla="*/ 138138 w 352450"/>
              <a:gd name="connsiteY126" fmla="*/ 1514475 h 1628775"/>
              <a:gd name="connsiteX127" fmla="*/ 157188 w 352450"/>
              <a:gd name="connsiteY127" fmla="*/ 1531143 h 1628775"/>
              <a:gd name="connsiteX128" fmla="*/ 157188 w 352450"/>
              <a:gd name="connsiteY128" fmla="*/ 1552574 h 1628775"/>
              <a:gd name="connsiteX129" fmla="*/ 138137 w 352450"/>
              <a:gd name="connsiteY129" fmla="*/ 1566861 h 1628775"/>
              <a:gd name="connsiteX130" fmla="*/ 95276 w 352450"/>
              <a:gd name="connsiteY130" fmla="*/ 1574005 h 1628775"/>
              <a:gd name="connsiteX131" fmla="*/ 57176 w 352450"/>
              <a:gd name="connsiteY131" fmla="*/ 1581150 h 1628775"/>
              <a:gd name="connsiteX132" fmla="*/ 30981 w 352450"/>
              <a:gd name="connsiteY132" fmla="*/ 1585913 h 1628775"/>
              <a:gd name="connsiteX133" fmla="*/ 11932 w 352450"/>
              <a:gd name="connsiteY133" fmla="*/ 1604962 h 1628775"/>
              <a:gd name="connsiteX134" fmla="*/ 7169 w 352450"/>
              <a:gd name="connsiteY13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0982 w 352450"/>
              <a:gd name="connsiteY99" fmla="*/ 988218 h 1628775"/>
              <a:gd name="connsiteX100" fmla="*/ 35744 w 352450"/>
              <a:gd name="connsiteY100" fmla="*/ 1000125 h 1628775"/>
              <a:gd name="connsiteX101" fmla="*/ 71463 w 352450"/>
              <a:gd name="connsiteY101" fmla="*/ 1009650 h 1628775"/>
              <a:gd name="connsiteX102" fmla="*/ 126231 w 352450"/>
              <a:gd name="connsiteY102" fmla="*/ 1019175 h 1628775"/>
              <a:gd name="connsiteX103" fmla="*/ 161951 w 352450"/>
              <a:gd name="connsiteY103" fmla="*/ 1035843 h 1628775"/>
              <a:gd name="connsiteX104" fmla="*/ 178619 w 352450"/>
              <a:gd name="connsiteY104" fmla="*/ 1052512 h 1628775"/>
              <a:gd name="connsiteX105" fmla="*/ 173858 w 352450"/>
              <a:gd name="connsiteY105" fmla="*/ 1076326 h 1628775"/>
              <a:gd name="connsiteX106" fmla="*/ 159569 w 352450"/>
              <a:gd name="connsiteY106" fmla="*/ 1095375 h 1628775"/>
              <a:gd name="connsiteX107" fmla="*/ 123851 w 352450"/>
              <a:gd name="connsiteY107" fmla="*/ 1114424 h 1628775"/>
              <a:gd name="connsiteX108" fmla="*/ 61937 w 352450"/>
              <a:gd name="connsiteY108" fmla="*/ 1147761 h 1628775"/>
              <a:gd name="connsiteX109" fmla="*/ 16694 w 352450"/>
              <a:gd name="connsiteY109" fmla="*/ 1173955 h 1628775"/>
              <a:gd name="connsiteX110" fmla="*/ 2407 w 352450"/>
              <a:gd name="connsiteY110" fmla="*/ 1207293 h 1628775"/>
              <a:gd name="connsiteX111" fmla="*/ 14313 w 352450"/>
              <a:gd name="connsiteY111" fmla="*/ 1243012 h 1628775"/>
              <a:gd name="connsiteX112" fmla="*/ 57176 w 352450"/>
              <a:gd name="connsiteY112" fmla="*/ 1259681 h 1628775"/>
              <a:gd name="connsiteX113" fmla="*/ 100038 w 352450"/>
              <a:gd name="connsiteY113" fmla="*/ 1278731 h 1628775"/>
              <a:gd name="connsiteX114" fmla="*/ 128613 w 352450"/>
              <a:gd name="connsiteY114" fmla="*/ 1295399 h 1628775"/>
              <a:gd name="connsiteX115" fmla="*/ 147664 w 352450"/>
              <a:gd name="connsiteY115" fmla="*/ 1321593 h 1628775"/>
              <a:gd name="connsiteX116" fmla="*/ 138138 w 352450"/>
              <a:gd name="connsiteY116" fmla="*/ 1357312 h 1628775"/>
              <a:gd name="connsiteX117" fmla="*/ 92894 w 352450"/>
              <a:gd name="connsiteY117" fmla="*/ 1376362 h 1628775"/>
              <a:gd name="connsiteX118" fmla="*/ 33363 w 352450"/>
              <a:gd name="connsiteY118" fmla="*/ 1388269 h 1628775"/>
              <a:gd name="connsiteX119" fmla="*/ 9550 w 352450"/>
              <a:gd name="connsiteY119" fmla="*/ 1407318 h 1628775"/>
              <a:gd name="connsiteX120" fmla="*/ 25 w 352450"/>
              <a:gd name="connsiteY120" fmla="*/ 1435893 h 1628775"/>
              <a:gd name="connsiteX121" fmla="*/ 11932 w 352450"/>
              <a:gd name="connsiteY121" fmla="*/ 1450181 h 1628775"/>
              <a:gd name="connsiteX122" fmla="*/ 33363 w 352450"/>
              <a:gd name="connsiteY122" fmla="*/ 1469231 h 1628775"/>
              <a:gd name="connsiteX123" fmla="*/ 57175 w 352450"/>
              <a:gd name="connsiteY123" fmla="*/ 1483518 h 1628775"/>
              <a:gd name="connsiteX124" fmla="*/ 97657 w 352450"/>
              <a:gd name="connsiteY124" fmla="*/ 1500187 h 1628775"/>
              <a:gd name="connsiteX125" fmla="*/ 116707 w 352450"/>
              <a:gd name="connsiteY125" fmla="*/ 1504950 h 1628775"/>
              <a:gd name="connsiteX126" fmla="*/ 138138 w 352450"/>
              <a:gd name="connsiteY126" fmla="*/ 1514475 h 1628775"/>
              <a:gd name="connsiteX127" fmla="*/ 157188 w 352450"/>
              <a:gd name="connsiteY127" fmla="*/ 1531143 h 1628775"/>
              <a:gd name="connsiteX128" fmla="*/ 157188 w 352450"/>
              <a:gd name="connsiteY128" fmla="*/ 1552574 h 1628775"/>
              <a:gd name="connsiteX129" fmla="*/ 138137 w 352450"/>
              <a:gd name="connsiteY129" fmla="*/ 1566861 h 1628775"/>
              <a:gd name="connsiteX130" fmla="*/ 95276 w 352450"/>
              <a:gd name="connsiteY130" fmla="*/ 1574005 h 1628775"/>
              <a:gd name="connsiteX131" fmla="*/ 57176 w 352450"/>
              <a:gd name="connsiteY131" fmla="*/ 1581150 h 1628775"/>
              <a:gd name="connsiteX132" fmla="*/ 30981 w 352450"/>
              <a:gd name="connsiteY132" fmla="*/ 1585913 h 1628775"/>
              <a:gd name="connsiteX133" fmla="*/ 11932 w 352450"/>
              <a:gd name="connsiteY133" fmla="*/ 1604962 h 1628775"/>
              <a:gd name="connsiteX134" fmla="*/ 7169 w 352450"/>
              <a:gd name="connsiteY13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23838 w 352450"/>
              <a:gd name="connsiteY98" fmla="*/ 981075 h 1628775"/>
              <a:gd name="connsiteX99" fmla="*/ 35744 w 352450"/>
              <a:gd name="connsiteY99" fmla="*/ 1000125 h 1628775"/>
              <a:gd name="connsiteX100" fmla="*/ 71463 w 352450"/>
              <a:gd name="connsiteY100" fmla="*/ 1009650 h 1628775"/>
              <a:gd name="connsiteX101" fmla="*/ 126231 w 352450"/>
              <a:gd name="connsiteY101" fmla="*/ 1019175 h 1628775"/>
              <a:gd name="connsiteX102" fmla="*/ 161951 w 352450"/>
              <a:gd name="connsiteY102" fmla="*/ 1035843 h 1628775"/>
              <a:gd name="connsiteX103" fmla="*/ 178619 w 352450"/>
              <a:gd name="connsiteY103" fmla="*/ 1052512 h 1628775"/>
              <a:gd name="connsiteX104" fmla="*/ 173858 w 352450"/>
              <a:gd name="connsiteY104" fmla="*/ 1076326 h 1628775"/>
              <a:gd name="connsiteX105" fmla="*/ 159569 w 352450"/>
              <a:gd name="connsiteY105" fmla="*/ 1095375 h 1628775"/>
              <a:gd name="connsiteX106" fmla="*/ 123851 w 352450"/>
              <a:gd name="connsiteY106" fmla="*/ 1114424 h 1628775"/>
              <a:gd name="connsiteX107" fmla="*/ 61937 w 352450"/>
              <a:gd name="connsiteY107" fmla="*/ 1147761 h 1628775"/>
              <a:gd name="connsiteX108" fmla="*/ 16694 w 352450"/>
              <a:gd name="connsiteY108" fmla="*/ 1173955 h 1628775"/>
              <a:gd name="connsiteX109" fmla="*/ 2407 w 352450"/>
              <a:gd name="connsiteY109" fmla="*/ 1207293 h 1628775"/>
              <a:gd name="connsiteX110" fmla="*/ 14313 w 352450"/>
              <a:gd name="connsiteY110" fmla="*/ 1243012 h 1628775"/>
              <a:gd name="connsiteX111" fmla="*/ 57176 w 352450"/>
              <a:gd name="connsiteY111" fmla="*/ 1259681 h 1628775"/>
              <a:gd name="connsiteX112" fmla="*/ 100038 w 352450"/>
              <a:gd name="connsiteY112" fmla="*/ 1278731 h 1628775"/>
              <a:gd name="connsiteX113" fmla="*/ 128613 w 352450"/>
              <a:gd name="connsiteY113" fmla="*/ 1295399 h 1628775"/>
              <a:gd name="connsiteX114" fmla="*/ 147664 w 352450"/>
              <a:gd name="connsiteY114" fmla="*/ 1321593 h 1628775"/>
              <a:gd name="connsiteX115" fmla="*/ 138138 w 352450"/>
              <a:gd name="connsiteY115" fmla="*/ 1357312 h 1628775"/>
              <a:gd name="connsiteX116" fmla="*/ 92894 w 352450"/>
              <a:gd name="connsiteY116" fmla="*/ 1376362 h 1628775"/>
              <a:gd name="connsiteX117" fmla="*/ 33363 w 352450"/>
              <a:gd name="connsiteY117" fmla="*/ 1388269 h 1628775"/>
              <a:gd name="connsiteX118" fmla="*/ 9550 w 352450"/>
              <a:gd name="connsiteY118" fmla="*/ 1407318 h 1628775"/>
              <a:gd name="connsiteX119" fmla="*/ 25 w 352450"/>
              <a:gd name="connsiteY119" fmla="*/ 1435893 h 1628775"/>
              <a:gd name="connsiteX120" fmla="*/ 11932 w 352450"/>
              <a:gd name="connsiteY120" fmla="*/ 1450181 h 1628775"/>
              <a:gd name="connsiteX121" fmla="*/ 33363 w 352450"/>
              <a:gd name="connsiteY121" fmla="*/ 1469231 h 1628775"/>
              <a:gd name="connsiteX122" fmla="*/ 57175 w 352450"/>
              <a:gd name="connsiteY122" fmla="*/ 1483518 h 1628775"/>
              <a:gd name="connsiteX123" fmla="*/ 97657 w 352450"/>
              <a:gd name="connsiteY123" fmla="*/ 1500187 h 1628775"/>
              <a:gd name="connsiteX124" fmla="*/ 116707 w 352450"/>
              <a:gd name="connsiteY124" fmla="*/ 1504950 h 1628775"/>
              <a:gd name="connsiteX125" fmla="*/ 138138 w 352450"/>
              <a:gd name="connsiteY125" fmla="*/ 1514475 h 1628775"/>
              <a:gd name="connsiteX126" fmla="*/ 157188 w 352450"/>
              <a:gd name="connsiteY126" fmla="*/ 1531143 h 1628775"/>
              <a:gd name="connsiteX127" fmla="*/ 157188 w 352450"/>
              <a:gd name="connsiteY127" fmla="*/ 1552574 h 1628775"/>
              <a:gd name="connsiteX128" fmla="*/ 138137 w 352450"/>
              <a:gd name="connsiteY128" fmla="*/ 1566861 h 1628775"/>
              <a:gd name="connsiteX129" fmla="*/ 95276 w 352450"/>
              <a:gd name="connsiteY129" fmla="*/ 1574005 h 1628775"/>
              <a:gd name="connsiteX130" fmla="*/ 57176 w 352450"/>
              <a:gd name="connsiteY130" fmla="*/ 1581150 h 1628775"/>
              <a:gd name="connsiteX131" fmla="*/ 30981 w 352450"/>
              <a:gd name="connsiteY131" fmla="*/ 1585913 h 1628775"/>
              <a:gd name="connsiteX132" fmla="*/ 11932 w 352450"/>
              <a:gd name="connsiteY132" fmla="*/ 1604962 h 1628775"/>
              <a:gd name="connsiteX133" fmla="*/ 7169 w 352450"/>
              <a:gd name="connsiteY133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16694 w 352450"/>
              <a:gd name="connsiteY97" fmla="*/ 950118 h 1628775"/>
              <a:gd name="connsiteX98" fmla="*/ 9551 w 352450"/>
              <a:gd name="connsiteY98" fmla="*/ 971550 h 1628775"/>
              <a:gd name="connsiteX99" fmla="*/ 35744 w 352450"/>
              <a:gd name="connsiteY99" fmla="*/ 1000125 h 1628775"/>
              <a:gd name="connsiteX100" fmla="*/ 71463 w 352450"/>
              <a:gd name="connsiteY100" fmla="*/ 1009650 h 1628775"/>
              <a:gd name="connsiteX101" fmla="*/ 126231 w 352450"/>
              <a:gd name="connsiteY101" fmla="*/ 1019175 h 1628775"/>
              <a:gd name="connsiteX102" fmla="*/ 161951 w 352450"/>
              <a:gd name="connsiteY102" fmla="*/ 1035843 h 1628775"/>
              <a:gd name="connsiteX103" fmla="*/ 178619 w 352450"/>
              <a:gd name="connsiteY103" fmla="*/ 1052512 h 1628775"/>
              <a:gd name="connsiteX104" fmla="*/ 173858 w 352450"/>
              <a:gd name="connsiteY104" fmla="*/ 1076326 h 1628775"/>
              <a:gd name="connsiteX105" fmla="*/ 159569 w 352450"/>
              <a:gd name="connsiteY105" fmla="*/ 1095375 h 1628775"/>
              <a:gd name="connsiteX106" fmla="*/ 123851 w 352450"/>
              <a:gd name="connsiteY106" fmla="*/ 1114424 h 1628775"/>
              <a:gd name="connsiteX107" fmla="*/ 61937 w 352450"/>
              <a:gd name="connsiteY107" fmla="*/ 1147761 h 1628775"/>
              <a:gd name="connsiteX108" fmla="*/ 16694 w 352450"/>
              <a:gd name="connsiteY108" fmla="*/ 1173955 h 1628775"/>
              <a:gd name="connsiteX109" fmla="*/ 2407 w 352450"/>
              <a:gd name="connsiteY109" fmla="*/ 1207293 h 1628775"/>
              <a:gd name="connsiteX110" fmla="*/ 14313 w 352450"/>
              <a:gd name="connsiteY110" fmla="*/ 1243012 h 1628775"/>
              <a:gd name="connsiteX111" fmla="*/ 57176 w 352450"/>
              <a:gd name="connsiteY111" fmla="*/ 1259681 h 1628775"/>
              <a:gd name="connsiteX112" fmla="*/ 100038 w 352450"/>
              <a:gd name="connsiteY112" fmla="*/ 1278731 h 1628775"/>
              <a:gd name="connsiteX113" fmla="*/ 128613 w 352450"/>
              <a:gd name="connsiteY113" fmla="*/ 1295399 h 1628775"/>
              <a:gd name="connsiteX114" fmla="*/ 147664 w 352450"/>
              <a:gd name="connsiteY114" fmla="*/ 1321593 h 1628775"/>
              <a:gd name="connsiteX115" fmla="*/ 138138 w 352450"/>
              <a:gd name="connsiteY115" fmla="*/ 1357312 h 1628775"/>
              <a:gd name="connsiteX116" fmla="*/ 92894 w 352450"/>
              <a:gd name="connsiteY116" fmla="*/ 1376362 h 1628775"/>
              <a:gd name="connsiteX117" fmla="*/ 33363 w 352450"/>
              <a:gd name="connsiteY117" fmla="*/ 1388269 h 1628775"/>
              <a:gd name="connsiteX118" fmla="*/ 9550 w 352450"/>
              <a:gd name="connsiteY118" fmla="*/ 1407318 h 1628775"/>
              <a:gd name="connsiteX119" fmla="*/ 25 w 352450"/>
              <a:gd name="connsiteY119" fmla="*/ 1435893 h 1628775"/>
              <a:gd name="connsiteX120" fmla="*/ 11932 w 352450"/>
              <a:gd name="connsiteY120" fmla="*/ 1450181 h 1628775"/>
              <a:gd name="connsiteX121" fmla="*/ 33363 w 352450"/>
              <a:gd name="connsiteY121" fmla="*/ 1469231 h 1628775"/>
              <a:gd name="connsiteX122" fmla="*/ 57175 w 352450"/>
              <a:gd name="connsiteY122" fmla="*/ 1483518 h 1628775"/>
              <a:gd name="connsiteX123" fmla="*/ 97657 w 352450"/>
              <a:gd name="connsiteY123" fmla="*/ 1500187 h 1628775"/>
              <a:gd name="connsiteX124" fmla="*/ 116707 w 352450"/>
              <a:gd name="connsiteY124" fmla="*/ 1504950 h 1628775"/>
              <a:gd name="connsiteX125" fmla="*/ 138138 w 352450"/>
              <a:gd name="connsiteY125" fmla="*/ 1514475 h 1628775"/>
              <a:gd name="connsiteX126" fmla="*/ 157188 w 352450"/>
              <a:gd name="connsiteY126" fmla="*/ 1531143 h 1628775"/>
              <a:gd name="connsiteX127" fmla="*/ 157188 w 352450"/>
              <a:gd name="connsiteY127" fmla="*/ 1552574 h 1628775"/>
              <a:gd name="connsiteX128" fmla="*/ 138137 w 352450"/>
              <a:gd name="connsiteY128" fmla="*/ 1566861 h 1628775"/>
              <a:gd name="connsiteX129" fmla="*/ 95276 w 352450"/>
              <a:gd name="connsiteY129" fmla="*/ 1574005 h 1628775"/>
              <a:gd name="connsiteX130" fmla="*/ 57176 w 352450"/>
              <a:gd name="connsiteY130" fmla="*/ 1581150 h 1628775"/>
              <a:gd name="connsiteX131" fmla="*/ 30981 w 352450"/>
              <a:gd name="connsiteY131" fmla="*/ 1585913 h 1628775"/>
              <a:gd name="connsiteX132" fmla="*/ 11932 w 352450"/>
              <a:gd name="connsiteY132" fmla="*/ 1604962 h 1628775"/>
              <a:gd name="connsiteX133" fmla="*/ 7169 w 352450"/>
              <a:gd name="connsiteY133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73844 w 352450"/>
              <a:gd name="connsiteY92" fmla="*/ 883443 h 1628775"/>
              <a:gd name="connsiteX93" fmla="*/ 66700 w 352450"/>
              <a:gd name="connsiteY93" fmla="*/ 885825 h 1628775"/>
              <a:gd name="connsiteX94" fmla="*/ 52413 w 352450"/>
              <a:gd name="connsiteY94" fmla="*/ 888206 h 1628775"/>
              <a:gd name="connsiteX95" fmla="*/ 38125 w 352450"/>
              <a:gd name="connsiteY95" fmla="*/ 897731 h 1628775"/>
              <a:gd name="connsiteX96" fmla="*/ 23838 w 352450"/>
              <a:gd name="connsiteY96" fmla="*/ 907256 h 1628775"/>
              <a:gd name="connsiteX97" fmla="*/ 4788 w 352450"/>
              <a:gd name="connsiteY97" fmla="*/ 942974 h 1628775"/>
              <a:gd name="connsiteX98" fmla="*/ 9551 w 352450"/>
              <a:gd name="connsiteY98" fmla="*/ 971550 h 1628775"/>
              <a:gd name="connsiteX99" fmla="*/ 35744 w 352450"/>
              <a:gd name="connsiteY99" fmla="*/ 1000125 h 1628775"/>
              <a:gd name="connsiteX100" fmla="*/ 71463 w 352450"/>
              <a:gd name="connsiteY100" fmla="*/ 1009650 h 1628775"/>
              <a:gd name="connsiteX101" fmla="*/ 126231 w 352450"/>
              <a:gd name="connsiteY101" fmla="*/ 1019175 h 1628775"/>
              <a:gd name="connsiteX102" fmla="*/ 161951 w 352450"/>
              <a:gd name="connsiteY102" fmla="*/ 1035843 h 1628775"/>
              <a:gd name="connsiteX103" fmla="*/ 178619 w 352450"/>
              <a:gd name="connsiteY103" fmla="*/ 1052512 h 1628775"/>
              <a:gd name="connsiteX104" fmla="*/ 173858 w 352450"/>
              <a:gd name="connsiteY104" fmla="*/ 1076326 h 1628775"/>
              <a:gd name="connsiteX105" fmla="*/ 159569 w 352450"/>
              <a:gd name="connsiteY105" fmla="*/ 1095375 h 1628775"/>
              <a:gd name="connsiteX106" fmla="*/ 123851 w 352450"/>
              <a:gd name="connsiteY106" fmla="*/ 1114424 h 1628775"/>
              <a:gd name="connsiteX107" fmla="*/ 61937 w 352450"/>
              <a:gd name="connsiteY107" fmla="*/ 1147761 h 1628775"/>
              <a:gd name="connsiteX108" fmla="*/ 16694 w 352450"/>
              <a:gd name="connsiteY108" fmla="*/ 1173955 h 1628775"/>
              <a:gd name="connsiteX109" fmla="*/ 2407 w 352450"/>
              <a:gd name="connsiteY109" fmla="*/ 1207293 h 1628775"/>
              <a:gd name="connsiteX110" fmla="*/ 14313 w 352450"/>
              <a:gd name="connsiteY110" fmla="*/ 1243012 h 1628775"/>
              <a:gd name="connsiteX111" fmla="*/ 57176 w 352450"/>
              <a:gd name="connsiteY111" fmla="*/ 1259681 h 1628775"/>
              <a:gd name="connsiteX112" fmla="*/ 100038 w 352450"/>
              <a:gd name="connsiteY112" fmla="*/ 1278731 h 1628775"/>
              <a:gd name="connsiteX113" fmla="*/ 128613 w 352450"/>
              <a:gd name="connsiteY113" fmla="*/ 1295399 h 1628775"/>
              <a:gd name="connsiteX114" fmla="*/ 147664 w 352450"/>
              <a:gd name="connsiteY114" fmla="*/ 1321593 h 1628775"/>
              <a:gd name="connsiteX115" fmla="*/ 138138 w 352450"/>
              <a:gd name="connsiteY115" fmla="*/ 1357312 h 1628775"/>
              <a:gd name="connsiteX116" fmla="*/ 92894 w 352450"/>
              <a:gd name="connsiteY116" fmla="*/ 1376362 h 1628775"/>
              <a:gd name="connsiteX117" fmla="*/ 33363 w 352450"/>
              <a:gd name="connsiteY117" fmla="*/ 1388269 h 1628775"/>
              <a:gd name="connsiteX118" fmla="*/ 9550 w 352450"/>
              <a:gd name="connsiteY118" fmla="*/ 1407318 h 1628775"/>
              <a:gd name="connsiteX119" fmla="*/ 25 w 352450"/>
              <a:gd name="connsiteY119" fmla="*/ 1435893 h 1628775"/>
              <a:gd name="connsiteX120" fmla="*/ 11932 w 352450"/>
              <a:gd name="connsiteY120" fmla="*/ 1450181 h 1628775"/>
              <a:gd name="connsiteX121" fmla="*/ 33363 w 352450"/>
              <a:gd name="connsiteY121" fmla="*/ 1469231 h 1628775"/>
              <a:gd name="connsiteX122" fmla="*/ 57175 w 352450"/>
              <a:gd name="connsiteY122" fmla="*/ 1483518 h 1628775"/>
              <a:gd name="connsiteX123" fmla="*/ 97657 w 352450"/>
              <a:gd name="connsiteY123" fmla="*/ 1500187 h 1628775"/>
              <a:gd name="connsiteX124" fmla="*/ 116707 w 352450"/>
              <a:gd name="connsiteY124" fmla="*/ 1504950 h 1628775"/>
              <a:gd name="connsiteX125" fmla="*/ 138138 w 352450"/>
              <a:gd name="connsiteY125" fmla="*/ 1514475 h 1628775"/>
              <a:gd name="connsiteX126" fmla="*/ 157188 w 352450"/>
              <a:gd name="connsiteY126" fmla="*/ 1531143 h 1628775"/>
              <a:gd name="connsiteX127" fmla="*/ 157188 w 352450"/>
              <a:gd name="connsiteY127" fmla="*/ 1552574 h 1628775"/>
              <a:gd name="connsiteX128" fmla="*/ 138137 w 352450"/>
              <a:gd name="connsiteY128" fmla="*/ 1566861 h 1628775"/>
              <a:gd name="connsiteX129" fmla="*/ 95276 w 352450"/>
              <a:gd name="connsiteY129" fmla="*/ 1574005 h 1628775"/>
              <a:gd name="connsiteX130" fmla="*/ 57176 w 352450"/>
              <a:gd name="connsiteY130" fmla="*/ 1581150 h 1628775"/>
              <a:gd name="connsiteX131" fmla="*/ 30981 w 352450"/>
              <a:gd name="connsiteY131" fmla="*/ 1585913 h 1628775"/>
              <a:gd name="connsiteX132" fmla="*/ 11932 w 352450"/>
              <a:gd name="connsiteY132" fmla="*/ 1604962 h 1628775"/>
              <a:gd name="connsiteX133" fmla="*/ 7169 w 352450"/>
              <a:gd name="connsiteY133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66700 w 352450"/>
              <a:gd name="connsiteY92" fmla="*/ 885825 h 1628775"/>
              <a:gd name="connsiteX93" fmla="*/ 52413 w 352450"/>
              <a:gd name="connsiteY93" fmla="*/ 888206 h 1628775"/>
              <a:gd name="connsiteX94" fmla="*/ 38125 w 352450"/>
              <a:gd name="connsiteY94" fmla="*/ 897731 h 1628775"/>
              <a:gd name="connsiteX95" fmla="*/ 23838 w 352450"/>
              <a:gd name="connsiteY95" fmla="*/ 907256 h 1628775"/>
              <a:gd name="connsiteX96" fmla="*/ 4788 w 352450"/>
              <a:gd name="connsiteY96" fmla="*/ 942974 h 1628775"/>
              <a:gd name="connsiteX97" fmla="*/ 9551 w 352450"/>
              <a:gd name="connsiteY97" fmla="*/ 971550 h 1628775"/>
              <a:gd name="connsiteX98" fmla="*/ 35744 w 352450"/>
              <a:gd name="connsiteY98" fmla="*/ 1000125 h 1628775"/>
              <a:gd name="connsiteX99" fmla="*/ 71463 w 352450"/>
              <a:gd name="connsiteY99" fmla="*/ 1009650 h 1628775"/>
              <a:gd name="connsiteX100" fmla="*/ 126231 w 352450"/>
              <a:gd name="connsiteY100" fmla="*/ 1019175 h 1628775"/>
              <a:gd name="connsiteX101" fmla="*/ 161951 w 352450"/>
              <a:gd name="connsiteY101" fmla="*/ 1035843 h 1628775"/>
              <a:gd name="connsiteX102" fmla="*/ 178619 w 352450"/>
              <a:gd name="connsiteY102" fmla="*/ 1052512 h 1628775"/>
              <a:gd name="connsiteX103" fmla="*/ 173858 w 352450"/>
              <a:gd name="connsiteY103" fmla="*/ 1076326 h 1628775"/>
              <a:gd name="connsiteX104" fmla="*/ 159569 w 352450"/>
              <a:gd name="connsiteY104" fmla="*/ 1095375 h 1628775"/>
              <a:gd name="connsiteX105" fmla="*/ 123851 w 352450"/>
              <a:gd name="connsiteY105" fmla="*/ 1114424 h 1628775"/>
              <a:gd name="connsiteX106" fmla="*/ 61937 w 352450"/>
              <a:gd name="connsiteY106" fmla="*/ 1147761 h 1628775"/>
              <a:gd name="connsiteX107" fmla="*/ 16694 w 352450"/>
              <a:gd name="connsiteY107" fmla="*/ 1173955 h 1628775"/>
              <a:gd name="connsiteX108" fmla="*/ 2407 w 352450"/>
              <a:gd name="connsiteY108" fmla="*/ 1207293 h 1628775"/>
              <a:gd name="connsiteX109" fmla="*/ 14313 w 352450"/>
              <a:gd name="connsiteY109" fmla="*/ 1243012 h 1628775"/>
              <a:gd name="connsiteX110" fmla="*/ 57176 w 352450"/>
              <a:gd name="connsiteY110" fmla="*/ 1259681 h 1628775"/>
              <a:gd name="connsiteX111" fmla="*/ 100038 w 352450"/>
              <a:gd name="connsiteY111" fmla="*/ 1278731 h 1628775"/>
              <a:gd name="connsiteX112" fmla="*/ 128613 w 352450"/>
              <a:gd name="connsiteY112" fmla="*/ 1295399 h 1628775"/>
              <a:gd name="connsiteX113" fmla="*/ 147664 w 352450"/>
              <a:gd name="connsiteY113" fmla="*/ 1321593 h 1628775"/>
              <a:gd name="connsiteX114" fmla="*/ 138138 w 352450"/>
              <a:gd name="connsiteY114" fmla="*/ 1357312 h 1628775"/>
              <a:gd name="connsiteX115" fmla="*/ 92894 w 352450"/>
              <a:gd name="connsiteY115" fmla="*/ 1376362 h 1628775"/>
              <a:gd name="connsiteX116" fmla="*/ 33363 w 352450"/>
              <a:gd name="connsiteY116" fmla="*/ 1388269 h 1628775"/>
              <a:gd name="connsiteX117" fmla="*/ 9550 w 352450"/>
              <a:gd name="connsiteY117" fmla="*/ 1407318 h 1628775"/>
              <a:gd name="connsiteX118" fmla="*/ 25 w 352450"/>
              <a:gd name="connsiteY118" fmla="*/ 1435893 h 1628775"/>
              <a:gd name="connsiteX119" fmla="*/ 11932 w 352450"/>
              <a:gd name="connsiteY119" fmla="*/ 1450181 h 1628775"/>
              <a:gd name="connsiteX120" fmla="*/ 33363 w 352450"/>
              <a:gd name="connsiteY120" fmla="*/ 1469231 h 1628775"/>
              <a:gd name="connsiteX121" fmla="*/ 57175 w 352450"/>
              <a:gd name="connsiteY121" fmla="*/ 1483518 h 1628775"/>
              <a:gd name="connsiteX122" fmla="*/ 97657 w 352450"/>
              <a:gd name="connsiteY122" fmla="*/ 1500187 h 1628775"/>
              <a:gd name="connsiteX123" fmla="*/ 116707 w 352450"/>
              <a:gd name="connsiteY123" fmla="*/ 1504950 h 1628775"/>
              <a:gd name="connsiteX124" fmla="*/ 138138 w 352450"/>
              <a:gd name="connsiteY124" fmla="*/ 1514475 h 1628775"/>
              <a:gd name="connsiteX125" fmla="*/ 157188 w 352450"/>
              <a:gd name="connsiteY125" fmla="*/ 1531143 h 1628775"/>
              <a:gd name="connsiteX126" fmla="*/ 157188 w 352450"/>
              <a:gd name="connsiteY126" fmla="*/ 1552574 h 1628775"/>
              <a:gd name="connsiteX127" fmla="*/ 138137 w 352450"/>
              <a:gd name="connsiteY127" fmla="*/ 1566861 h 1628775"/>
              <a:gd name="connsiteX128" fmla="*/ 95276 w 352450"/>
              <a:gd name="connsiteY128" fmla="*/ 1574005 h 1628775"/>
              <a:gd name="connsiteX129" fmla="*/ 57176 w 352450"/>
              <a:gd name="connsiteY129" fmla="*/ 1581150 h 1628775"/>
              <a:gd name="connsiteX130" fmla="*/ 30981 w 352450"/>
              <a:gd name="connsiteY130" fmla="*/ 1585913 h 1628775"/>
              <a:gd name="connsiteX131" fmla="*/ 11932 w 352450"/>
              <a:gd name="connsiteY131" fmla="*/ 1604962 h 1628775"/>
              <a:gd name="connsiteX132" fmla="*/ 7169 w 352450"/>
              <a:gd name="connsiteY132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90513 w 352450"/>
              <a:gd name="connsiteY90" fmla="*/ 876300 h 1628775"/>
              <a:gd name="connsiteX91" fmla="*/ 83369 w 352450"/>
              <a:gd name="connsiteY91" fmla="*/ 881062 h 1628775"/>
              <a:gd name="connsiteX92" fmla="*/ 52413 w 352450"/>
              <a:gd name="connsiteY92" fmla="*/ 888206 h 1628775"/>
              <a:gd name="connsiteX93" fmla="*/ 38125 w 352450"/>
              <a:gd name="connsiteY93" fmla="*/ 897731 h 1628775"/>
              <a:gd name="connsiteX94" fmla="*/ 23838 w 352450"/>
              <a:gd name="connsiteY94" fmla="*/ 907256 h 1628775"/>
              <a:gd name="connsiteX95" fmla="*/ 4788 w 352450"/>
              <a:gd name="connsiteY95" fmla="*/ 942974 h 1628775"/>
              <a:gd name="connsiteX96" fmla="*/ 9551 w 352450"/>
              <a:gd name="connsiteY96" fmla="*/ 971550 h 1628775"/>
              <a:gd name="connsiteX97" fmla="*/ 35744 w 352450"/>
              <a:gd name="connsiteY97" fmla="*/ 1000125 h 1628775"/>
              <a:gd name="connsiteX98" fmla="*/ 71463 w 352450"/>
              <a:gd name="connsiteY98" fmla="*/ 1009650 h 1628775"/>
              <a:gd name="connsiteX99" fmla="*/ 126231 w 352450"/>
              <a:gd name="connsiteY99" fmla="*/ 1019175 h 1628775"/>
              <a:gd name="connsiteX100" fmla="*/ 161951 w 352450"/>
              <a:gd name="connsiteY100" fmla="*/ 1035843 h 1628775"/>
              <a:gd name="connsiteX101" fmla="*/ 178619 w 352450"/>
              <a:gd name="connsiteY101" fmla="*/ 1052512 h 1628775"/>
              <a:gd name="connsiteX102" fmla="*/ 173858 w 352450"/>
              <a:gd name="connsiteY102" fmla="*/ 1076326 h 1628775"/>
              <a:gd name="connsiteX103" fmla="*/ 159569 w 352450"/>
              <a:gd name="connsiteY103" fmla="*/ 1095375 h 1628775"/>
              <a:gd name="connsiteX104" fmla="*/ 123851 w 352450"/>
              <a:gd name="connsiteY104" fmla="*/ 1114424 h 1628775"/>
              <a:gd name="connsiteX105" fmla="*/ 61937 w 352450"/>
              <a:gd name="connsiteY105" fmla="*/ 1147761 h 1628775"/>
              <a:gd name="connsiteX106" fmla="*/ 16694 w 352450"/>
              <a:gd name="connsiteY106" fmla="*/ 1173955 h 1628775"/>
              <a:gd name="connsiteX107" fmla="*/ 2407 w 352450"/>
              <a:gd name="connsiteY107" fmla="*/ 1207293 h 1628775"/>
              <a:gd name="connsiteX108" fmla="*/ 14313 w 352450"/>
              <a:gd name="connsiteY108" fmla="*/ 1243012 h 1628775"/>
              <a:gd name="connsiteX109" fmla="*/ 57176 w 352450"/>
              <a:gd name="connsiteY109" fmla="*/ 1259681 h 1628775"/>
              <a:gd name="connsiteX110" fmla="*/ 100038 w 352450"/>
              <a:gd name="connsiteY110" fmla="*/ 1278731 h 1628775"/>
              <a:gd name="connsiteX111" fmla="*/ 128613 w 352450"/>
              <a:gd name="connsiteY111" fmla="*/ 1295399 h 1628775"/>
              <a:gd name="connsiteX112" fmla="*/ 147664 w 352450"/>
              <a:gd name="connsiteY112" fmla="*/ 1321593 h 1628775"/>
              <a:gd name="connsiteX113" fmla="*/ 138138 w 352450"/>
              <a:gd name="connsiteY113" fmla="*/ 1357312 h 1628775"/>
              <a:gd name="connsiteX114" fmla="*/ 92894 w 352450"/>
              <a:gd name="connsiteY114" fmla="*/ 1376362 h 1628775"/>
              <a:gd name="connsiteX115" fmla="*/ 33363 w 352450"/>
              <a:gd name="connsiteY115" fmla="*/ 1388269 h 1628775"/>
              <a:gd name="connsiteX116" fmla="*/ 9550 w 352450"/>
              <a:gd name="connsiteY116" fmla="*/ 1407318 h 1628775"/>
              <a:gd name="connsiteX117" fmla="*/ 25 w 352450"/>
              <a:gd name="connsiteY117" fmla="*/ 1435893 h 1628775"/>
              <a:gd name="connsiteX118" fmla="*/ 11932 w 352450"/>
              <a:gd name="connsiteY118" fmla="*/ 1450181 h 1628775"/>
              <a:gd name="connsiteX119" fmla="*/ 33363 w 352450"/>
              <a:gd name="connsiteY119" fmla="*/ 1469231 h 1628775"/>
              <a:gd name="connsiteX120" fmla="*/ 57175 w 352450"/>
              <a:gd name="connsiteY120" fmla="*/ 1483518 h 1628775"/>
              <a:gd name="connsiteX121" fmla="*/ 97657 w 352450"/>
              <a:gd name="connsiteY121" fmla="*/ 1500187 h 1628775"/>
              <a:gd name="connsiteX122" fmla="*/ 116707 w 352450"/>
              <a:gd name="connsiteY122" fmla="*/ 1504950 h 1628775"/>
              <a:gd name="connsiteX123" fmla="*/ 138138 w 352450"/>
              <a:gd name="connsiteY123" fmla="*/ 1514475 h 1628775"/>
              <a:gd name="connsiteX124" fmla="*/ 157188 w 352450"/>
              <a:gd name="connsiteY124" fmla="*/ 1531143 h 1628775"/>
              <a:gd name="connsiteX125" fmla="*/ 157188 w 352450"/>
              <a:gd name="connsiteY125" fmla="*/ 1552574 h 1628775"/>
              <a:gd name="connsiteX126" fmla="*/ 138137 w 352450"/>
              <a:gd name="connsiteY126" fmla="*/ 1566861 h 1628775"/>
              <a:gd name="connsiteX127" fmla="*/ 95276 w 352450"/>
              <a:gd name="connsiteY127" fmla="*/ 1574005 h 1628775"/>
              <a:gd name="connsiteX128" fmla="*/ 57176 w 352450"/>
              <a:gd name="connsiteY128" fmla="*/ 1581150 h 1628775"/>
              <a:gd name="connsiteX129" fmla="*/ 30981 w 352450"/>
              <a:gd name="connsiteY129" fmla="*/ 1585913 h 1628775"/>
              <a:gd name="connsiteX130" fmla="*/ 11932 w 352450"/>
              <a:gd name="connsiteY130" fmla="*/ 1604962 h 1628775"/>
              <a:gd name="connsiteX131" fmla="*/ 7169 w 352450"/>
              <a:gd name="connsiteY131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114325 w 352450"/>
              <a:gd name="connsiteY89" fmla="*/ 862012 h 1628775"/>
              <a:gd name="connsiteX90" fmla="*/ 83369 w 352450"/>
              <a:gd name="connsiteY90" fmla="*/ 881062 h 1628775"/>
              <a:gd name="connsiteX91" fmla="*/ 52413 w 352450"/>
              <a:gd name="connsiteY91" fmla="*/ 888206 h 1628775"/>
              <a:gd name="connsiteX92" fmla="*/ 38125 w 352450"/>
              <a:gd name="connsiteY92" fmla="*/ 897731 h 1628775"/>
              <a:gd name="connsiteX93" fmla="*/ 23838 w 352450"/>
              <a:gd name="connsiteY93" fmla="*/ 907256 h 1628775"/>
              <a:gd name="connsiteX94" fmla="*/ 4788 w 352450"/>
              <a:gd name="connsiteY94" fmla="*/ 942974 h 1628775"/>
              <a:gd name="connsiteX95" fmla="*/ 9551 w 352450"/>
              <a:gd name="connsiteY95" fmla="*/ 971550 h 1628775"/>
              <a:gd name="connsiteX96" fmla="*/ 35744 w 352450"/>
              <a:gd name="connsiteY96" fmla="*/ 1000125 h 1628775"/>
              <a:gd name="connsiteX97" fmla="*/ 71463 w 352450"/>
              <a:gd name="connsiteY97" fmla="*/ 1009650 h 1628775"/>
              <a:gd name="connsiteX98" fmla="*/ 126231 w 352450"/>
              <a:gd name="connsiteY98" fmla="*/ 1019175 h 1628775"/>
              <a:gd name="connsiteX99" fmla="*/ 161951 w 352450"/>
              <a:gd name="connsiteY99" fmla="*/ 1035843 h 1628775"/>
              <a:gd name="connsiteX100" fmla="*/ 178619 w 352450"/>
              <a:gd name="connsiteY100" fmla="*/ 1052512 h 1628775"/>
              <a:gd name="connsiteX101" fmla="*/ 173858 w 352450"/>
              <a:gd name="connsiteY101" fmla="*/ 1076326 h 1628775"/>
              <a:gd name="connsiteX102" fmla="*/ 159569 w 352450"/>
              <a:gd name="connsiteY102" fmla="*/ 1095375 h 1628775"/>
              <a:gd name="connsiteX103" fmla="*/ 123851 w 352450"/>
              <a:gd name="connsiteY103" fmla="*/ 1114424 h 1628775"/>
              <a:gd name="connsiteX104" fmla="*/ 61937 w 352450"/>
              <a:gd name="connsiteY104" fmla="*/ 1147761 h 1628775"/>
              <a:gd name="connsiteX105" fmla="*/ 16694 w 352450"/>
              <a:gd name="connsiteY105" fmla="*/ 1173955 h 1628775"/>
              <a:gd name="connsiteX106" fmla="*/ 2407 w 352450"/>
              <a:gd name="connsiteY106" fmla="*/ 1207293 h 1628775"/>
              <a:gd name="connsiteX107" fmla="*/ 14313 w 352450"/>
              <a:gd name="connsiteY107" fmla="*/ 1243012 h 1628775"/>
              <a:gd name="connsiteX108" fmla="*/ 57176 w 352450"/>
              <a:gd name="connsiteY108" fmla="*/ 1259681 h 1628775"/>
              <a:gd name="connsiteX109" fmla="*/ 100038 w 352450"/>
              <a:gd name="connsiteY109" fmla="*/ 1278731 h 1628775"/>
              <a:gd name="connsiteX110" fmla="*/ 128613 w 352450"/>
              <a:gd name="connsiteY110" fmla="*/ 1295399 h 1628775"/>
              <a:gd name="connsiteX111" fmla="*/ 147664 w 352450"/>
              <a:gd name="connsiteY111" fmla="*/ 1321593 h 1628775"/>
              <a:gd name="connsiteX112" fmla="*/ 138138 w 352450"/>
              <a:gd name="connsiteY112" fmla="*/ 1357312 h 1628775"/>
              <a:gd name="connsiteX113" fmla="*/ 92894 w 352450"/>
              <a:gd name="connsiteY113" fmla="*/ 1376362 h 1628775"/>
              <a:gd name="connsiteX114" fmla="*/ 33363 w 352450"/>
              <a:gd name="connsiteY114" fmla="*/ 1388269 h 1628775"/>
              <a:gd name="connsiteX115" fmla="*/ 9550 w 352450"/>
              <a:gd name="connsiteY115" fmla="*/ 1407318 h 1628775"/>
              <a:gd name="connsiteX116" fmla="*/ 25 w 352450"/>
              <a:gd name="connsiteY116" fmla="*/ 1435893 h 1628775"/>
              <a:gd name="connsiteX117" fmla="*/ 11932 w 352450"/>
              <a:gd name="connsiteY117" fmla="*/ 1450181 h 1628775"/>
              <a:gd name="connsiteX118" fmla="*/ 33363 w 352450"/>
              <a:gd name="connsiteY118" fmla="*/ 1469231 h 1628775"/>
              <a:gd name="connsiteX119" fmla="*/ 57175 w 352450"/>
              <a:gd name="connsiteY119" fmla="*/ 1483518 h 1628775"/>
              <a:gd name="connsiteX120" fmla="*/ 97657 w 352450"/>
              <a:gd name="connsiteY120" fmla="*/ 1500187 h 1628775"/>
              <a:gd name="connsiteX121" fmla="*/ 116707 w 352450"/>
              <a:gd name="connsiteY121" fmla="*/ 1504950 h 1628775"/>
              <a:gd name="connsiteX122" fmla="*/ 138138 w 352450"/>
              <a:gd name="connsiteY122" fmla="*/ 1514475 h 1628775"/>
              <a:gd name="connsiteX123" fmla="*/ 157188 w 352450"/>
              <a:gd name="connsiteY123" fmla="*/ 1531143 h 1628775"/>
              <a:gd name="connsiteX124" fmla="*/ 157188 w 352450"/>
              <a:gd name="connsiteY124" fmla="*/ 1552574 h 1628775"/>
              <a:gd name="connsiteX125" fmla="*/ 138137 w 352450"/>
              <a:gd name="connsiteY125" fmla="*/ 1566861 h 1628775"/>
              <a:gd name="connsiteX126" fmla="*/ 95276 w 352450"/>
              <a:gd name="connsiteY126" fmla="*/ 1574005 h 1628775"/>
              <a:gd name="connsiteX127" fmla="*/ 57176 w 352450"/>
              <a:gd name="connsiteY127" fmla="*/ 1581150 h 1628775"/>
              <a:gd name="connsiteX128" fmla="*/ 30981 w 352450"/>
              <a:gd name="connsiteY128" fmla="*/ 1585913 h 1628775"/>
              <a:gd name="connsiteX129" fmla="*/ 11932 w 352450"/>
              <a:gd name="connsiteY129" fmla="*/ 1604962 h 1628775"/>
              <a:gd name="connsiteX130" fmla="*/ 7169 w 352450"/>
              <a:gd name="connsiteY130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8613 w 352450"/>
              <a:gd name="connsiteY88" fmla="*/ 859631 h 1628775"/>
              <a:gd name="connsiteX89" fmla="*/ 83369 w 352450"/>
              <a:gd name="connsiteY89" fmla="*/ 881062 h 1628775"/>
              <a:gd name="connsiteX90" fmla="*/ 52413 w 352450"/>
              <a:gd name="connsiteY90" fmla="*/ 888206 h 1628775"/>
              <a:gd name="connsiteX91" fmla="*/ 38125 w 352450"/>
              <a:gd name="connsiteY91" fmla="*/ 897731 h 1628775"/>
              <a:gd name="connsiteX92" fmla="*/ 23838 w 352450"/>
              <a:gd name="connsiteY92" fmla="*/ 907256 h 1628775"/>
              <a:gd name="connsiteX93" fmla="*/ 4788 w 352450"/>
              <a:gd name="connsiteY93" fmla="*/ 942974 h 1628775"/>
              <a:gd name="connsiteX94" fmla="*/ 9551 w 352450"/>
              <a:gd name="connsiteY94" fmla="*/ 971550 h 1628775"/>
              <a:gd name="connsiteX95" fmla="*/ 35744 w 352450"/>
              <a:gd name="connsiteY95" fmla="*/ 1000125 h 1628775"/>
              <a:gd name="connsiteX96" fmla="*/ 71463 w 352450"/>
              <a:gd name="connsiteY96" fmla="*/ 1009650 h 1628775"/>
              <a:gd name="connsiteX97" fmla="*/ 126231 w 352450"/>
              <a:gd name="connsiteY97" fmla="*/ 1019175 h 1628775"/>
              <a:gd name="connsiteX98" fmla="*/ 161951 w 352450"/>
              <a:gd name="connsiteY98" fmla="*/ 1035843 h 1628775"/>
              <a:gd name="connsiteX99" fmla="*/ 178619 w 352450"/>
              <a:gd name="connsiteY99" fmla="*/ 1052512 h 1628775"/>
              <a:gd name="connsiteX100" fmla="*/ 173858 w 352450"/>
              <a:gd name="connsiteY100" fmla="*/ 1076326 h 1628775"/>
              <a:gd name="connsiteX101" fmla="*/ 159569 w 352450"/>
              <a:gd name="connsiteY101" fmla="*/ 1095375 h 1628775"/>
              <a:gd name="connsiteX102" fmla="*/ 123851 w 352450"/>
              <a:gd name="connsiteY102" fmla="*/ 1114424 h 1628775"/>
              <a:gd name="connsiteX103" fmla="*/ 61937 w 352450"/>
              <a:gd name="connsiteY103" fmla="*/ 1147761 h 1628775"/>
              <a:gd name="connsiteX104" fmla="*/ 16694 w 352450"/>
              <a:gd name="connsiteY104" fmla="*/ 1173955 h 1628775"/>
              <a:gd name="connsiteX105" fmla="*/ 2407 w 352450"/>
              <a:gd name="connsiteY105" fmla="*/ 1207293 h 1628775"/>
              <a:gd name="connsiteX106" fmla="*/ 14313 w 352450"/>
              <a:gd name="connsiteY106" fmla="*/ 1243012 h 1628775"/>
              <a:gd name="connsiteX107" fmla="*/ 57176 w 352450"/>
              <a:gd name="connsiteY107" fmla="*/ 1259681 h 1628775"/>
              <a:gd name="connsiteX108" fmla="*/ 100038 w 352450"/>
              <a:gd name="connsiteY108" fmla="*/ 1278731 h 1628775"/>
              <a:gd name="connsiteX109" fmla="*/ 128613 w 352450"/>
              <a:gd name="connsiteY109" fmla="*/ 1295399 h 1628775"/>
              <a:gd name="connsiteX110" fmla="*/ 147664 w 352450"/>
              <a:gd name="connsiteY110" fmla="*/ 1321593 h 1628775"/>
              <a:gd name="connsiteX111" fmla="*/ 138138 w 352450"/>
              <a:gd name="connsiteY111" fmla="*/ 1357312 h 1628775"/>
              <a:gd name="connsiteX112" fmla="*/ 92894 w 352450"/>
              <a:gd name="connsiteY112" fmla="*/ 1376362 h 1628775"/>
              <a:gd name="connsiteX113" fmla="*/ 33363 w 352450"/>
              <a:gd name="connsiteY113" fmla="*/ 1388269 h 1628775"/>
              <a:gd name="connsiteX114" fmla="*/ 9550 w 352450"/>
              <a:gd name="connsiteY114" fmla="*/ 1407318 h 1628775"/>
              <a:gd name="connsiteX115" fmla="*/ 25 w 352450"/>
              <a:gd name="connsiteY115" fmla="*/ 1435893 h 1628775"/>
              <a:gd name="connsiteX116" fmla="*/ 11932 w 352450"/>
              <a:gd name="connsiteY116" fmla="*/ 1450181 h 1628775"/>
              <a:gd name="connsiteX117" fmla="*/ 33363 w 352450"/>
              <a:gd name="connsiteY117" fmla="*/ 1469231 h 1628775"/>
              <a:gd name="connsiteX118" fmla="*/ 57175 w 352450"/>
              <a:gd name="connsiteY118" fmla="*/ 1483518 h 1628775"/>
              <a:gd name="connsiteX119" fmla="*/ 97657 w 352450"/>
              <a:gd name="connsiteY119" fmla="*/ 1500187 h 1628775"/>
              <a:gd name="connsiteX120" fmla="*/ 116707 w 352450"/>
              <a:gd name="connsiteY120" fmla="*/ 1504950 h 1628775"/>
              <a:gd name="connsiteX121" fmla="*/ 138138 w 352450"/>
              <a:gd name="connsiteY121" fmla="*/ 1514475 h 1628775"/>
              <a:gd name="connsiteX122" fmla="*/ 157188 w 352450"/>
              <a:gd name="connsiteY122" fmla="*/ 1531143 h 1628775"/>
              <a:gd name="connsiteX123" fmla="*/ 157188 w 352450"/>
              <a:gd name="connsiteY123" fmla="*/ 1552574 h 1628775"/>
              <a:gd name="connsiteX124" fmla="*/ 138137 w 352450"/>
              <a:gd name="connsiteY124" fmla="*/ 1566861 h 1628775"/>
              <a:gd name="connsiteX125" fmla="*/ 95276 w 352450"/>
              <a:gd name="connsiteY125" fmla="*/ 1574005 h 1628775"/>
              <a:gd name="connsiteX126" fmla="*/ 57176 w 352450"/>
              <a:gd name="connsiteY126" fmla="*/ 1581150 h 1628775"/>
              <a:gd name="connsiteX127" fmla="*/ 30981 w 352450"/>
              <a:gd name="connsiteY127" fmla="*/ 1585913 h 1628775"/>
              <a:gd name="connsiteX128" fmla="*/ 11932 w 352450"/>
              <a:gd name="connsiteY128" fmla="*/ 1604962 h 1628775"/>
              <a:gd name="connsiteX129" fmla="*/ 7169 w 352450"/>
              <a:gd name="connsiteY12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57250 h 1628775"/>
              <a:gd name="connsiteX88" fmla="*/ 126232 w 352450"/>
              <a:gd name="connsiteY88" fmla="*/ 869156 h 1628775"/>
              <a:gd name="connsiteX89" fmla="*/ 83369 w 352450"/>
              <a:gd name="connsiteY89" fmla="*/ 881062 h 1628775"/>
              <a:gd name="connsiteX90" fmla="*/ 52413 w 352450"/>
              <a:gd name="connsiteY90" fmla="*/ 888206 h 1628775"/>
              <a:gd name="connsiteX91" fmla="*/ 38125 w 352450"/>
              <a:gd name="connsiteY91" fmla="*/ 897731 h 1628775"/>
              <a:gd name="connsiteX92" fmla="*/ 23838 w 352450"/>
              <a:gd name="connsiteY92" fmla="*/ 907256 h 1628775"/>
              <a:gd name="connsiteX93" fmla="*/ 4788 w 352450"/>
              <a:gd name="connsiteY93" fmla="*/ 942974 h 1628775"/>
              <a:gd name="connsiteX94" fmla="*/ 9551 w 352450"/>
              <a:gd name="connsiteY94" fmla="*/ 971550 h 1628775"/>
              <a:gd name="connsiteX95" fmla="*/ 35744 w 352450"/>
              <a:gd name="connsiteY95" fmla="*/ 1000125 h 1628775"/>
              <a:gd name="connsiteX96" fmla="*/ 71463 w 352450"/>
              <a:gd name="connsiteY96" fmla="*/ 1009650 h 1628775"/>
              <a:gd name="connsiteX97" fmla="*/ 126231 w 352450"/>
              <a:gd name="connsiteY97" fmla="*/ 1019175 h 1628775"/>
              <a:gd name="connsiteX98" fmla="*/ 161951 w 352450"/>
              <a:gd name="connsiteY98" fmla="*/ 1035843 h 1628775"/>
              <a:gd name="connsiteX99" fmla="*/ 178619 w 352450"/>
              <a:gd name="connsiteY99" fmla="*/ 1052512 h 1628775"/>
              <a:gd name="connsiteX100" fmla="*/ 173858 w 352450"/>
              <a:gd name="connsiteY100" fmla="*/ 1076326 h 1628775"/>
              <a:gd name="connsiteX101" fmla="*/ 159569 w 352450"/>
              <a:gd name="connsiteY101" fmla="*/ 1095375 h 1628775"/>
              <a:gd name="connsiteX102" fmla="*/ 123851 w 352450"/>
              <a:gd name="connsiteY102" fmla="*/ 1114424 h 1628775"/>
              <a:gd name="connsiteX103" fmla="*/ 61937 w 352450"/>
              <a:gd name="connsiteY103" fmla="*/ 1147761 h 1628775"/>
              <a:gd name="connsiteX104" fmla="*/ 16694 w 352450"/>
              <a:gd name="connsiteY104" fmla="*/ 1173955 h 1628775"/>
              <a:gd name="connsiteX105" fmla="*/ 2407 w 352450"/>
              <a:gd name="connsiteY105" fmla="*/ 1207293 h 1628775"/>
              <a:gd name="connsiteX106" fmla="*/ 14313 w 352450"/>
              <a:gd name="connsiteY106" fmla="*/ 1243012 h 1628775"/>
              <a:gd name="connsiteX107" fmla="*/ 57176 w 352450"/>
              <a:gd name="connsiteY107" fmla="*/ 1259681 h 1628775"/>
              <a:gd name="connsiteX108" fmla="*/ 100038 w 352450"/>
              <a:gd name="connsiteY108" fmla="*/ 1278731 h 1628775"/>
              <a:gd name="connsiteX109" fmla="*/ 128613 w 352450"/>
              <a:gd name="connsiteY109" fmla="*/ 1295399 h 1628775"/>
              <a:gd name="connsiteX110" fmla="*/ 147664 w 352450"/>
              <a:gd name="connsiteY110" fmla="*/ 1321593 h 1628775"/>
              <a:gd name="connsiteX111" fmla="*/ 138138 w 352450"/>
              <a:gd name="connsiteY111" fmla="*/ 1357312 h 1628775"/>
              <a:gd name="connsiteX112" fmla="*/ 92894 w 352450"/>
              <a:gd name="connsiteY112" fmla="*/ 1376362 h 1628775"/>
              <a:gd name="connsiteX113" fmla="*/ 33363 w 352450"/>
              <a:gd name="connsiteY113" fmla="*/ 1388269 h 1628775"/>
              <a:gd name="connsiteX114" fmla="*/ 9550 w 352450"/>
              <a:gd name="connsiteY114" fmla="*/ 1407318 h 1628775"/>
              <a:gd name="connsiteX115" fmla="*/ 25 w 352450"/>
              <a:gd name="connsiteY115" fmla="*/ 1435893 h 1628775"/>
              <a:gd name="connsiteX116" fmla="*/ 11932 w 352450"/>
              <a:gd name="connsiteY116" fmla="*/ 1450181 h 1628775"/>
              <a:gd name="connsiteX117" fmla="*/ 33363 w 352450"/>
              <a:gd name="connsiteY117" fmla="*/ 1469231 h 1628775"/>
              <a:gd name="connsiteX118" fmla="*/ 57175 w 352450"/>
              <a:gd name="connsiteY118" fmla="*/ 1483518 h 1628775"/>
              <a:gd name="connsiteX119" fmla="*/ 97657 w 352450"/>
              <a:gd name="connsiteY119" fmla="*/ 1500187 h 1628775"/>
              <a:gd name="connsiteX120" fmla="*/ 116707 w 352450"/>
              <a:gd name="connsiteY120" fmla="*/ 1504950 h 1628775"/>
              <a:gd name="connsiteX121" fmla="*/ 138138 w 352450"/>
              <a:gd name="connsiteY121" fmla="*/ 1514475 h 1628775"/>
              <a:gd name="connsiteX122" fmla="*/ 157188 w 352450"/>
              <a:gd name="connsiteY122" fmla="*/ 1531143 h 1628775"/>
              <a:gd name="connsiteX123" fmla="*/ 157188 w 352450"/>
              <a:gd name="connsiteY123" fmla="*/ 1552574 h 1628775"/>
              <a:gd name="connsiteX124" fmla="*/ 138137 w 352450"/>
              <a:gd name="connsiteY124" fmla="*/ 1566861 h 1628775"/>
              <a:gd name="connsiteX125" fmla="*/ 95276 w 352450"/>
              <a:gd name="connsiteY125" fmla="*/ 1574005 h 1628775"/>
              <a:gd name="connsiteX126" fmla="*/ 57176 w 352450"/>
              <a:gd name="connsiteY126" fmla="*/ 1581150 h 1628775"/>
              <a:gd name="connsiteX127" fmla="*/ 30981 w 352450"/>
              <a:gd name="connsiteY127" fmla="*/ 1585913 h 1628775"/>
              <a:gd name="connsiteX128" fmla="*/ 11932 w 352450"/>
              <a:gd name="connsiteY128" fmla="*/ 1604962 h 1628775"/>
              <a:gd name="connsiteX129" fmla="*/ 7169 w 352450"/>
              <a:gd name="connsiteY12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66775 h 1628775"/>
              <a:gd name="connsiteX88" fmla="*/ 126232 w 352450"/>
              <a:gd name="connsiteY88" fmla="*/ 869156 h 1628775"/>
              <a:gd name="connsiteX89" fmla="*/ 83369 w 352450"/>
              <a:gd name="connsiteY89" fmla="*/ 881062 h 1628775"/>
              <a:gd name="connsiteX90" fmla="*/ 52413 w 352450"/>
              <a:gd name="connsiteY90" fmla="*/ 888206 h 1628775"/>
              <a:gd name="connsiteX91" fmla="*/ 38125 w 352450"/>
              <a:gd name="connsiteY91" fmla="*/ 897731 h 1628775"/>
              <a:gd name="connsiteX92" fmla="*/ 23838 w 352450"/>
              <a:gd name="connsiteY92" fmla="*/ 907256 h 1628775"/>
              <a:gd name="connsiteX93" fmla="*/ 4788 w 352450"/>
              <a:gd name="connsiteY93" fmla="*/ 942974 h 1628775"/>
              <a:gd name="connsiteX94" fmla="*/ 9551 w 352450"/>
              <a:gd name="connsiteY94" fmla="*/ 971550 h 1628775"/>
              <a:gd name="connsiteX95" fmla="*/ 35744 w 352450"/>
              <a:gd name="connsiteY95" fmla="*/ 1000125 h 1628775"/>
              <a:gd name="connsiteX96" fmla="*/ 71463 w 352450"/>
              <a:gd name="connsiteY96" fmla="*/ 1009650 h 1628775"/>
              <a:gd name="connsiteX97" fmla="*/ 126231 w 352450"/>
              <a:gd name="connsiteY97" fmla="*/ 1019175 h 1628775"/>
              <a:gd name="connsiteX98" fmla="*/ 161951 w 352450"/>
              <a:gd name="connsiteY98" fmla="*/ 1035843 h 1628775"/>
              <a:gd name="connsiteX99" fmla="*/ 178619 w 352450"/>
              <a:gd name="connsiteY99" fmla="*/ 1052512 h 1628775"/>
              <a:gd name="connsiteX100" fmla="*/ 173858 w 352450"/>
              <a:gd name="connsiteY100" fmla="*/ 1076326 h 1628775"/>
              <a:gd name="connsiteX101" fmla="*/ 159569 w 352450"/>
              <a:gd name="connsiteY101" fmla="*/ 1095375 h 1628775"/>
              <a:gd name="connsiteX102" fmla="*/ 123851 w 352450"/>
              <a:gd name="connsiteY102" fmla="*/ 1114424 h 1628775"/>
              <a:gd name="connsiteX103" fmla="*/ 61937 w 352450"/>
              <a:gd name="connsiteY103" fmla="*/ 1147761 h 1628775"/>
              <a:gd name="connsiteX104" fmla="*/ 16694 w 352450"/>
              <a:gd name="connsiteY104" fmla="*/ 1173955 h 1628775"/>
              <a:gd name="connsiteX105" fmla="*/ 2407 w 352450"/>
              <a:gd name="connsiteY105" fmla="*/ 1207293 h 1628775"/>
              <a:gd name="connsiteX106" fmla="*/ 14313 w 352450"/>
              <a:gd name="connsiteY106" fmla="*/ 1243012 h 1628775"/>
              <a:gd name="connsiteX107" fmla="*/ 57176 w 352450"/>
              <a:gd name="connsiteY107" fmla="*/ 1259681 h 1628775"/>
              <a:gd name="connsiteX108" fmla="*/ 100038 w 352450"/>
              <a:gd name="connsiteY108" fmla="*/ 1278731 h 1628775"/>
              <a:gd name="connsiteX109" fmla="*/ 128613 w 352450"/>
              <a:gd name="connsiteY109" fmla="*/ 1295399 h 1628775"/>
              <a:gd name="connsiteX110" fmla="*/ 147664 w 352450"/>
              <a:gd name="connsiteY110" fmla="*/ 1321593 h 1628775"/>
              <a:gd name="connsiteX111" fmla="*/ 138138 w 352450"/>
              <a:gd name="connsiteY111" fmla="*/ 1357312 h 1628775"/>
              <a:gd name="connsiteX112" fmla="*/ 92894 w 352450"/>
              <a:gd name="connsiteY112" fmla="*/ 1376362 h 1628775"/>
              <a:gd name="connsiteX113" fmla="*/ 33363 w 352450"/>
              <a:gd name="connsiteY113" fmla="*/ 1388269 h 1628775"/>
              <a:gd name="connsiteX114" fmla="*/ 9550 w 352450"/>
              <a:gd name="connsiteY114" fmla="*/ 1407318 h 1628775"/>
              <a:gd name="connsiteX115" fmla="*/ 25 w 352450"/>
              <a:gd name="connsiteY115" fmla="*/ 1435893 h 1628775"/>
              <a:gd name="connsiteX116" fmla="*/ 11932 w 352450"/>
              <a:gd name="connsiteY116" fmla="*/ 1450181 h 1628775"/>
              <a:gd name="connsiteX117" fmla="*/ 33363 w 352450"/>
              <a:gd name="connsiteY117" fmla="*/ 1469231 h 1628775"/>
              <a:gd name="connsiteX118" fmla="*/ 57175 w 352450"/>
              <a:gd name="connsiteY118" fmla="*/ 1483518 h 1628775"/>
              <a:gd name="connsiteX119" fmla="*/ 97657 w 352450"/>
              <a:gd name="connsiteY119" fmla="*/ 1500187 h 1628775"/>
              <a:gd name="connsiteX120" fmla="*/ 116707 w 352450"/>
              <a:gd name="connsiteY120" fmla="*/ 1504950 h 1628775"/>
              <a:gd name="connsiteX121" fmla="*/ 138138 w 352450"/>
              <a:gd name="connsiteY121" fmla="*/ 1514475 h 1628775"/>
              <a:gd name="connsiteX122" fmla="*/ 157188 w 352450"/>
              <a:gd name="connsiteY122" fmla="*/ 1531143 h 1628775"/>
              <a:gd name="connsiteX123" fmla="*/ 157188 w 352450"/>
              <a:gd name="connsiteY123" fmla="*/ 1552574 h 1628775"/>
              <a:gd name="connsiteX124" fmla="*/ 138137 w 352450"/>
              <a:gd name="connsiteY124" fmla="*/ 1566861 h 1628775"/>
              <a:gd name="connsiteX125" fmla="*/ 95276 w 352450"/>
              <a:gd name="connsiteY125" fmla="*/ 1574005 h 1628775"/>
              <a:gd name="connsiteX126" fmla="*/ 57176 w 352450"/>
              <a:gd name="connsiteY126" fmla="*/ 1581150 h 1628775"/>
              <a:gd name="connsiteX127" fmla="*/ 30981 w 352450"/>
              <a:gd name="connsiteY127" fmla="*/ 1585913 h 1628775"/>
              <a:gd name="connsiteX128" fmla="*/ 11932 w 352450"/>
              <a:gd name="connsiteY128" fmla="*/ 1604962 h 1628775"/>
              <a:gd name="connsiteX129" fmla="*/ 7169 w 352450"/>
              <a:gd name="connsiteY12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66775 h 1628775"/>
              <a:gd name="connsiteX88" fmla="*/ 126232 w 352450"/>
              <a:gd name="connsiteY88" fmla="*/ 869156 h 1628775"/>
              <a:gd name="connsiteX89" fmla="*/ 83369 w 352450"/>
              <a:gd name="connsiteY89" fmla="*/ 881062 h 1628775"/>
              <a:gd name="connsiteX90" fmla="*/ 52413 w 352450"/>
              <a:gd name="connsiteY90" fmla="*/ 888206 h 1628775"/>
              <a:gd name="connsiteX91" fmla="*/ 38125 w 352450"/>
              <a:gd name="connsiteY91" fmla="*/ 897731 h 1628775"/>
              <a:gd name="connsiteX92" fmla="*/ 23838 w 352450"/>
              <a:gd name="connsiteY92" fmla="*/ 907256 h 1628775"/>
              <a:gd name="connsiteX93" fmla="*/ 4788 w 352450"/>
              <a:gd name="connsiteY93" fmla="*/ 942974 h 1628775"/>
              <a:gd name="connsiteX94" fmla="*/ 9551 w 352450"/>
              <a:gd name="connsiteY94" fmla="*/ 971550 h 1628775"/>
              <a:gd name="connsiteX95" fmla="*/ 35744 w 352450"/>
              <a:gd name="connsiteY95" fmla="*/ 1000125 h 1628775"/>
              <a:gd name="connsiteX96" fmla="*/ 71463 w 352450"/>
              <a:gd name="connsiteY96" fmla="*/ 1009650 h 1628775"/>
              <a:gd name="connsiteX97" fmla="*/ 126231 w 352450"/>
              <a:gd name="connsiteY97" fmla="*/ 1019175 h 1628775"/>
              <a:gd name="connsiteX98" fmla="*/ 161951 w 352450"/>
              <a:gd name="connsiteY98" fmla="*/ 1035843 h 1628775"/>
              <a:gd name="connsiteX99" fmla="*/ 178619 w 352450"/>
              <a:gd name="connsiteY99" fmla="*/ 1052512 h 1628775"/>
              <a:gd name="connsiteX100" fmla="*/ 173858 w 352450"/>
              <a:gd name="connsiteY100" fmla="*/ 1076326 h 1628775"/>
              <a:gd name="connsiteX101" fmla="*/ 159569 w 352450"/>
              <a:gd name="connsiteY101" fmla="*/ 1095375 h 1628775"/>
              <a:gd name="connsiteX102" fmla="*/ 123851 w 352450"/>
              <a:gd name="connsiteY102" fmla="*/ 1114424 h 1628775"/>
              <a:gd name="connsiteX103" fmla="*/ 61937 w 352450"/>
              <a:gd name="connsiteY103" fmla="*/ 1147761 h 1628775"/>
              <a:gd name="connsiteX104" fmla="*/ 16694 w 352450"/>
              <a:gd name="connsiteY104" fmla="*/ 1173955 h 1628775"/>
              <a:gd name="connsiteX105" fmla="*/ 2407 w 352450"/>
              <a:gd name="connsiteY105" fmla="*/ 1207293 h 1628775"/>
              <a:gd name="connsiteX106" fmla="*/ 14313 w 352450"/>
              <a:gd name="connsiteY106" fmla="*/ 1243012 h 1628775"/>
              <a:gd name="connsiteX107" fmla="*/ 57176 w 352450"/>
              <a:gd name="connsiteY107" fmla="*/ 1259681 h 1628775"/>
              <a:gd name="connsiteX108" fmla="*/ 100038 w 352450"/>
              <a:gd name="connsiteY108" fmla="*/ 1278731 h 1628775"/>
              <a:gd name="connsiteX109" fmla="*/ 128613 w 352450"/>
              <a:gd name="connsiteY109" fmla="*/ 1295399 h 1628775"/>
              <a:gd name="connsiteX110" fmla="*/ 147664 w 352450"/>
              <a:gd name="connsiteY110" fmla="*/ 1321593 h 1628775"/>
              <a:gd name="connsiteX111" fmla="*/ 138138 w 352450"/>
              <a:gd name="connsiteY111" fmla="*/ 1357312 h 1628775"/>
              <a:gd name="connsiteX112" fmla="*/ 92894 w 352450"/>
              <a:gd name="connsiteY112" fmla="*/ 1376362 h 1628775"/>
              <a:gd name="connsiteX113" fmla="*/ 33363 w 352450"/>
              <a:gd name="connsiteY113" fmla="*/ 1388269 h 1628775"/>
              <a:gd name="connsiteX114" fmla="*/ 9550 w 352450"/>
              <a:gd name="connsiteY114" fmla="*/ 1407318 h 1628775"/>
              <a:gd name="connsiteX115" fmla="*/ 25 w 352450"/>
              <a:gd name="connsiteY115" fmla="*/ 1435893 h 1628775"/>
              <a:gd name="connsiteX116" fmla="*/ 11932 w 352450"/>
              <a:gd name="connsiteY116" fmla="*/ 1450181 h 1628775"/>
              <a:gd name="connsiteX117" fmla="*/ 33363 w 352450"/>
              <a:gd name="connsiteY117" fmla="*/ 1469231 h 1628775"/>
              <a:gd name="connsiteX118" fmla="*/ 57175 w 352450"/>
              <a:gd name="connsiteY118" fmla="*/ 1483518 h 1628775"/>
              <a:gd name="connsiteX119" fmla="*/ 97657 w 352450"/>
              <a:gd name="connsiteY119" fmla="*/ 1500187 h 1628775"/>
              <a:gd name="connsiteX120" fmla="*/ 116707 w 352450"/>
              <a:gd name="connsiteY120" fmla="*/ 1504950 h 1628775"/>
              <a:gd name="connsiteX121" fmla="*/ 138138 w 352450"/>
              <a:gd name="connsiteY121" fmla="*/ 1514475 h 1628775"/>
              <a:gd name="connsiteX122" fmla="*/ 157188 w 352450"/>
              <a:gd name="connsiteY122" fmla="*/ 1531143 h 1628775"/>
              <a:gd name="connsiteX123" fmla="*/ 157188 w 352450"/>
              <a:gd name="connsiteY123" fmla="*/ 1552574 h 1628775"/>
              <a:gd name="connsiteX124" fmla="*/ 138137 w 352450"/>
              <a:gd name="connsiteY124" fmla="*/ 1566861 h 1628775"/>
              <a:gd name="connsiteX125" fmla="*/ 95276 w 352450"/>
              <a:gd name="connsiteY125" fmla="*/ 1574005 h 1628775"/>
              <a:gd name="connsiteX126" fmla="*/ 57176 w 352450"/>
              <a:gd name="connsiteY126" fmla="*/ 1581150 h 1628775"/>
              <a:gd name="connsiteX127" fmla="*/ 30981 w 352450"/>
              <a:gd name="connsiteY127" fmla="*/ 1585913 h 1628775"/>
              <a:gd name="connsiteX128" fmla="*/ 11932 w 352450"/>
              <a:gd name="connsiteY128" fmla="*/ 1604962 h 1628775"/>
              <a:gd name="connsiteX129" fmla="*/ 7169 w 352450"/>
              <a:gd name="connsiteY12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66775 h 1628775"/>
              <a:gd name="connsiteX88" fmla="*/ 126232 w 352450"/>
              <a:gd name="connsiteY88" fmla="*/ 869156 h 1628775"/>
              <a:gd name="connsiteX89" fmla="*/ 83369 w 352450"/>
              <a:gd name="connsiteY89" fmla="*/ 881062 h 1628775"/>
              <a:gd name="connsiteX90" fmla="*/ 52413 w 352450"/>
              <a:gd name="connsiteY90" fmla="*/ 888206 h 1628775"/>
              <a:gd name="connsiteX91" fmla="*/ 38125 w 352450"/>
              <a:gd name="connsiteY91" fmla="*/ 897731 h 1628775"/>
              <a:gd name="connsiteX92" fmla="*/ 14313 w 352450"/>
              <a:gd name="connsiteY92" fmla="*/ 902493 h 1628775"/>
              <a:gd name="connsiteX93" fmla="*/ 4788 w 352450"/>
              <a:gd name="connsiteY93" fmla="*/ 942974 h 1628775"/>
              <a:gd name="connsiteX94" fmla="*/ 9551 w 352450"/>
              <a:gd name="connsiteY94" fmla="*/ 971550 h 1628775"/>
              <a:gd name="connsiteX95" fmla="*/ 35744 w 352450"/>
              <a:gd name="connsiteY95" fmla="*/ 1000125 h 1628775"/>
              <a:gd name="connsiteX96" fmla="*/ 71463 w 352450"/>
              <a:gd name="connsiteY96" fmla="*/ 1009650 h 1628775"/>
              <a:gd name="connsiteX97" fmla="*/ 126231 w 352450"/>
              <a:gd name="connsiteY97" fmla="*/ 1019175 h 1628775"/>
              <a:gd name="connsiteX98" fmla="*/ 161951 w 352450"/>
              <a:gd name="connsiteY98" fmla="*/ 1035843 h 1628775"/>
              <a:gd name="connsiteX99" fmla="*/ 178619 w 352450"/>
              <a:gd name="connsiteY99" fmla="*/ 1052512 h 1628775"/>
              <a:gd name="connsiteX100" fmla="*/ 173858 w 352450"/>
              <a:gd name="connsiteY100" fmla="*/ 1076326 h 1628775"/>
              <a:gd name="connsiteX101" fmla="*/ 159569 w 352450"/>
              <a:gd name="connsiteY101" fmla="*/ 1095375 h 1628775"/>
              <a:gd name="connsiteX102" fmla="*/ 123851 w 352450"/>
              <a:gd name="connsiteY102" fmla="*/ 1114424 h 1628775"/>
              <a:gd name="connsiteX103" fmla="*/ 61937 w 352450"/>
              <a:gd name="connsiteY103" fmla="*/ 1147761 h 1628775"/>
              <a:gd name="connsiteX104" fmla="*/ 16694 w 352450"/>
              <a:gd name="connsiteY104" fmla="*/ 1173955 h 1628775"/>
              <a:gd name="connsiteX105" fmla="*/ 2407 w 352450"/>
              <a:gd name="connsiteY105" fmla="*/ 1207293 h 1628775"/>
              <a:gd name="connsiteX106" fmla="*/ 14313 w 352450"/>
              <a:gd name="connsiteY106" fmla="*/ 1243012 h 1628775"/>
              <a:gd name="connsiteX107" fmla="*/ 57176 w 352450"/>
              <a:gd name="connsiteY107" fmla="*/ 1259681 h 1628775"/>
              <a:gd name="connsiteX108" fmla="*/ 100038 w 352450"/>
              <a:gd name="connsiteY108" fmla="*/ 1278731 h 1628775"/>
              <a:gd name="connsiteX109" fmla="*/ 128613 w 352450"/>
              <a:gd name="connsiteY109" fmla="*/ 1295399 h 1628775"/>
              <a:gd name="connsiteX110" fmla="*/ 147664 w 352450"/>
              <a:gd name="connsiteY110" fmla="*/ 1321593 h 1628775"/>
              <a:gd name="connsiteX111" fmla="*/ 138138 w 352450"/>
              <a:gd name="connsiteY111" fmla="*/ 1357312 h 1628775"/>
              <a:gd name="connsiteX112" fmla="*/ 92894 w 352450"/>
              <a:gd name="connsiteY112" fmla="*/ 1376362 h 1628775"/>
              <a:gd name="connsiteX113" fmla="*/ 33363 w 352450"/>
              <a:gd name="connsiteY113" fmla="*/ 1388269 h 1628775"/>
              <a:gd name="connsiteX114" fmla="*/ 9550 w 352450"/>
              <a:gd name="connsiteY114" fmla="*/ 1407318 h 1628775"/>
              <a:gd name="connsiteX115" fmla="*/ 25 w 352450"/>
              <a:gd name="connsiteY115" fmla="*/ 1435893 h 1628775"/>
              <a:gd name="connsiteX116" fmla="*/ 11932 w 352450"/>
              <a:gd name="connsiteY116" fmla="*/ 1450181 h 1628775"/>
              <a:gd name="connsiteX117" fmla="*/ 33363 w 352450"/>
              <a:gd name="connsiteY117" fmla="*/ 1469231 h 1628775"/>
              <a:gd name="connsiteX118" fmla="*/ 57175 w 352450"/>
              <a:gd name="connsiteY118" fmla="*/ 1483518 h 1628775"/>
              <a:gd name="connsiteX119" fmla="*/ 97657 w 352450"/>
              <a:gd name="connsiteY119" fmla="*/ 1500187 h 1628775"/>
              <a:gd name="connsiteX120" fmla="*/ 116707 w 352450"/>
              <a:gd name="connsiteY120" fmla="*/ 1504950 h 1628775"/>
              <a:gd name="connsiteX121" fmla="*/ 138138 w 352450"/>
              <a:gd name="connsiteY121" fmla="*/ 1514475 h 1628775"/>
              <a:gd name="connsiteX122" fmla="*/ 157188 w 352450"/>
              <a:gd name="connsiteY122" fmla="*/ 1531143 h 1628775"/>
              <a:gd name="connsiteX123" fmla="*/ 157188 w 352450"/>
              <a:gd name="connsiteY123" fmla="*/ 1552574 h 1628775"/>
              <a:gd name="connsiteX124" fmla="*/ 138137 w 352450"/>
              <a:gd name="connsiteY124" fmla="*/ 1566861 h 1628775"/>
              <a:gd name="connsiteX125" fmla="*/ 95276 w 352450"/>
              <a:gd name="connsiteY125" fmla="*/ 1574005 h 1628775"/>
              <a:gd name="connsiteX126" fmla="*/ 57176 w 352450"/>
              <a:gd name="connsiteY126" fmla="*/ 1581150 h 1628775"/>
              <a:gd name="connsiteX127" fmla="*/ 30981 w 352450"/>
              <a:gd name="connsiteY127" fmla="*/ 1585913 h 1628775"/>
              <a:gd name="connsiteX128" fmla="*/ 11932 w 352450"/>
              <a:gd name="connsiteY128" fmla="*/ 1604962 h 1628775"/>
              <a:gd name="connsiteX129" fmla="*/ 7169 w 352450"/>
              <a:gd name="connsiteY12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66775 h 1628775"/>
              <a:gd name="connsiteX88" fmla="*/ 126232 w 352450"/>
              <a:gd name="connsiteY88" fmla="*/ 869156 h 1628775"/>
              <a:gd name="connsiteX89" fmla="*/ 83369 w 352450"/>
              <a:gd name="connsiteY89" fmla="*/ 881062 h 1628775"/>
              <a:gd name="connsiteX90" fmla="*/ 52413 w 352450"/>
              <a:gd name="connsiteY90" fmla="*/ 888206 h 1628775"/>
              <a:gd name="connsiteX91" fmla="*/ 38125 w 352450"/>
              <a:gd name="connsiteY91" fmla="*/ 897731 h 1628775"/>
              <a:gd name="connsiteX92" fmla="*/ 14313 w 352450"/>
              <a:gd name="connsiteY92" fmla="*/ 909637 h 1628775"/>
              <a:gd name="connsiteX93" fmla="*/ 4788 w 352450"/>
              <a:gd name="connsiteY93" fmla="*/ 942974 h 1628775"/>
              <a:gd name="connsiteX94" fmla="*/ 9551 w 352450"/>
              <a:gd name="connsiteY94" fmla="*/ 971550 h 1628775"/>
              <a:gd name="connsiteX95" fmla="*/ 35744 w 352450"/>
              <a:gd name="connsiteY95" fmla="*/ 1000125 h 1628775"/>
              <a:gd name="connsiteX96" fmla="*/ 71463 w 352450"/>
              <a:gd name="connsiteY96" fmla="*/ 1009650 h 1628775"/>
              <a:gd name="connsiteX97" fmla="*/ 126231 w 352450"/>
              <a:gd name="connsiteY97" fmla="*/ 1019175 h 1628775"/>
              <a:gd name="connsiteX98" fmla="*/ 161951 w 352450"/>
              <a:gd name="connsiteY98" fmla="*/ 1035843 h 1628775"/>
              <a:gd name="connsiteX99" fmla="*/ 178619 w 352450"/>
              <a:gd name="connsiteY99" fmla="*/ 1052512 h 1628775"/>
              <a:gd name="connsiteX100" fmla="*/ 173858 w 352450"/>
              <a:gd name="connsiteY100" fmla="*/ 1076326 h 1628775"/>
              <a:gd name="connsiteX101" fmla="*/ 159569 w 352450"/>
              <a:gd name="connsiteY101" fmla="*/ 1095375 h 1628775"/>
              <a:gd name="connsiteX102" fmla="*/ 123851 w 352450"/>
              <a:gd name="connsiteY102" fmla="*/ 1114424 h 1628775"/>
              <a:gd name="connsiteX103" fmla="*/ 61937 w 352450"/>
              <a:gd name="connsiteY103" fmla="*/ 1147761 h 1628775"/>
              <a:gd name="connsiteX104" fmla="*/ 16694 w 352450"/>
              <a:gd name="connsiteY104" fmla="*/ 1173955 h 1628775"/>
              <a:gd name="connsiteX105" fmla="*/ 2407 w 352450"/>
              <a:gd name="connsiteY105" fmla="*/ 1207293 h 1628775"/>
              <a:gd name="connsiteX106" fmla="*/ 14313 w 352450"/>
              <a:gd name="connsiteY106" fmla="*/ 1243012 h 1628775"/>
              <a:gd name="connsiteX107" fmla="*/ 57176 w 352450"/>
              <a:gd name="connsiteY107" fmla="*/ 1259681 h 1628775"/>
              <a:gd name="connsiteX108" fmla="*/ 100038 w 352450"/>
              <a:gd name="connsiteY108" fmla="*/ 1278731 h 1628775"/>
              <a:gd name="connsiteX109" fmla="*/ 128613 w 352450"/>
              <a:gd name="connsiteY109" fmla="*/ 1295399 h 1628775"/>
              <a:gd name="connsiteX110" fmla="*/ 147664 w 352450"/>
              <a:gd name="connsiteY110" fmla="*/ 1321593 h 1628775"/>
              <a:gd name="connsiteX111" fmla="*/ 138138 w 352450"/>
              <a:gd name="connsiteY111" fmla="*/ 1357312 h 1628775"/>
              <a:gd name="connsiteX112" fmla="*/ 92894 w 352450"/>
              <a:gd name="connsiteY112" fmla="*/ 1376362 h 1628775"/>
              <a:gd name="connsiteX113" fmla="*/ 33363 w 352450"/>
              <a:gd name="connsiteY113" fmla="*/ 1388269 h 1628775"/>
              <a:gd name="connsiteX114" fmla="*/ 9550 w 352450"/>
              <a:gd name="connsiteY114" fmla="*/ 1407318 h 1628775"/>
              <a:gd name="connsiteX115" fmla="*/ 25 w 352450"/>
              <a:gd name="connsiteY115" fmla="*/ 1435893 h 1628775"/>
              <a:gd name="connsiteX116" fmla="*/ 11932 w 352450"/>
              <a:gd name="connsiteY116" fmla="*/ 1450181 h 1628775"/>
              <a:gd name="connsiteX117" fmla="*/ 33363 w 352450"/>
              <a:gd name="connsiteY117" fmla="*/ 1469231 h 1628775"/>
              <a:gd name="connsiteX118" fmla="*/ 57175 w 352450"/>
              <a:gd name="connsiteY118" fmla="*/ 1483518 h 1628775"/>
              <a:gd name="connsiteX119" fmla="*/ 97657 w 352450"/>
              <a:gd name="connsiteY119" fmla="*/ 1500187 h 1628775"/>
              <a:gd name="connsiteX120" fmla="*/ 116707 w 352450"/>
              <a:gd name="connsiteY120" fmla="*/ 1504950 h 1628775"/>
              <a:gd name="connsiteX121" fmla="*/ 138138 w 352450"/>
              <a:gd name="connsiteY121" fmla="*/ 1514475 h 1628775"/>
              <a:gd name="connsiteX122" fmla="*/ 157188 w 352450"/>
              <a:gd name="connsiteY122" fmla="*/ 1531143 h 1628775"/>
              <a:gd name="connsiteX123" fmla="*/ 157188 w 352450"/>
              <a:gd name="connsiteY123" fmla="*/ 1552574 h 1628775"/>
              <a:gd name="connsiteX124" fmla="*/ 138137 w 352450"/>
              <a:gd name="connsiteY124" fmla="*/ 1566861 h 1628775"/>
              <a:gd name="connsiteX125" fmla="*/ 95276 w 352450"/>
              <a:gd name="connsiteY125" fmla="*/ 1574005 h 1628775"/>
              <a:gd name="connsiteX126" fmla="*/ 57176 w 352450"/>
              <a:gd name="connsiteY126" fmla="*/ 1581150 h 1628775"/>
              <a:gd name="connsiteX127" fmla="*/ 30981 w 352450"/>
              <a:gd name="connsiteY127" fmla="*/ 1585913 h 1628775"/>
              <a:gd name="connsiteX128" fmla="*/ 11932 w 352450"/>
              <a:gd name="connsiteY128" fmla="*/ 1604962 h 1628775"/>
              <a:gd name="connsiteX129" fmla="*/ 7169 w 352450"/>
              <a:gd name="connsiteY12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66775 h 1628775"/>
              <a:gd name="connsiteX88" fmla="*/ 126232 w 352450"/>
              <a:gd name="connsiteY88" fmla="*/ 869156 h 1628775"/>
              <a:gd name="connsiteX89" fmla="*/ 83369 w 352450"/>
              <a:gd name="connsiteY89" fmla="*/ 881062 h 1628775"/>
              <a:gd name="connsiteX90" fmla="*/ 52413 w 352450"/>
              <a:gd name="connsiteY90" fmla="*/ 888206 h 1628775"/>
              <a:gd name="connsiteX91" fmla="*/ 28600 w 352450"/>
              <a:gd name="connsiteY91" fmla="*/ 895350 h 1628775"/>
              <a:gd name="connsiteX92" fmla="*/ 14313 w 352450"/>
              <a:gd name="connsiteY92" fmla="*/ 909637 h 1628775"/>
              <a:gd name="connsiteX93" fmla="*/ 4788 w 352450"/>
              <a:gd name="connsiteY93" fmla="*/ 942974 h 1628775"/>
              <a:gd name="connsiteX94" fmla="*/ 9551 w 352450"/>
              <a:gd name="connsiteY94" fmla="*/ 971550 h 1628775"/>
              <a:gd name="connsiteX95" fmla="*/ 35744 w 352450"/>
              <a:gd name="connsiteY95" fmla="*/ 1000125 h 1628775"/>
              <a:gd name="connsiteX96" fmla="*/ 71463 w 352450"/>
              <a:gd name="connsiteY96" fmla="*/ 1009650 h 1628775"/>
              <a:gd name="connsiteX97" fmla="*/ 126231 w 352450"/>
              <a:gd name="connsiteY97" fmla="*/ 1019175 h 1628775"/>
              <a:gd name="connsiteX98" fmla="*/ 161951 w 352450"/>
              <a:gd name="connsiteY98" fmla="*/ 1035843 h 1628775"/>
              <a:gd name="connsiteX99" fmla="*/ 178619 w 352450"/>
              <a:gd name="connsiteY99" fmla="*/ 1052512 h 1628775"/>
              <a:gd name="connsiteX100" fmla="*/ 173858 w 352450"/>
              <a:gd name="connsiteY100" fmla="*/ 1076326 h 1628775"/>
              <a:gd name="connsiteX101" fmla="*/ 159569 w 352450"/>
              <a:gd name="connsiteY101" fmla="*/ 1095375 h 1628775"/>
              <a:gd name="connsiteX102" fmla="*/ 123851 w 352450"/>
              <a:gd name="connsiteY102" fmla="*/ 1114424 h 1628775"/>
              <a:gd name="connsiteX103" fmla="*/ 61937 w 352450"/>
              <a:gd name="connsiteY103" fmla="*/ 1147761 h 1628775"/>
              <a:gd name="connsiteX104" fmla="*/ 16694 w 352450"/>
              <a:gd name="connsiteY104" fmla="*/ 1173955 h 1628775"/>
              <a:gd name="connsiteX105" fmla="*/ 2407 w 352450"/>
              <a:gd name="connsiteY105" fmla="*/ 1207293 h 1628775"/>
              <a:gd name="connsiteX106" fmla="*/ 14313 w 352450"/>
              <a:gd name="connsiteY106" fmla="*/ 1243012 h 1628775"/>
              <a:gd name="connsiteX107" fmla="*/ 57176 w 352450"/>
              <a:gd name="connsiteY107" fmla="*/ 1259681 h 1628775"/>
              <a:gd name="connsiteX108" fmla="*/ 100038 w 352450"/>
              <a:gd name="connsiteY108" fmla="*/ 1278731 h 1628775"/>
              <a:gd name="connsiteX109" fmla="*/ 128613 w 352450"/>
              <a:gd name="connsiteY109" fmla="*/ 1295399 h 1628775"/>
              <a:gd name="connsiteX110" fmla="*/ 147664 w 352450"/>
              <a:gd name="connsiteY110" fmla="*/ 1321593 h 1628775"/>
              <a:gd name="connsiteX111" fmla="*/ 138138 w 352450"/>
              <a:gd name="connsiteY111" fmla="*/ 1357312 h 1628775"/>
              <a:gd name="connsiteX112" fmla="*/ 92894 w 352450"/>
              <a:gd name="connsiteY112" fmla="*/ 1376362 h 1628775"/>
              <a:gd name="connsiteX113" fmla="*/ 33363 w 352450"/>
              <a:gd name="connsiteY113" fmla="*/ 1388269 h 1628775"/>
              <a:gd name="connsiteX114" fmla="*/ 9550 w 352450"/>
              <a:gd name="connsiteY114" fmla="*/ 1407318 h 1628775"/>
              <a:gd name="connsiteX115" fmla="*/ 25 w 352450"/>
              <a:gd name="connsiteY115" fmla="*/ 1435893 h 1628775"/>
              <a:gd name="connsiteX116" fmla="*/ 11932 w 352450"/>
              <a:gd name="connsiteY116" fmla="*/ 1450181 h 1628775"/>
              <a:gd name="connsiteX117" fmla="*/ 33363 w 352450"/>
              <a:gd name="connsiteY117" fmla="*/ 1469231 h 1628775"/>
              <a:gd name="connsiteX118" fmla="*/ 57175 w 352450"/>
              <a:gd name="connsiteY118" fmla="*/ 1483518 h 1628775"/>
              <a:gd name="connsiteX119" fmla="*/ 97657 w 352450"/>
              <a:gd name="connsiteY119" fmla="*/ 1500187 h 1628775"/>
              <a:gd name="connsiteX120" fmla="*/ 116707 w 352450"/>
              <a:gd name="connsiteY120" fmla="*/ 1504950 h 1628775"/>
              <a:gd name="connsiteX121" fmla="*/ 138138 w 352450"/>
              <a:gd name="connsiteY121" fmla="*/ 1514475 h 1628775"/>
              <a:gd name="connsiteX122" fmla="*/ 157188 w 352450"/>
              <a:gd name="connsiteY122" fmla="*/ 1531143 h 1628775"/>
              <a:gd name="connsiteX123" fmla="*/ 157188 w 352450"/>
              <a:gd name="connsiteY123" fmla="*/ 1552574 h 1628775"/>
              <a:gd name="connsiteX124" fmla="*/ 138137 w 352450"/>
              <a:gd name="connsiteY124" fmla="*/ 1566861 h 1628775"/>
              <a:gd name="connsiteX125" fmla="*/ 95276 w 352450"/>
              <a:gd name="connsiteY125" fmla="*/ 1574005 h 1628775"/>
              <a:gd name="connsiteX126" fmla="*/ 57176 w 352450"/>
              <a:gd name="connsiteY126" fmla="*/ 1581150 h 1628775"/>
              <a:gd name="connsiteX127" fmla="*/ 30981 w 352450"/>
              <a:gd name="connsiteY127" fmla="*/ 1585913 h 1628775"/>
              <a:gd name="connsiteX128" fmla="*/ 11932 w 352450"/>
              <a:gd name="connsiteY128" fmla="*/ 1604962 h 1628775"/>
              <a:gd name="connsiteX129" fmla="*/ 7169 w 352450"/>
              <a:gd name="connsiteY12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69094 w 352450"/>
              <a:gd name="connsiteY52" fmla="*/ 600075 h 1628775"/>
              <a:gd name="connsiteX53" fmla="*/ 176238 w 352450"/>
              <a:gd name="connsiteY53" fmla="*/ 604837 h 1628775"/>
              <a:gd name="connsiteX54" fmla="*/ 185763 w 352450"/>
              <a:gd name="connsiteY54" fmla="*/ 621506 h 1628775"/>
              <a:gd name="connsiteX55" fmla="*/ 192907 w 352450"/>
              <a:gd name="connsiteY55" fmla="*/ 626268 h 1628775"/>
              <a:gd name="connsiteX56" fmla="*/ 195288 w 352450"/>
              <a:gd name="connsiteY56" fmla="*/ 633412 h 1628775"/>
              <a:gd name="connsiteX57" fmla="*/ 192907 w 352450"/>
              <a:gd name="connsiteY57" fmla="*/ 647700 h 1628775"/>
              <a:gd name="connsiteX58" fmla="*/ 181000 w 352450"/>
              <a:gd name="connsiteY58" fmla="*/ 659606 h 1628775"/>
              <a:gd name="connsiteX59" fmla="*/ 166713 w 352450"/>
              <a:gd name="connsiteY59" fmla="*/ 664368 h 1628775"/>
              <a:gd name="connsiteX60" fmla="*/ 150044 w 352450"/>
              <a:gd name="connsiteY60" fmla="*/ 669131 h 1628775"/>
              <a:gd name="connsiteX61" fmla="*/ 107182 w 352450"/>
              <a:gd name="connsiteY61" fmla="*/ 664368 h 1628775"/>
              <a:gd name="connsiteX62" fmla="*/ 100038 w 352450"/>
              <a:gd name="connsiteY62" fmla="*/ 661987 h 1628775"/>
              <a:gd name="connsiteX63" fmla="*/ 80988 w 352450"/>
              <a:gd name="connsiteY63" fmla="*/ 659606 h 1628775"/>
              <a:gd name="connsiteX64" fmla="*/ 38125 w 352450"/>
              <a:gd name="connsiteY64" fmla="*/ 666750 h 1628775"/>
              <a:gd name="connsiteX65" fmla="*/ 23838 w 352450"/>
              <a:gd name="connsiteY65" fmla="*/ 671512 h 1628775"/>
              <a:gd name="connsiteX66" fmla="*/ 16694 w 352450"/>
              <a:gd name="connsiteY66" fmla="*/ 673893 h 1628775"/>
              <a:gd name="connsiteX67" fmla="*/ 9550 w 352450"/>
              <a:gd name="connsiteY67" fmla="*/ 681037 h 1628775"/>
              <a:gd name="connsiteX68" fmla="*/ 25 w 352450"/>
              <a:gd name="connsiteY68" fmla="*/ 695325 h 1628775"/>
              <a:gd name="connsiteX69" fmla="*/ 2407 w 352450"/>
              <a:gd name="connsiteY69" fmla="*/ 702468 h 1628775"/>
              <a:gd name="connsiteX70" fmla="*/ 23838 w 352450"/>
              <a:gd name="connsiteY70" fmla="*/ 719137 h 1628775"/>
              <a:gd name="connsiteX71" fmla="*/ 38125 w 352450"/>
              <a:gd name="connsiteY71" fmla="*/ 728662 h 1628775"/>
              <a:gd name="connsiteX72" fmla="*/ 50032 w 352450"/>
              <a:gd name="connsiteY72" fmla="*/ 731043 h 1628775"/>
              <a:gd name="connsiteX73" fmla="*/ 80988 w 352450"/>
              <a:gd name="connsiteY73" fmla="*/ 735806 h 1628775"/>
              <a:gd name="connsiteX74" fmla="*/ 95275 w 352450"/>
              <a:gd name="connsiteY74" fmla="*/ 740568 h 1628775"/>
              <a:gd name="connsiteX75" fmla="*/ 109563 w 352450"/>
              <a:gd name="connsiteY75" fmla="*/ 750093 h 1628775"/>
              <a:gd name="connsiteX76" fmla="*/ 116707 w 352450"/>
              <a:gd name="connsiteY76" fmla="*/ 754856 h 1628775"/>
              <a:gd name="connsiteX77" fmla="*/ 123850 w 352450"/>
              <a:gd name="connsiteY77" fmla="*/ 757237 h 1628775"/>
              <a:gd name="connsiteX78" fmla="*/ 130994 w 352450"/>
              <a:gd name="connsiteY78" fmla="*/ 762000 h 1628775"/>
              <a:gd name="connsiteX79" fmla="*/ 138138 w 352450"/>
              <a:gd name="connsiteY79" fmla="*/ 764381 h 1628775"/>
              <a:gd name="connsiteX80" fmla="*/ 147663 w 352450"/>
              <a:gd name="connsiteY80" fmla="*/ 769143 h 1628775"/>
              <a:gd name="connsiteX81" fmla="*/ 154807 w 352450"/>
              <a:gd name="connsiteY81" fmla="*/ 776287 h 1628775"/>
              <a:gd name="connsiteX82" fmla="*/ 157188 w 352450"/>
              <a:gd name="connsiteY82" fmla="*/ 783431 h 1628775"/>
              <a:gd name="connsiteX83" fmla="*/ 161950 w 352450"/>
              <a:gd name="connsiteY83" fmla="*/ 790575 h 1628775"/>
              <a:gd name="connsiteX84" fmla="*/ 166713 w 352450"/>
              <a:gd name="connsiteY84" fmla="*/ 807243 h 1628775"/>
              <a:gd name="connsiteX85" fmla="*/ 173857 w 352450"/>
              <a:gd name="connsiteY85" fmla="*/ 821531 h 1628775"/>
              <a:gd name="connsiteX86" fmla="*/ 171475 w 352450"/>
              <a:gd name="connsiteY86" fmla="*/ 852487 h 1628775"/>
              <a:gd name="connsiteX87" fmla="*/ 157188 w 352450"/>
              <a:gd name="connsiteY87" fmla="*/ 866775 h 1628775"/>
              <a:gd name="connsiteX88" fmla="*/ 126232 w 352450"/>
              <a:gd name="connsiteY88" fmla="*/ 869156 h 1628775"/>
              <a:gd name="connsiteX89" fmla="*/ 83369 w 352450"/>
              <a:gd name="connsiteY89" fmla="*/ 881062 h 1628775"/>
              <a:gd name="connsiteX90" fmla="*/ 52413 w 352450"/>
              <a:gd name="connsiteY90" fmla="*/ 888206 h 1628775"/>
              <a:gd name="connsiteX91" fmla="*/ 33363 w 352450"/>
              <a:gd name="connsiteY91" fmla="*/ 895350 h 1628775"/>
              <a:gd name="connsiteX92" fmla="*/ 14313 w 352450"/>
              <a:gd name="connsiteY92" fmla="*/ 909637 h 1628775"/>
              <a:gd name="connsiteX93" fmla="*/ 4788 w 352450"/>
              <a:gd name="connsiteY93" fmla="*/ 942974 h 1628775"/>
              <a:gd name="connsiteX94" fmla="*/ 9551 w 352450"/>
              <a:gd name="connsiteY94" fmla="*/ 971550 h 1628775"/>
              <a:gd name="connsiteX95" fmla="*/ 35744 w 352450"/>
              <a:gd name="connsiteY95" fmla="*/ 1000125 h 1628775"/>
              <a:gd name="connsiteX96" fmla="*/ 71463 w 352450"/>
              <a:gd name="connsiteY96" fmla="*/ 1009650 h 1628775"/>
              <a:gd name="connsiteX97" fmla="*/ 126231 w 352450"/>
              <a:gd name="connsiteY97" fmla="*/ 1019175 h 1628775"/>
              <a:gd name="connsiteX98" fmla="*/ 161951 w 352450"/>
              <a:gd name="connsiteY98" fmla="*/ 1035843 h 1628775"/>
              <a:gd name="connsiteX99" fmla="*/ 178619 w 352450"/>
              <a:gd name="connsiteY99" fmla="*/ 1052512 h 1628775"/>
              <a:gd name="connsiteX100" fmla="*/ 173858 w 352450"/>
              <a:gd name="connsiteY100" fmla="*/ 1076326 h 1628775"/>
              <a:gd name="connsiteX101" fmla="*/ 159569 w 352450"/>
              <a:gd name="connsiteY101" fmla="*/ 1095375 h 1628775"/>
              <a:gd name="connsiteX102" fmla="*/ 123851 w 352450"/>
              <a:gd name="connsiteY102" fmla="*/ 1114424 h 1628775"/>
              <a:gd name="connsiteX103" fmla="*/ 61937 w 352450"/>
              <a:gd name="connsiteY103" fmla="*/ 1147761 h 1628775"/>
              <a:gd name="connsiteX104" fmla="*/ 16694 w 352450"/>
              <a:gd name="connsiteY104" fmla="*/ 1173955 h 1628775"/>
              <a:gd name="connsiteX105" fmla="*/ 2407 w 352450"/>
              <a:gd name="connsiteY105" fmla="*/ 1207293 h 1628775"/>
              <a:gd name="connsiteX106" fmla="*/ 14313 w 352450"/>
              <a:gd name="connsiteY106" fmla="*/ 1243012 h 1628775"/>
              <a:gd name="connsiteX107" fmla="*/ 57176 w 352450"/>
              <a:gd name="connsiteY107" fmla="*/ 1259681 h 1628775"/>
              <a:gd name="connsiteX108" fmla="*/ 100038 w 352450"/>
              <a:gd name="connsiteY108" fmla="*/ 1278731 h 1628775"/>
              <a:gd name="connsiteX109" fmla="*/ 128613 w 352450"/>
              <a:gd name="connsiteY109" fmla="*/ 1295399 h 1628775"/>
              <a:gd name="connsiteX110" fmla="*/ 147664 w 352450"/>
              <a:gd name="connsiteY110" fmla="*/ 1321593 h 1628775"/>
              <a:gd name="connsiteX111" fmla="*/ 138138 w 352450"/>
              <a:gd name="connsiteY111" fmla="*/ 1357312 h 1628775"/>
              <a:gd name="connsiteX112" fmla="*/ 92894 w 352450"/>
              <a:gd name="connsiteY112" fmla="*/ 1376362 h 1628775"/>
              <a:gd name="connsiteX113" fmla="*/ 33363 w 352450"/>
              <a:gd name="connsiteY113" fmla="*/ 1388269 h 1628775"/>
              <a:gd name="connsiteX114" fmla="*/ 9550 w 352450"/>
              <a:gd name="connsiteY114" fmla="*/ 1407318 h 1628775"/>
              <a:gd name="connsiteX115" fmla="*/ 25 w 352450"/>
              <a:gd name="connsiteY115" fmla="*/ 1435893 h 1628775"/>
              <a:gd name="connsiteX116" fmla="*/ 11932 w 352450"/>
              <a:gd name="connsiteY116" fmla="*/ 1450181 h 1628775"/>
              <a:gd name="connsiteX117" fmla="*/ 33363 w 352450"/>
              <a:gd name="connsiteY117" fmla="*/ 1469231 h 1628775"/>
              <a:gd name="connsiteX118" fmla="*/ 57175 w 352450"/>
              <a:gd name="connsiteY118" fmla="*/ 1483518 h 1628775"/>
              <a:gd name="connsiteX119" fmla="*/ 97657 w 352450"/>
              <a:gd name="connsiteY119" fmla="*/ 1500187 h 1628775"/>
              <a:gd name="connsiteX120" fmla="*/ 116707 w 352450"/>
              <a:gd name="connsiteY120" fmla="*/ 1504950 h 1628775"/>
              <a:gd name="connsiteX121" fmla="*/ 138138 w 352450"/>
              <a:gd name="connsiteY121" fmla="*/ 1514475 h 1628775"/>
              <a:gd name="connsiteX122" fmla="*/ 157188 w 352450"/>
              <a:gd name="connsiteY122" fmla="*/ 1531143 h 1628775"/>
              <a:gd name="connsiteX123" fmla="*/ 157188 w 352450"/>
              <a:gd name="connsiteY123" fmla="*/ 1552574 h 1628775"/>
              <a:gd name="connsiteX124" fmla="*/ 138137 w 352450"/>
              <a:gd name="connsiteY124" fmla="*/ 1566861 h 1628775"/>
              <a:gd name="connsiteX125" fmla="*/ 95276 w 352450"/>
              <a:gd name="connsiteY125" fmla="*/ 1574005 h 1628775"/>
              <a:gd name="connsiteX126" fmla="*/ 57176 w 352450"/>
              <a:gd name="connsiteY126" fmla="*/ 1581150 h 1628775"/>
              <a:gd name="connsiteX127" fmla="*/ 30981 w 352450"/>
              <a:gd name="connsiteY127" fmla="*/ 1585913 h 1628775"/>
              <a:gd name="connsiteX128" fmla="*/ 11932 w 352450"/>
              <a:gd name="connsiteY128" fmla="*/ 1604962 h 1628775"/>
              <a:gd name="connsiteX129" fmla="*/ 7169 w 352450"/>
              <a:gd name="connsiteY129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78619 w 352450"/>
              <a:gd name="connsiteY28" fmla="*/ 292893 h 1628775"/>
              <a:gd name="connsiteX29" fmla="*/ 183382 w 352450"/>
              <a:gd name="connsiteY29" fmla="*/ 319087 h 1628775"/>
              <a:gd name="connsiteX30" fmla="*/ 185763 w 352450"/>
              <a:gd name="connsiteY30" fmla="*/ 326231 h 1628775"/>
              <a:gd name="connsiteX31" fmla="*/ 209575 w 352450"/>
              <a:gd name="connsiteY31" fmla="*/ 347662 h 1628775"/>
              <a:gd name="connsiteX32" fmla="*/ 226244 w 352450"/>
              <a:gd name="connsiteY32" fmla="*/ 352425 h 1628775"/>
              <a:gd name="connsiteX33" fmla="*/ 240532 w 352450"/>
              <a:gd name="connsiteY33" fmla="*/ 361950 h 1628775"/>
              <a:gd name="connsiteX34" fmla="*/ 247675 w 352450"/>
              <a:gd name="connsiteY34" fmla="*/ 366712 h 1628775"/>
              <a:gd name="connsiteX35" fmla="*/ 250057 w 352450"/>
              <a:gd name="connsiteY35" fmla="*/ 373856 h 1628775"/>
              <a:gd name="connsiteX36" fmla="*/ 252438 w 352450"/>
              <a:gd name="connsiteY36" fmla="*/ 421481 h 1628775"/>
              <a:gd name="connsiteX37" fmla="*/ 245294 w 352450"/>
              <a:gd name="connsiteY37" fmla="*/ 426243 h 1628775"/>
              <a:gd name="connsiteX38" fmla="*/ 223863 w 352450"/>
              <a:gd name="connsiteY38" fmla="*/ 431006 h 1628775"/>
              <a:gd name="connsiteX39" fmla="*/ 209575 w 352450"/>
              <a:gd name="connsiteY39" fmla="*/ 435768 h 1628775"/>
              <a:gd name="connsiteX40" fmla="*/ 111944 w 352450"/>
              <a:gd name="connsiteY40" fmla="*/ 440531 h 1628775"/>
              <a:gd name="connsiteX41" fmla="*/ 107182 w 352450"/>
              <a:gd name="connsiteY41" fmla="*/ 447675 h 1628775"/>
              <a:gd name="connsiteX42" fmla="*/ 95275 w 352450"/>
              <a:gd name="connsiteY42" fmla="*/ 461962 h 1628775"/>
              <a:gd name="connsiteX43" fmla="*/ 92894 w 352450"/>
              <a:gd name="connsiteY43" fmla="*/ 473868 h 1628775"/>
              <a:gd name="connsiteX44" fmla="*/ 90513 w 352450"/>
              <a:gd name="connsiteY44" fmla="*/ 481012 h 1628775"/>
              <a:gd name="connsiteX45" fmla="*/ 102419 w 352450"/>
              <a:gd name="connsiteY45" fmla="*/ 528637 h 1628775"/>
              <a:gd name="connsiteX46" fmla="*/ 116707 w 352450"/>
              <a:gd name="connsiteY46" fmla="*/ 538162 h 1628775"/>
              <a:gd name="connsiteX47" fmla="*/ 130994 w 352450"/>
              <a:gd name="connsiteY47" fmla="*/ 547687 h 1628775"/>
              <a:gd name="connsiteX48" fmla="*/ 138138 w 352450"/>
              <a:gd name="connsiteY48" fmla="*/ 552450 h 1628775"/>
              <a:gd name="connsiteX49" fmla="*/ 150044 w 352450"/>
              <a:gd name="connsiteY49" fmla="*/ 564356 h 1628775"/>
              <a:gd name="connsiteX50" fmla="*/ 154807 w 352450"/>
              <a:gd name="connsiteY50" fmla="*/ 571500 h 1628775"/>
              <a:gd name="connsiteX51" fmla="*/ 161950 w 352450"/>
              <a:gd name="connsiteY51" fmla="*/ 581025 h 1628775"/>
              <a:gd name="connsiteX52" fmla="*/ 176238 w 352450"/>
              <a:gd name="connsiteY52" fmla="*/ 604837 h 1628775"/>
              <a:gd name="connsiteX53" fmla="*/ 185763 w 352450"/>
              <a:gd name="connsiteY53" fmla="*/ 621506 h 1628775"/>
              <a:gd name="connsiteX54" fmla="*/ 192907 w 352450"/>
              <a:gd name="connsiteY54" fmla="*/ 626268 h 1628775"/>
              <a:gd name="connsiteX55" fmla="*/ 195288 w 352450"/>
              <a:gd name="connsiteY55" fmla="*/ 633412 h 1628775"/>
              <a:gd name="connsiteX56" fmla="*/ 192907 w 352450"/>
              <a:gd name="connsiteY56" fmla="*/ 647700 h 1628775"/>
              <a:gd name="connsiteX57" fmla="*/ 181000 w 352450"/>
              <a:gd name="connsiteY57" fmla="*/ 659606 h 1628775"/>
              <a:gd name="connsiteX58" fmla="*/ 166713 w 352450"/>
              <a:gd name="connsiteY58" fmla="*/ 664368 h 1628775"/>
              <a:gd name="connsiteX59" fmla="*/ 150044 w 352450"/>
              <a:gd name="connsiteY59" fmla="*/ 669131 h 1628775"/>
              <a:gd name="connsiteX60" fmla="*/ 107182 w 352450"/>
              <a:gd name="connsiteY60" fmla="*/ 664368 h 1628775"/>
              <a:gd name="connsiteX61" fmla="*/ 100038 w 352450"/>
              <a:gd name="connsiteY61" fmla="*/ 661987 h 1628775"/>
              <a:gd name="connsiteX62" fmla="*/ 80988 w 352450"/>
              <a:gd name="connsiteY62" fmla="*/ 659606 h 1628775"/>
              <a:gd name="connsiteX63" fmla="*/ 38125 w 352450"/>
              <a:gd name="connsiteY63" fmla="*/ 666750 h 1628775"/>
              <a:gd name="connsiteX64" fmla="*/ 23838 w 352450"/>
              <a:gd name="connsiteY64" fmla="*/ 671512 h 1628775"/>
              <a:gd name="connsiteX65" fmla="*/ 16694 w 352450"/>
              <a:gd name="connsiteY65" fmla="*/ 673893 h 1628775"/>
              <a:gd name="connsiteX66" fmla="*/ 9550 w 352450"/>
              <a:gd name="connsiteY66" fmla="*/ 681037 h 1628775"/>
              <a:gd name="connsiteX67" fmla="*/ 25 w 352450"/>
              <a:gd name="connsiteY67" fmla="*/ 695325 h 1628775"/>
              <a:gd name="connsiteX68" fmla="*/ 2407 w 352450"/>
              <a:gd name="connsiteY68" fmla="*/ 702468 h 1628775"/>
              <a:gd name="connsiteX69" fmla="*/ 23838 w 352450"/>
              <a:gd name="connsiteY69" fmla="*/ 719137 h 1628775"/>
              <a:gd name="connsiteX70" fmla="*/ 38125 w 352450"/>
              <a:gd name="connsiteY70" fmla="*/ 728662 h 1628775"/>
              <a:gd name="connsiteX71" fmla="*/ 50032 w 352450"/>
              <a:gd name="connsiteY71" fmla="*/ 731043 h 1628775"/>
              <a:gd name="connsiteX72" fmla="*/ 80988 w 352450"/>
              <a:gd name="connsiteY72" fmla="*/ 735806 h 1628775"/>
              <a:gd name="connsiteX73" fmla="*/ 95275 w 352450"/>
              <a:gd name="connsiteY73" fmla="*/ 740568 h 1628775"/>
              <a:gd name="connsiteX74" fmla="*/ 109563 w 352450"/>
              <a:gd name="connsiteY74" fmla="*/ 750093 h 1628775"/>
              <a:gd name="connsiteX75" fmla="*/ 116707 w 352450"/>
              <a:gd name="connsiteY75" fmla="*/ 754856 h 1628775"/>
              <a:gd name="connsiteX76" fmla="*/ 123850 w 352450"/>
              <a:gd name="connsiteY76" fmla="*/ 757237 h 1628775"/>
              <a:gd name="connsiteX77" fmla="*/ 130994 w 352450"/>
              <a:gd name="connsiteY77" fmla="*/ 762000 h 1628775"/>
              <a:gd name="connsiteX78" fmla="*/ 138138 w 352450"/>
              <a:gd name="connsiteY78" fmla="*/ 764381 h 1628775"/>
              <a:gd name="connsiteX79" fmla="*/ 147663 w 352450"/>
              <a:gd name="connsiteY79" fmla="*/ 769143 h 1628775"/>
              <a:gd name="connsiteX80" fmla="*/ 154807 w 352450"/>
              <a:gd name="connsiteY80" fmla="*/ 776287 h 1628775"/>
              <a:gd name="connsiteX81" fmla="*/ 157188 w 352450"/>
              <a:gd name="connsiteY81" fmla="*/ 783431 h 1628775"/>
              <a:gd name="connsiteX82" fmla="*/ 161950 w 352450"/>
              <a:gd name="connsiteY82" fmla="*/ 790575 h 1628775"/>
              <a:gd name="connsiteX83" fmla="*/ 166713 w 352450"/>
              <a:gd name="connsiteY83" fmla="*/ 807243 h 1628775"/>
              <a:gd name="connsiteX84" fmla="*/ 173857 w 352450"/>
              <a:gd name="connsiteY84" fmla="*/ 821531 h 1628775"/>
              <a:gd name="connsiteX85" fmla="*/ 171475 w 352450"/>
              <a:gd name="connsiteY85" fmla="*/ 852487 h 1628775"/>
              <a:gd name="connsiteX86" fmla="*/ 157188 w 352450"/>
              <a:gd name="connsiteY86" fmla="*/ 866775 h 1628775"/>
              <a:gd name="connsiteX87" fmla="*/ 126232 w 352450"/>
              <a:gd name="connsiteY87" fmla="*/ 869156 h 1628775"/>
              <a:gd name="connsiteX88" fmla="*/ 83369 w 352450"/>
              <a:gd name="connsiteY88" fmla="*/ 881062 h 1628775"/>
              <a:gd name="connsiteX89" fmla="*/ 52413 w 352450"/>
              <a:gd name="connsiteY89" fmla="*/ 888206 h 1628775"/>
              <a:gd name="connsiteX90" fmla="*/ 33363 w 352450"/>
              <a:gd name="connsiteY90" fmla="*/ 895350 h 1628775"/>
              <a:gd name="connsiteX91" fmla="*/ 14313 w 352450"/>
              <a:gd name="connsiteY91" fmla="*/ 909637 h 1628775"/>
              <a:gd name="connsiteX92" fmla="*/ 4788 w 352450"/>
              <a:gd name="connsiteY92" fmla="*/ 942974 h 1628775"/>
              <a:gd name="connsiteX93" fmla="*/ 9551 w 352450"/>
              <a:gd name="connsiteY93" fmla="*/ 971550 h 1628775"/>
              <a:gd name="connsiteX94" fmla="*/ 35744 w 352450"/>
              <a:gd name="connsiteY94" fmla="*/ 1000125 h 1628775"/>
              <a:gd name="connsiteX95" fmla="*/ 71463 w 352450"/>
              <a:gd name="connsiteY95" fmla="*/ 1009650 h 1628775"/>
              <a:gd name="connsiteX96" fmla="*/ 126231 w 352450"/>
              <a:gd name="connsiteY96" fmla="*/ 1019175 h 1628775"/>
              <a:gd name="connsiteX97" fmla="*/ 161951 w 352450"/>
              <a:gd name="connsiteY97" fmla="*/ 1035843 h 1628775"/>
              <a:gd name="connsiteX98" fmla="*/ 178619 w 352450"/>
              <a:gd name="connsiteY98" fmla="*/ 1052512 h 1628775"/>
              <a:gd name="connsiteX99" fmla="*/ 173858 w 352450"/>
              <a:gd name="connsiteY99" fmla="*/ 1076326 h 1628775"/>
              <a:gd name="connsiteX100" fmla="*/ 159569 w 352450"/>
              <a:gd name="connsiteY100" fmla="*/ 1095375 h 1628775"/>
              <a:gd name="connsiteX101" fmla="*/ 123851 w 352450"/>
              <a:gd name="connsiteY101" fmla="*/ 1114424 h 1628775"/>
              <a:gd name="connsiteX102" fmla="*/ 61937 w 352450"/>
              <a:gd name="connsiteY102" fmla="*/ 1147761 h 1628775"/>
              <a:gd name="connsiteX103" fmla="*/ 16694 w 352450"/>
              <a:gd name="connsiteY103" fmla="*/ 1173955 h 1628775"/>
              <a:gd name="connsiteX104" fmla="*/ 2407 w 352450"/>
              <a:gd name="connsiteY104" fmla="*/ 1207293 h 1628775"/>
              <a:gd name="connsiteX105" fmla="*/ 14313 w 352450"/>
              <a:gd name="connsiteY105" fmla="*/ 1243012 h 1628775"/>
              <a:gd name="connsiteX106" fmla="*/ 57176 w 352450"/>
              <a:gd name="connsiteY106" fmla="*/ 1259681 h 1628775"/>
              <a:gd name="connsiteX107" fmla="*/ 100038 w 352450"/>
              <a:gd name="connsiteY107" fmla="*/ 1278731 h 1628775"/>
              <a:gd name="connsiteX108" fmla="*/ 128613 w 352450"/>
              <a:gd name="connsiteY108" fmla="*/ 1295399 h 1628775"/>
              <a:gd name="connsiteX109" fmla="*/ 147664 w 352450"/>
              <a:gd name="connsiteY109" fmla="*/ 1321593 h 1628775"/>
              <a:gd name="connsiteX110" fmla="*/ 138138 w 352450"/>
              <a:gd name="connsiteY110" fmla="*/ 1357312 h 1628775"/>
              <a:gd name="connsiteX111" fmla="*/ 92894 w 352450"/>
              <a:gd name="connsiteY111" fmla="*/ 1376362 h 1628775"/>
              <a:gd name="connsiteX112" fmla="*/ 33363 w 352450"/>
              <a:gd name="connsiteY112" fmla="*/ 1388269 h 1628775"/>
              <a:gd name="connsiteX113" fmla="*/ 9550 w 352450"/>
              <a:gd name="connsiteY113" fmla="*/ 1407318 h 1628775"/>
              <a:gd name="connsiteX114" fmla="*/ 25 w 352450"/>
              <a:gd name="connsiteY114" fmla="*/ 1435893 h 1628775"/>
              <a:gd name="connsiteX115" fmla="*/ 11932 w 352450"/>
              <a:gd name="connsiteY115" fmla="*/ 1450181 h 1628775"/>
              <a:gd name="connsiteX116" fmla="*/ 33363 w 352450"/>
              <a:gd name="connsiteY116" fmla="*/ 1469231 h 1628775"/>
              <a:gd name="connsiteX117" fmla="*/ 57175 w 352450"/>
              <a:gd name="connsiteY117" fmla="*/ 1483518 h 1628775"/>
              <a:gd name="connsiteX118" fmla="*/ 97657 w 352450"/>
              <a:gd name="connsiteY118" fmla="*/ 1500187 h 1628775"/>
              <a:gd name="connsiteX119" fmla="*/ 116707 w 352450"/>
              <a:gd name="connsiteY119" fmla="*/ 1504950 h 1628775"/>
              <a:gd name="connsiteX120" fmla="*/ 138138 w 352450"/>
              <a:gd name="connsiteY120" fmla="*/ 1514475 h 1628775"/>
              <a:gd name="connsiteX121" fmla="*/ 157188 w 352450"/>
              <a:gd name="connsiteY121" fmla="*/ 1531143 h 1628775"/>
              <a:gd name="connsiteX122" fmla="*/ 157188 w 352450"/>
              <a:gd name="connsiteY122" fmla="*/ 1552574 h 1628775"/>
              <a:gd name="connsiteX123" fmla="*/ 138137 w 352450"/>
              <a:gd name="connsiteY123" fmla="*/ 1566861 h 1628775"/>
              <a:gd name="connsiteX124" fmla="*/ 95276 w 352450"/>
              <a:gd name="connsiteY124" fmla="*/ 1574005 h 1628775"/>
              <a:gd name="connsiteX125" fmla="*/ 57176 w 352450"/>
              <a:gd name="connsiteY125" fmla="*/ 1581150 h 1628775"/>
              <a:gd name="connsiteX126" fmla="*/ 30981 w 352450"/>
              <a:gd name="connsiteY126" fmla="*/ 1585913 h 1628775"/>
              <a:gd name="connsiteX127" fmla="*/ 11932 w 352450"/>
              <a:gd name="connsiteY127" fmla="*/ 1604962 h 1628775"/>
              <a:gd name="connsiteX128" fmla="*/ 7169 w 352450"/>
              <a:gd name="connsiteY128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9094 w 352450"/>
              <a:gd name="connsiteY25" fmla="*/ 235743 h 1628775"/>
              <a:gd name="connsiteX26" fmla="*/ 164332 w 352450"/>
              <a:gd name="connsiteY26" fmla="*/ 250031 h 1628775"/>
              <a:gd name="connsiteX27" fmla="*/ 171475 w 352450"/>
              <a:gd name="connsiteY27" fmla="*/ 288131 h 1628775"/>
              <a:gd name="connsiteX28" fmla="*/ 183382 w 352450"/>
              <a:gd name="connsiteY28" fmla="*/ 319087 h 1628775"/>
              <a:gd name="connsiteX29" fmla="*/ 185763 w 352450"/>
              <a:gd name="connsiteY29" fmla="*/ 326231 h 1628775"/>
              <a:gd name="connsiteX30" fmla="*/ 209575 w 352450"/>
              <a:gd name="connsiteY30" fmla="*/ 347662 h 1628775"/>
              <a:gd name="connsiteX31" fmla="*/ 226244 w 352450"/>
              <a:gd name="connsiteY31" fmla="*/ 352425 h 1628775"/>
              <a:gd name="connsiteX32" fmla="*/ 240532 w 352450"/>
              <a:gd name="connsiteY32" fmla="*/ 361950 h 1628775"/>
              <a:gd name="connsiteX33" fmla="*/ 247675 w 352450"/>
              <a:gd name="connsiteY33" fmla="*/ 366712 h 1628775"/>
              <a:gd name="connsiteX34" fmla="*/ 250057 w 352450"/>
              <a:gd name="connsiteY34" fmla="*/ 373856 h 1628775"/>
              <a:gd name="connsiteX35" fmla="*/ 252438 w 352450"/>
              <a:gd name="connsiteY35" fmla="*/ 421481 h 1628775"/>
              <a:gd name="connsiteX36" fmla="*/ 245294 w 352450"/>
              <a:gd name="connsiteY36" fmla="*/ 426243 h 1628775"/>
              <a:gd name="connsiteX37" fmla="*/ 223863 w 352450"/>
              <a:gd name="connsiteY37" fmla="*/ 431006 h 1628775"/>
              <a:gd name="connsiteX38" fmla="*/ 209575 w 352450"/>
              <a:gd name="connsiteY38" fmla="*/ 435768 h 1628775"/>
              <a:gd name="connsiteX39" fmla="*/ 111944 w 352450"/>
              <a:gd name="connsiteY39" fmla="*/ 440531 h 1628775"/>
              <a:gd name="connsiteX40" fmla="*/ 107182 w 352450"/>
              <a:gd name="connsiteY40" fmla="*/ 447675 h 1628775"/>
              <a:gd name="connsiteX41" fmla="*/ 95275 w 352450"/>
              <a:gd name="connsiteY41" fmla="*/ 461962 h 1628775"/>
              <a:gd name="connsiteX42" fmla="*/ 92894 w 352450"/>
              <a:gd name="connsiteY42" fmla="*/ 473868 h 1628775"/>
              <a:gd name="connsiteX43" fmla="*/ 90513 w 352450"/>
              <a:gd name="connsiteY43" fmla="*/ 481012 h 1628775"/>
              <a:gd name="connsiteX44" fmla="*/ 102419 w 352450"/>
              <a:gd name="connsiteY44" fmla="*/ 528637 h 1628775"/>
              <a:gd name="connsiteX45" fmla="*/ 116707 w 352450"/>
              <a:gd name="connsiteY45" fmla="*/ 538162 h 1628775"/>
              <a:gd name="connsiteX46" fmla="*/ 130994 w 352450"/>
              <a:gd name="connsiteY46" fmla="*/ 547687 h 1628775"/>
              <a:gd name="connsiteX47" fmla="*/ 138138 w 352450"/>
              <a:gd name="connsiteY47" fmla="*/ 552450 h 1628775"/>
              <a:gd name="connsiteX48" fmla="*/ 150044 w 352450"/>
              <a:gd name="connsiteY48" fmla="*/ 564356 h 1628775"/>
              <a:gd name="connsiteX49" fmla="*/ 154807 w 352450"/>
              <a:gd name="connsiteY49" fmla="*/ 571500 h 1628775"/>
              <a:gd name="connsiteX50" fmla="*/ 161950 w 352450"/>
              <a:gd name="connsiteY50" fmla="*/ 581025 h 1628775"/>
              <a:gd name="connsiteX51" fmla="*/ 176238 w 352450"/>
              <a:gd name="connsiteY51" fmla="*/ 604837 h 1628775"/>
              <a:gd name="connsiteX52" fmla="*/ 185763 w 352450"/>
              <a:gd name="connsiteY52" fmla="*/ 621506 h 1628775"/>
              <a:gd name="connsiteX53" fmla="*/ 192907 w 352450"/>
              <a:gd name="connsiteY53" fmla="*/ 626268 h 1628775"/>
              <a:gd name="connsiteX54" fmla="*/ 195288 w 352450"/>
              <a:gd name="connsiteY54" fmla="*/ 633412 h 1628775"/>
              <a:gd name="connsiteX55" fmla="*/ 192907 w 352450"/>
              <a:gd name="connsiteY55" fmla="*/ 647700 h 1628775"/>
              <a:gd name="connsiteX56" fmla="*/ 181000 w 352450"/>
              <a:gd name="connsiteY56" fmla="*/ 659606 h 1628775"/>
              <a:gd name="connsiteX57" fmla="*/ 166713 w 352450"/>
              <a:gd name="connsiteY57" fmla="*/ 664368 h 1628775"/>
              <a:gd name="connsiteX58" fmla="*/ 150044 w 352450"/>
              <a:gd name="connsiteY58" fmla="*/ 669131 h 1628775"/>
              <a:gd name="connsiteX59" fmla="*/ 107182 w 352450"/>
              <a:gd name="connsiteY59" fmla="*/ 664368 h 1628775"/>
              <a:gd name="connsiteX60" fmla="*/ 100038 w 352450"/>
              <a:gd name="connsiteY60" fmla="*/ 661987 h 1628775"/>
              <a:gd name="connsiteX61" fmla="*/ 80988 w 352450"/>
              <a:gd name="connsiteY61" fmla="*/ 659606 h 1628775"/>
              <a:gd name="connsiteX62" fmla="*/ 38125 w 352450"/>
              <a:gd name="connsiteY62" fmla="*/ 666750 h 1628775"/>
              <a:gd name="connsiteX63" fmla="*/ 23838 w 352450"/>
              <a:gd name="connsiteY63" fmla="*/ 671512 h 1628775"/>
              <a:gd name="connsiteX64" fmla="*/ 16694 w 352450"/>
              <a:gd name="connsiteY64" fmla="*/ 673893 h 1628775"/>
              <a:gd name="connsiteX65" fmla="*/ 9550 w 352450"/>
              <a:gd name="connsiteY65" fmla="*/ 681037 h 1628775"/>
              <a:gd name="connsiteX66" fmla="*/ 25 w 352450"/>
              <a:gd name="connsiteY66" fmla="*/ 695325 h 1628775"/>
              <a:gd name="connsiteX67" fmla="*/ 2407 w 352450"/>
              <a:gd name="connsiteY67" fmla="*/ 702468 h 1628775"/>
              <a:gd name="connsiteX68" fmla="*/ 23838 w 352450"/>
              <a:gd name="connsiteY68" fmla="*/ 719137 h 1628775"/>
              <a:gd name="connsiteX69" fmla="*/ 38125 w 352450"/>
              <a:gd name="connsiteY69" fmla="*/ 728662 h 1628775"/>
              <a:gd name="connsiteX70" fmla="*/ 50032 w 352450"/>
              <a:gd name="connsiteY70" fmla="*/ 731043 h 1628775"/>
              <a:gd name="connsiteX71" fmla="*/ 80988 w 352450"/>
              <a:gd name="connsiteY71" fmla="*/ 735806 h 1628775"/>
              <a:gd name="connsiteX72" fmla="*/ 95275 w 352450"/>
              <a:gd name="connsiteY72" fmla="*/ 740568 h 1628775"/>
              <a:gd name="connsiteX73" fmla="*/ 109563 w 352450"/>
              <a:gd name="connsiteY73" fmla="*/ 750093 h 1628775"/>
              <a:gd name="connsiteX74" fmla="*/ 116707 w 352450"/>
              <a:gd name="connsiteY74" fmla="*/ 754856 h 1628775"/>
              <a:gd name="connsiteX75" fmla="*/ 123850 w 352450"/>
              <a:gd name="connsiteY75" fmla="*/ 757237 h 1628775"/>
              <a:gd name="connsiteX76" fmla="*/ 130994 w 352450"/>
              <a:gd name="connsiteY76" fmla="*/ 762000 h 1628775"/>
              <a:gd name="connsiteX77" fmla="*/ 138138 w 352450"/>
              <a:gd name="connsiteY77" fmla="*/ 764381 h 1628775"/>
              <a:gd name="connsiteX78" fmla="*/ 147663 w 352450"/>
              <a:gd name="connsiteY78" fmla="*/ 769143 h 1628775"/>
              <a:gd name="connsiteX79" fmla="*/ 154807 w 352450"/>
              <a:gd name="connsiteY79" fmla="*/ 776287 h 1628775"/>
              <a:gd name="connsiteX80" fmla="*/ 157188 w 352450"/>
              <a:gd name="connsiteY80" fmla="*/ 783431 h 1628775"/>
              <a:gd name="connsiteX81" fmla="*/ 161950 w 352450"/>
              <a:gd name="connsiteY81" fmla="*/ 790575 h 1628775"/>
              <a:gd name="connsiteX82" fmla="*/ 166713 w 352450"/>
              <a:gd name="connsiteY82" fmla="*/ 807243 h 1628775"/>
              <a:gd name="connsiteX83" fmla="*/ 173857 w 352450"/>
              <a:gd name="connsiteY83" fmla="*/ 821531 h 1628775"/>
              <a:gd name="connsiteX84" fmla="*/ 171475 w 352450"/>
              <a:gd name="connsiteY84" fmla="*/ 852487 h 1628775"/>
              <a:gd name="connsiteX85" fmla="*/ 157188 w 352450"/>
              <a:gd name="connsiteY85" fmla="*/ 866775 h 1628775"/>
              <a:gd name="connsiteX86" fmla="*/ 126232 w 352450"/>
              <a:gd name="connsiteY86" fmla="*/ 869156 h 1628775"/>
              <a:gd name="connsiteX87" fmla="*/ 83369 w 352450"/>
              <a:gd name="connsiteY87" fmla="*/ 881062 h 1628775"/>
              <a:gd name="connsiteX88" fmla="*/ 52413 w 352450"/>
              <a:gd name="connsiteY88" fmla="*/ 888206 h 1628775"/>
              <a:gd name="connsiteX89" fmla="*/ 33363 w 352450"/>
              <a:gd name="connsiteY89" fmla="*/ 895350 h 1628775"/>
              <a:gd name="connsiteX90" fmla="*/ 14313 w 352450"/>
              <a:gd name="connsiteY90" fmla="*/ 909637 h 1628775"/>
              <a:gd name="connsiteX91" fmla="*/ 4788 w 352450"/>
              <a:gd name="connsiteY91" fmla="*/ 942974 h 1628775"/>
              <a:gd name="connsiteX92" fmla="*/ 9551 w 352450"/>
              <a:gd name="connsiteY92" fmla="*/ 971550 h 1628775"/>
              <a:gd name="connsiteX93" fmla="*/ 35744 w 352450"/>
              <a:gd name="connsiteY93" fmla="*/ 1000125 h 1628775"/>
              <a:gd name="connsiteX94" fmla="*/ 71463 w 352450"/>
              <a:gd name="connsiteY94" fmla="*/ 1009650 h 1628775"/>
              <a:gd name="connsiteX95" fmla="*/ 126231 w 352450"/>
              <a:gd name="connsiteY95" fmla="*/ 1019175 h 1628775"/>
              <a:gd name="connsiteX96" fmla="*/ 161951 w 352450"/>
              <a:gd name="connsiteY96" fmla="*/ 1035843 h 1628775"/>
              <a:gd name="connsiteX97" fmla="*/ 178619 w 352450"/>
              <a:gd name="connsiteY97" fmla="*/ 1052512 h 1628775"/>
              <a:gd name="connsiteX98" fmla="*/ 173858 w 352450"/>
              <a:gd name="connsiteY98" fmla="*/ 1076326 h 1628775"/>
              <a:gd name="connsiteX99" fmla="*/ 159569 w 352450"/>
              <a:gd name="connsiteY99" fmla="*/ 1095375 h 1628775"/>
              <a:gd name="connsiteX100" fmla="*/ 123851 w 352450"/>
              <a:gd name="connsiteY100" fmla="*/ 1114424 h 1628775"/>
              <a:gd name="connsiteX101" fmla="*/ 61937 w 352450"/>
              <a:gd name="connsiteY101" fmla="*/ 1147761 h 1628775"/>
              <a:gd name="connsiteX102" fmla="*/ 16694 w 352450"/>
              <a:gd name="connsiteY102" fmla="*/ 1173955 h 1628775"/>
              <a:gd name="connsiteX103" fmla="*/ 2407 w 352450"/>
              <a:gd name="connsiteY103" fmla="*/ 1207293 h 1628775"/>
              <a:gd name="connsiteX104" fmla="*/ 14313 w 352450"/>
              <a:gd name="connsiteY104" fmla="*/ 1243012 h 1628775"/>
              <a:gd name="connsiteX105" fmla="*/ 57176 w 352450"/>
              <a:gd name="connsiteY105" fmla="*/ 1259681 h 1628775"/>
              <a:gd name="connsiteX106" fmla="*/ 100038 w 352450"/>
              <a:gd name="connsiteY106" fmla="*/ 1278731 h 1628775"/>
              <a:gd name="connsiteX107" fmla="*/ 128613 w 352450"/>
              <a:gd name="connsiteY107" fmla="*/ 1295399 h 1628775"/>
              <a:gd name="connsiteX108" fmla="*/ 147664 w 352450"/>
              <a:gd name="connsiteY108" fmla="*/ 1321593 h 1628775"/>
              <a:gd name="connsiteX109" fmla="*/ 138138 w 352450"/>
              <a:gd name="connsiteY109" fmla="*/ 1357312 h 1628775"/>
              <a:gd name="connsiteX110" fmla="*/ 92894 w 352450"/>
              <a:gd name="connsiteY110" fmla="*/ 1376362 h 1628775"/>
              <a:gd name="connsiteX111" fmla="*/ 33363 w 352450"/>
              <a:gd name="connsiteY111" fmla="*/ 1388269 h 1628775"/>
              <a:gd name="connsiteX112" fmla="*/ 9550 w 352450"/>
              <a:gd name="connsiteY112" fmla="*/ 1407318 h 1628775"/>
              <a:gd name="connsiteX113" fmla="*/ 25 w 352450"/>
              <a:gd name="connsiteY113" fmla="*/ 1435893 h 1628775"/>
              <a:gd name="connsiteX114" fmla="*/ 11932 w 352450"/>
              <a:gd name="connsiteY114" fmla="*/ 1450181 h 1628775"/>
              <a:gd name="connsiteX115" fmla="*/ 33363 w 352450"/>
              <a:gd name="connsiteY115" fmla="*/ 1469231 h 1628775"/>
              <a:gd name="connsiteX116" fmla="*/ 57175 w 352450"/>
              <a:gd name="connsiteY116" fmla="*/ 1483518 h 1628775"/>
              <a:gd name="connsiteX117" fmla="*/ 97657 w 352450"/>
              <a:gd name="connsiteY117" fmla="*/ 1500187 h 1628775"/>
              <a:gd name="connsiteX118" fmla="*/ 116707 w 352450"/>
              <a:gd name="connsiteY118" fmla="*/ 1504950 h 1628775"/>
              <a:gd name="connsiteX119" fmla="*/ 138138 w 352450"/>
              <a:gd name="connsiteY119" fmla="*/ 1514475 h 1628775"/>
              <a:gd name="connsiteX120" fmla="*/ 157188 w 352450"/>
              <a:gd name="connsiteY120" fmla="*/ 1531143 h 1628775"/>
              <a:gd name="connsiteX121" fmla="*/ 157188 w 352450"/>
              <a:gd name="connsiteY121" fmla="*/ 1552574 h 1628775"/>
              <a:gd name="connsiteX122" fmla="*/ 138137 w 352450"/>
              <a:gd name="connsiteY122" fmla="*/ 1566861 h 1628775"/>
              <a:gd name="connsiteX123" fmla="*/ 95276 w 352450"/>
              <a:gd name="connsiteY123" fmla="*/ 1574005 h 1628775"/>
              <a:gd name="connsiteX124" fmla="*/ 57176 w 352450"/>
              <a:gd name="connsiteY124" fmla="*/ 1581150 h 1628775"/>
              <a:gd name="connsiteX125" fmla="*/ 30981 w 352450"/>
              <a:gd name="connsiteY125" fmla="*/ 1585913 h 1628775"/>
              <a:gd name="connsiteX126" fmla="*/ 11932 w 352450"/>
              <a:gd name="connsiteY126" fmla="*/ 1604962 h 1628775"/>
              <a:gd name="connsiteX127" fmla="*/ 7169 w 352450"/>
              <a:gd name="connsiteY127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64332 w 352450"/>
              <a:gd name="connsiteY25" fmla="*/ 250031 h 1628775"/>
              <a:gd name="connsiteX26" fmla="*/ 171475 w 352450"/>
              <a:gd name="connsiteY26" fmla="*/ 288131 h 1628775"/>
              <a:gd name="connsiteX27" fmla="*/ 183382 w 352450"/>
              <a:gd name="connsiteY27" fmla="*/ 319087 h 1628775"/>
              <a:gd name="connsiteX28" fmla="*/ 185763 w 352450"/>
              <a:gd name="connsiteY28" fmla="*/ 326231 h 1628775"/>
              <a:gd name="connsiteX29" fmla="*/ 209575 w 352450"/>
              <a:gd name="connsiteY29" fmla="*/ 347662 h 1628775"/>
              <a:gd name="connsiteX30" fmla="*/ 226244 w 352450"/>
              <a:gd name="connsiteY30" fmla="*/ 352425 h 1628775"/>
              <a:gd name="connsiteX31" fmla="*/ 240532 w 352450"/>
              <a:gd name="connsiteY31" fmla="*/ 361950 h 1628775"/>
              <a:gd name="connsiteX32" fmla="*/ 247675 w 352450"/>
              <a:gd name="connsiteY32" fmla="*/ 366712 h 1628775"/>
              <a:gd name="connsiteX33" fmla="*/ 250057 w 352450"/>
              <a:gd name="connsiteY33" fmla="*/ 373856 h 1628775"/>
              <a:gd name="connsiteX34" fmla="*/ 252438 w 352450"/>
              <a:gd name="connsiteY34" fmla="*/ 421481 h 1628775"/>
              <a:gd name="connsiteX35" fmla="*/ 245294 w 352450"/>
              <a:gd name="connsiteY35" fmla="*/ 426243 h 1628775"/>
              <a:gd name="connsiteX36" fmla="*/ 223863 w 352450"/>
              <a:gd name="connsiteY36" fmla="*/ 431006 h 1628775"/>
              <a:gd name="connsiteX37" fmla="*/ 209575 w 352450"/>
              <a:gd name="connsiteY37" fmla="*/ 435768 h 1628775"/>
              <a:gd name="connsiteX38" fmla="*/ 111944 w 352450"/>
              <a:gd name="connsiteY38" fmla="*/ 440531 h 1628775"/>
              <a:gd name="connsiteX39" fmla="*/ 107182 w 352450"/>
              <a:gd name="connsiteY39" fmla="*/ 447675 h 1628775"/>
              <a:gd name="connsiteX40" fmla="*/ 95275 w 352450"/>
              <a:gd name="connsiteY40" fmla="*/ 461962 h 1628775"/>
              <a:gd name="connsiteX41" fmla="*/ 92894 w 352450"/>
              <a:gd name="connsiteY41" fmla="*/ 473868 h 1628775"/>
              <a:gd name="connsiteX42" fmla="*/ 90513 w 352450"/>
              <a:gd name="connsiteY42" fmla="*/ 481012 h 1628775"/>
              <a:gd name="connsiteX43" fmla="*/ 102419 w 352450"/>
              <a:gd name="connsiteY43" fmla="*/ 528637 h 1628775"/>
              <a:gd name="connsiteX44" fmla="*/ 116707 w 352450"/>
              <a:gd name="connsiteY44" fmla="*/ 538162 h 1628775"/>
              <a:gd name="connsiteX45" fmla="*/ 130994 w 352450"/>
              <a:gd name="connsiteY45" fmla="*/ 547687 h 1628775"/>
              <a:gd name="connsiteX46" fmla="*/ 138138 w 352450"/>
              <a:gd name="connsiteY46" fmla="*/ 552450 h 1628775"/>
              <a:gd name="connsiteX47" fmla="*/ 150044 w 352450"/>
              <a:gd name="connsiteY47" fmla="*/ 564356 h 1628775"/>
              <a:gd name="connsiteX48" fmla="*/ 154807 w 352450"/>
              <a:gd name="connsiteY48" fmla="*/ 571500 h 1628775"/>
              <a:gd name="connsiteX49" fmla="*/ 161950 w 352450"/>
              <a:gd name="connsiteY49" fmla="*/ 581025 h 1628775"/>
              <a:gd name="connsiteX50" fmla="*/ 176238 w 352450"/>
              <a:gd name="connsiteY50" fmla="*/ 604837 h 1628775"/>
              <a:gd name="connsiteX51" fmla="*/ 185763 w 352450"/>
              <a:gd name="connsiteY51" fmla="*/ 621506 h 1628775"/>
              <a:gd name="connsiteX52" fmla="*/ 192907 w 352450"/>
              <a:gd name="connsiteY52" fmla="*/ 626268 h 1628775"/>
              <a:gd name="connsiteX53" fmla="*/ 195288 w 352450"/>
              <a:gd name="connsiteY53" fmla="*/ 633412 h 1628775"/>
              <a:gd name="connsiteX54" fmla="*/ 192907 w 352450"/>
              <a:gd name="connsiteY54" fmla="*/ 647700 h 1628775"/>
              <a:gd name="connsiteX55" fmla="*/ 181000 w 352450"/>
              <a:gd name="connsiteY55" fmla="*/ 659606 h 1628775"/>
              <a:gd name="connsiteX56" fmla="*/ 166713 w 352450"/>
              <a:gd name="connsiteY56" fmla="*/ 664368 h 1628775"/>
              <a:gd name="connsiteX57" fmla="*/ 150044 w 352450"/>
              <a:gd name="connsiteY57" fmla="*/ 669131 h 1628775"/>
              <a:gd name="connsiteX58" fmla="*/ 107182 w 352450"/>
              <a:gd name="connsiteY58" fmla="*/ 664368 h 1628775"/>
              <a:gd name="connsiteX59" fmla="*/ 100038 w 352450"/>
              <a:gd name="connsiteY59" fmla="*/ 661987 h 1628775"/>
              <a:gd name="connsiteX60" fmla="*/ 80988 w 352450"/>
              <a:gd name="connsiteY60" fmla="*/ 659606 h 1628775"/>
              <a:gd name="connsiteX61" fmla="*/ 38125 w 352450"/>
              <a:gd name="connsiteY61" fmla="*/ 666750 h 1628775"/>
              <a:gd name="connsiteX62" fmla="*/ 23838 w 352450"/>
              <a:gd name="connsiteY62" fmla="*/ 671512 h 1628775"/>
              <a:gd name="connsiteX63" fmla="*/ 16694 w 352450"/>
              <a:gd name="connsiteY63" fmla="*/ 673893 h 1628775"/>
              <a:gd name="connsiteX64" fmla="*/ 9550 w 352450"/>
              <a:gd name="connsiteY64" fmla="*/ 681037 h 1628775"/>
              <a:gd name="connsiteX65" fmla="*/ 25 w 352450"/>
              <a:gd name="connsiteY65" fmla="*/ 695325 h 1628775"/>
              <a:gd name="connsiteX66" fmla="*/ 2407 w 352450"/>
              <a:gd name="connsiteY66" fmla="*/ 702468 h 1628775"/>
              <a:gd name="connsiteX67" fmla="*/ 23838 w 352450"/>
              <a:gd name="connsiteY67" fmla="*/ 719137 h 1628775"/>
              <a:gd name="connsiteX68" fmla="*/ 38125 w 352450"/>
              <a:gd name="connsiteY68" fmla="*/ 728662 h 1628775"/>
              <a:gd name="connsiteX69" fmla="*/ 50032 w 352450"/>
              <a:gd name="connsiteY69" fmla="*/ 731043 h 1628775"/>
              <a:gd name="connsiteX70" fmla="*/ 80988 w 352450"/>
              <a:gd name="connsiteY70" fmla="*/ 735806 h 1628775"/>
              <a:gd name="connsiteX71" fmla="*/ 95275 w 352450"/>
              <a:gd name="connsiteY71" fmla="*/ 740568 h 1628775"/>
              <a:gd name="connsiteX72" fmla="*/ 109563 w 352450"/>
              <a:gd name="connsiteY72" fmla="*/ 750093 h 1628775"/>
              <a:gd name="connsiteX73" fmla="*/ 116707 w 352450"/>
              <a:gd name="connsiteY73" fmla="*/ 754856 h 1628775"/>
              <a:gd name="connsiteX74" fmla="*/ 123850 w 352450"/>
              <a:gd name="connsiteY74" fmla="*/ 757237 h 1628775"/>
              <a:gd name="connsiteX75" fmla="*/ 130994 w 352450"/>
              <a:gd name="connsiteY75" fmla="*/ 762000 h 1628775"/>
              <a:gd name="connsiteX76" fmla="*/ 138138 w 352450"/>
              <a:gd name="connsiteY76" fmla="*/ 764381 h 1628775"/>
              <a:gd name="connsiteX77" fmla="*/ 147663 w 352450"/>
              <a:gd name="connsiteY77" fmla="*/ 769143 h 1628775"/>
              <a:gd name="connsiteX78" fmla="*/ 154807 w 352450"/>
              <a:gd name="connsiteY78" fmla="*/ 776287 h 1628775"/>
              <a:gd name="connsiteX79" fmla="*/ 157188 w 352450"/>
              <a:gd name="connsiteY79" fmla="*/ 783431 h 1628775"/>
              <a:gd name="connsiteX80" fmla="*/ 161950 w 352450"/>
              <a:gd name="connsiteY80" fmla="*/ 790575 h 1628775"/>
              <a:gd name="connsiteX81" fmla="*/ 166713 w 352450"/>
              <a:gd name="connsiteY81" fmla="*/ 807243 h 1628775"/>
              <a:gd name="connsiteX82" fmla="*/ 173857 w 352450"/>
              <a:gd name="connsiteY82" fmla="*/ 821531 h 1628775"/>
              <a:gd name="connsiteX83" fmla="*/ 171475 w 352450"/>
              <a:gd name="connsiteY83" fmla="*/ 852487 h 1628775"/>
              <a:gd name="connsiteX84" fmla="*/ 157188 w 352450"/>
              <a:gd name="connsiteY84" fmla="*/ 866775 h 1628775"/>
              <a:gd name="connsiteX85" fmla="*/ 126232 w 352450"/>
              <a:gd name="connsiteY85" fmla="*/ 869156 h 1628775"/>
              <a:gd name="connsiteX86" fmla="*/ 83369 w 352450"/>
              <a:gd name="connsiteY86" fmla="*/ 881062 h 1628775"/>
              <a:gd name="connsiteX87" fmla="*/ 52413 w 352450"/>
              <a:gd name="connsiteY87" fmla="*/ 888206 h 1628775"/>
              <a:gd name="connsiteX88" fmla="*/ 33363 w 352450"/>
              <a:gd name="connsiteY88" fmla="*/ 895350 h 1628775"/>
              <a:gd name="connsiteX89" fmla="*/ 14313 w 352450"/>
              <a:gd name="connsiteY89" fmla="*/ 909637 h 1628775"/>
              <a:gd name="connsiteX90" fmla="*/ 4788 w 352450"/>
              <a:gd name="connsiteY90" fmla="*/ 942974 h 1628775"/>
              <a:gd name="connsiteX91" fmla="*/ 9551 w 352450"/>
              <a:gd name="connsiteY91" fmla="*/ 971550 h 1628775"/>
              <a:gd name="connsiteX92" fmla="*/ 35744 w 352450"/>
              <a:gd name="connsiteY92" fmla="*/ 1000125 h 1628775"/>
              <a:gd name="connsiteX93" fmla="*/ 71463 w 352450"/>
              <a:gd name="connsiteY93" fmla="*/ 1009650 h 1628775"/>
              <a:gd name="connsiteX94" fmla="*/ 126231 w 352450"/>
              <a:gd name="connsiteY94" fmla="*/ 1019175 h 1628775"/>
              <a:gd name="connsiteX95" fmla="*/ 161951 w 352450"/>
              <a:gd name="connsiteY95" fmla="*/ 1035843 h 1628775"/>
              <a:gd name="connsiteX96" fmla="*/ 178619 w 352450"/>
              <a:gd name="connsiteY96" fmla="*/ 1052512 h 1628775"/>
              <a:gd name="connsiteX97" fmla="*/ 173858 w 352450"/>
              <a:gd name="connsiteY97" fmla="*/ 1076326 h 1628775"/>
              <a:gd name="connsiteX98" fmla="*/ 159569 w 352450"/>
              <a:gd name="connsiteY98" fmla="*/ 1095375 h 1628775"/>
              <a:gd name="connsiteX99" fmla="*/ 123851 w 352450"/>
              <a:gd name="connsiteY99" fmla="*/ 1114424 h 1628775"/>
              <a:gd name="connsiteX100" fmla="*/ 61937 w 352450"/>
              <a:gd name="connsiteY100" fmla="*/ 1147761 h 1628775"/>
              <a:gd name="connsiteX101" fmla="*/ 16694 w 352450"/>
              <a:gd name="connsiteY101" fmla="*/ 1173955 h 1628775"/>
              <a:gd name="connsiteX102" fmla="*/ 2407 w 352450"/>
              <a:gd name="connsiteY102" fmla="*/ 1207293 h 1628775"/>
              <a:gd name="connsiteX103" fmla="*/ 14313 w 352450"/>
              <a:gd name="connsiteY103" fmla="*/ 1243012 h 1628775"/>
              <a:gd name="connsiteX104" fmla="*/ 57176 w 352450"/>
              <a:gd name="connsiteY104" fmla="*/ 1259681 h 1628775"/>
              <a:gd name="connsiteX105" fmla="*/ 100038 w 352450"/>
              <a:gd name="connsiteY105" fmla="*/ 1278731 h 1628775"/>
              <a:gd name="connsiteX106" fmla="*/ 128613 w 352450"/>
              <a:gd name="connsiteY106" fmla="*/ 1295399 h 1628775"/>
              <a:gd name="connsiteX107" fmla="*/ 147664 w 352450"/>
              <a:gd name="connsiteY107" fmla="*/ 1321593 h 1628775"/>
              <a:gd name="connsiteX108" fmla="*/ 138138 w 352450"/>
              <a:gd name="connsiteY108" fmla="*/ 1357312 h 1628775"/>
              <a:gd name="connsiteX109" fmla="*/ 92894 w 352450"/>
              <a:gd name="connsiteY109" fmla="*/ 1376362 h 1628775"/>
              <a:gd name="connsiteX110" fmla="*/ 33363 w 352450"/>
              <a:gd name="connsiteY110" fmla="*/ 1388269 h 1628775"/>
              <a:gd name="connsiteX111" fmla="*/ 9550 w 352450"/>
              <a:gd name="connsiteY111" fmla="*/ 1407318 h 1628775"/>
              <a:gd name="connsiteX112" fmla="*/ 25 w 352450"/>
              <a:gd name="connsiteY112" fmla="*/ 1435893 h 1628775"/>
              <a:gd name="connsiteX113" fmla="*/ 11932 w 352450"/>
              <a:gd name="connsiteY113" fmla="*/ 1450181 h 1628775"/>
              <a:gd name="connsiteX114" fmla="*/ 33363 w 352450"/>
              <a:gd name="connsiteY114" fmla="*/ 1469231 h 1628775"/>
              <a:gd name="connsiteX115" fmla="*/ 57175 w 352450"/>
              <a:gd name="connsiteY115" fmla="*/ 1483518 h 1628775"/>
              <a:gd name="connsiteX116" fmla="*/ 97657 w 352450"/>
              <a:gd name="connsiteY116" fmla="*/ 1500187 h 1628775"/>
              <a:gd name="connsiteX117" fmla="*/ 116707 w 352450"/>
              <a:gd name="connsiteY117" fmla="*/ 1504950 h 1628775"/>
              <a:gd name="connsiteX118" fmla="*/ 138138 w 352450"/>
              <a:gd name="connsiteY118" fmla="*/ 1514475 h 1628775"/>
              <a:gd name="connsiteX119" fmla="*/ 157188 w 352450"/>
              <a:gd name="connsiteY119" fmla="*/ 1531143 h 1628775"/>
              <a:gd name="connsiteX120" fmla="*/ 157188 w 352450"/>
              <a:gd name="connsiteY120" fmla="*/ 1552574 h 1628775"/>
              <a:gd name="connsiteX121" fmla="*/ 138137 w 352450"/>
              <a:gd name="connsiteY121" fmla="*/ 1566861 h 1628775"/>
              <a:gd name="connsiteX122" fmla="*/ 95276 w 352450"/>
              <a:gd name="connsiteY122" fmla="*/ 1574005 h 1628775"/>
              <a:gd name="connsiteX123" fmla="*/ 57176 w 352450"/>
              <a:gd name="connsiteY123" fmla="*/ 1581150 h 1628775"/>
              <a:gd name="connsiteX124" fmla="*/ 30981 w 352450"/>
              <a:gd name="connsiteY124" fmla="*/ 1585913 h 1628775"/>
              <a:gd name="connsiteX125" fmla="*/ 11932 w 352450"/>
              <a:gd name="connsiteY125" fmla="*/ 1604962 h 1628775"/>
              <a:gd name="connsiteX126" fmla="*/ 7169 w 352450"/>
              <a:gd name="connsiteY126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90525 w 352450"/>
              <a:gd name="connsiteY21" fmla="*/ 204787 h 1628775"/>
              <a:gd name="connsiteX22" fmla="*/ 183382 w 352450"/>
              <a:gd name="connsiteY22" fmla="*/ 209550 h 1628775"/>
              <a:gd name="connsiteX23" fmla="*/ 178619 w 352450"/>
              <a:gd name="connsiteY23" fmla="*/ 216693 h 1628775"/>
              <a:gd name="connsiteX24" fmla="*/ 171475 w 352450"/>
              <a:gd name="connsiteY24" fmla="*/ 226218 h 1628775"/>
              <a:gd name="connsiteX25" fmla="*/ 159569 w 352450"/>
              <a:gd name="connsiteY25" fmla="*/ 250031 h 1628775"/>
              <a:gd name="connsiteX26" fmla="*/ 171475 w 352450"/>
              <a:gd name="connsiteY26" fmla="*/ 288131 h 1628775"/>
              <a:gd name="connsiteX27" fmla="*/ 183382 w 352450"/>
              <a:gd name="connsiteY27" fmla="*/ 319087 h 1628775"/>
              <a:gd name="connsiteX28" fmla="*/ 185763 w 352450"/>
              <a:gd name="connsiteY28" fmla="*/ 326231 h 1628775"/>
              <a:gd name="connsiteX29" fmla="*/ 209575 w 352450"/>
              <a:gd name="connsiteY29" fmla="*/ 347662 h 1628775"/>
              <a:gd name="connsiteX30" fmla="*/ 226244 w 352450"/>
              <a:gd name="connsiteY30" fmla="*/ 352425 h 1628775"/>
              <a:gd name="connsiteX31" fmla="*/ 240532 w 352450"/>
              <a:gd name="connsiteY31" fmla="*/ 361950 h 1628775"/>
              <a:gd name="connsiteX32" fmla="*/ 247675 w 352450"/>
              <a:gd name="connsiteY32" fmla="*/ 366712 h 1628775"/>
              <a:gd name="connsiteX33" fmla="*/ 250057 w 352450"/>
              <a:gd name="connsiteY33" fmla="*/ 373856 h 1628775"/>
              <a:gd name="connsiteX34" fmla="*/ 252438 w 352450"/>
              <a:gd name="connsiteY34" fmla="*/ 421481 h 1628775"/>
              <a:gd name="connsiteX35" fmla="*/ 245294 w 352450"/>
              <a:gd name="connsiteY35" fmla="*/ 426243 h 1628775"/>
              <a:gd name="connsiteX36" fmla="*/ 223863 w 352450"/>
              <a:gd name="connsiteY36" fmla="*/ 431006 h 1628775"/>
              <a:gd name="connsiteX37" fmla="*/ 209575 w 352450"/>
              <a:gd name="connsiteY37" fmla="*/ 435768 h 1628775"/>
              <a:gd name="connsiteX38" fmla="*/ 111944 w 352450"/>
              <a:gd name="connsiteY38" fmla="*/ 440531 h 1628775"/>
              <a:gd name="connsiteX39" fmla="*/ 107182 w 352450"/>
              <a:gd name="connsiteY39" fmla="*/ 447675 h 1628775"/>
              <a:gd name="connsiteX40" fmla="*/ 95275 w 352450"/>
              <a:gd name="connsiteY40" fmla="*/ 461962 h 1628775"/>
              <a:gd name="connsiteX41" fmla="*/ 92894 w 352450"/>
              <a:gd name="connsiteY41" fmla="*/ 473868 h 1628775"/>
              <a:gd name="connsiteX42" fmla="*/ 90513 w 352450"/>
              <a:gd name="connsiteY42" fmla="*/ 481012 h 1628775"/>
              <a:gd name="connsiteX43" fmla="*/ 102419 w 352450"/>
              <a:gd name="connsiteY43" fmla="*/ 528637 h 1628775"/>
              <a:gd name="connsiteX44" fmla="*/ 116707 w 352450"/>
              <a:gd name="connsiteY44" fmla="*/ 538162 h 1628775"/>
              <a:gd name="connsiteX45" fmla="*/ 130994 w 352450"/>
              <a:gd name="connsiteY45" fmla="*/ 547687 h 1628775"/>
              <a:gd name="connsiteX46" fmla="*/ 138138 w 352450"/>
              <a:gd name="connsiteY46" fmla="*/ 552450 h 1628775"/>
              <a:gd name="connsiteX47" fmla="*/ 150044 w 352450"/>
              <a:gd name="connsiteY47" fmla="*/ 564356 h 1628775"/>
              <a:gd name="connsiteX48" fmla="*/ 154807 w 352450"/>
              <a:gd name="connsiteY48" fmla="*/ 571500 h 1628775"/>
              <a:gd name="connsiteX49" fmla="*/ 161950 w 352450"/>
              <a:gd name="connsiteY49" fmla="*/ 581025 h 1628775"/>
              <a:gd name="connsiteX50" fmla="*/ 176238 w 352450"/>
              <a:gd name="connsiteY50" fmla="*/ 604837 h 1628775"/>
              <a:gd name="connsiteX51" fmla="*/ 185763 w 352450"/>
              <a:gd name="connsiteY51" fmla="*/ 621506 h 1628775"/>
              <a:gd name="connsiteX52" fmla="*/ 192907 w 352450"/>
              <a:gd name="connsiteY52" fmla="*/ 626268 h 1628775"/>
              <a:gd name="connsiteX53" fmla="*/ 195288 w 352450"/>
              <a:gd name="connsiteY53" fmla="*/ 633412 h 1628775"/>
              <a:gd name="connsiteX54" fmla="*/ 192907 w 352450"/>
              <a:gd name="connsiteY54" fmla="*/ 647700 h 1628775"/>
              <a:gd name="connsiteX55" fmla="*/ 181000 w 352450"/>
              <a:gd name="connsiteY55" fmla="*/ 659606 h 1628775"/>
              <a:gd name="connsiteX56" fmla="*/ 166713 w 352450"/>
              <a:gd name="connsiteY56" fmla="*/ 664368 h 1628775"/>
              <a:gd name="connsiteX57" fmla="*/ 150044 w 352450"/>
              <a:gd name="connsiteY57" fmla="*/ 669131 h 1628775"/>
              <a:gd name="connsiteX58" fmla="*/ 107182 w 352450"/>
              <a:gd name="connsiteY58" fmla="*/ 664368 h 1628775"/>
              <a:gd name="connsiteX59" fmla="*/ 100038 w 352450"/>
              <a:gd name="connsiteY59" fmla="*/ 661987 h 1628775"/>
              <a:gd name="connsiteX60" fmla="*/ 80988 w 352450"/>
              <a:gd name="connsiteY60" fmla="*/ 659606 h 1628775"/>
              <a:gd name="connsiteX61" fmla="*/ 38125 w 352450"/>
              <a:gd name="connsiteY61" fmla="*/ 666750 h 1628775"/>
              <a:gd name="connsiteX62" fmla="*/ 23838 w 352450"/>
              <a:gd name="connsiteY62" fmla="*/ 671512 h 1628775"/>
              <a:gd name="connsiteX63" fmla="*/ 16694 w 352450"/>
              <a:gd name="connsiteY63" fmla="*/ 673893 h 1628775"/>
              <a:gd name="connsiteX64" fmla="*/ 9550 w 352450"/>
              <a:gd name="connsiteY64" fmla="*/ 681037 h 1628775"/>
              <a:gd name="connsiteX65" fmla="*/ 25 w 352450"/>
              <a:gd name="connsiteY65" fmla="*/ 695325 h 1628775"/>
              <a:gd name="connsiteX66" fmla="*/ 2407 w 352450"/>
              <a:gd name="connsiteY66" fmla="*/ 702468 h 1628775"/>
              <a:gd name="connsiteX67" fmla="*/ 23838 w 352450"/>
              <a:gd name="connsiteY67" fmla="*/ 719137 h 1628775"/>
              <a:gd name="connsiteX68" fmla="*/ 38125 w 352450"/>
              <a:gd name="connsiteY68" fmla="*/ 728662 h 1628775"/>
              <a:gd name="connsiteX69" fmla="*/ 50032 w 352450"/>
              <a:gd name="connsiteY69" fmla="*/ 731043 h 1628775"/>
              <a:gd name="connsiteX70" fmla="*/ 80988 w 352450"/>
              <a:gd name="connsiteY70" fmla="*/ 735806 h 1628775"/>
              <a:gd name="connsiteX71" fmla="*/ 95275 w 352450"/>
              <a:gd name="connsiteY71" fmla="*/ 740568 h 1628775"/>
              <a:gd name="connsiteX72" fmla="*/ 109563 w 352450"/>
              <a:gd name="connsiteY72" fmla="*/ 750093 h 1628775"/>
              <a:gd name="connsiteX73" fmla="*/ 116707 w 352450"/>
              <a:gd name="connsiteY73" fmla="*/ 754856 h 1628775"/>
              <a:gd name="connsiteX74" fmla="*/ 123850 w 352450"/>
              <a:gd name="connsiteY74" fmla="*/ 757237 h 1628775"/>
              <a:gd name="connsiteX75" fmla="*/ 130994 w 352450"/>
              <a:gd name="connsiteY75" fmla="*/ 762000 h 1628775"/>
              <a:gd name="connsiteX76" fmla="*/ 138138 w 352450"/>
              <a:gd name="connsiteY76" fmla="*/ 764381 h 1628775"/>
              <a:gd name="connsiteX77" fmla="*/ 147663 w 352450"/>
              <a:gd name="connsiteY77" fmla="*/ 769143 h 1628775"/>
              <a:gd name="connsiteX78" fmla="*/ 154807 w 352450"/>
              <a:gd name="connsiteY78" fmla="*/ 776287 h 1628775"/>
              <a:gd name="connsiteX79" fmla="*/ 157188 w 352450"/>
              <a:gd name="connsiteY79" fmla="*/ 783431 h 1628775"/>
              <a:gd name="connsiteX80" fmla="*/ 161950 w 352450"/>
              <a:gd name="connsiteY80" fmla="*/ 790575 h 1628775"/>
              <a:gd name="connsiteX81" fmla="*/ 166713 w 352450"/>
              <a:gd name="connsiteY81" fmla="*/ 807243 h 1628775"/>
              <a:gd name="connsiteX82" fmla="*/ 173857 w 352450"/>
              <a:gd name="connsiteY82" fmla="*/ 821531 h 1628775"/>
              <a:gd name="connsiteX83" fmla="*/ 171475 w 352450"/>
              <a:gd name="connsiteY83" fmla="*/ 852487 h 1628775"/>
              <a:gd name="connsiteX84" fmla="*/ 157188 w 352450"/>
              <a:gd name="connsiteY84" fmla="*/ 866775 h 1628775"/>
              <a:gd name="connsiteX85" fmla="*/ 126232 w 352450"/>
              <a:gd name="connsiteY85" fmla="*/ 869156 h 1628775"/>
              <a:gd name="connsiteX86" fmla="*/ 83369 w 352450"/>
              <a:gd name="connsiteY86" fmla="*/ 881062 h 1628775"/>
              <a:gd name="connsiteX87" fmla="*/ 52413 w 352450"/>
              <a:gd name="connsiteY87" fmla="*/ 888206 h 1628775"/>
              <a:gd name="connsiteX88" fmla="*/ 33363 w 352450"/>
              <a:gd name="connsiteY88" fmla="*/ 895350 h 1628775"/>
              <a:gd name="connsiteX89" fmla="*/ 14313 w 352450"/>
              <a:gd name="connsiteY89" fmla="*/ 909637 h 1628775"/>
              <a:gd name="connsiteX90" fmla="*/ 4788 w 352450"/>
              <a:gd name="connsiteY90" fmla="*/ 942974 h 1628775"/>
              <a:gd name="connsiteX91" fmla="*/ 9551 w 352450"/>
              <a:gd name="connsiteY91" fmla="*/ 971550 h 1628775"/>
              <a:gd name="connsiteX92" fmla="*/ 35744 w 352450"/>
              <a:gd name="connsiteY92" fmla="*/ 1000125 h 1628775"/>
              <a:gd name="connsiteX93" fmla="*/ 71463 w 352450"/>
              <a:gd name="connsiteY93" fmla="*/ 1009650 h 1628775"/>
              <a:gd name="connsiteX94" fmla="*/ 126231 w 352450"/>
              <a:gd name="connsiteY94" fmla="*/ 1019175 h 1628775"/>
              <a:gd name="connsiteX95" fmla="*/ 161951 w 352450"/>
              <a:gd name="connsiteY95" fmla="*/ 1035843 h 1628775"/>
              <a:gd name="connsiteX96" fmla="*/ 178619 w 352450"/>
              <a:gd name="connsiteY96" fmla="*/ 1052512 h 1628775"/>
              <a:gd name="connsiteX97" fmla="*/ 173858 w 352450"/>
              <a:gd name="connsiteY97" fmla="*/ 1076326 h 1628775"/>
              <a:gd name="connsiteX98" fmla="*/ 159569 w 352450"/>
              <a:gd name="connsiteY98" fmla="*/ 1095375 h 1628775"/>
              <a:gd name="connsiteX99" fmla="*/ 123851 w 352450"/>
              <a:gd name="connsiteY99" fmla="*/ 1114424 h 1628775"/>
              <a:gd name="connsiteX100" fmla="*/ 61937 w 352450"/>
              <a:gd name="connsiteY100" fmla="*/ 1147761 h 1628775"/>
              <a:gd name="connsiteX101" fmla="*/ 16694 w 352450"/>
              <a:gd name="connsiteY101" fmla="*/ 1173955 h 1628775"/>
              <a:gd name="connsiteX102" fmla="*/ 2407 w 352450"/>
              <a:gd name="connsiteY102" fmla="*/ 1207293 h 1628775"/>
              <a:gd name="connsiteX103" fmla="*/ 14313 w 352450"/>
              <a:gd name="connsiteY103" fmla="*/ 1243012 h 1628775"/>
              <a:gd name="connsiteX104" fmla="*/ 57176 w 352450"/>
              <a:gd name="connsiteY104" fmla="*/ 1259681 h 1628775"/>
              <a:gd name="connsiteX105" fmla="*/ 100038 w 352450"/>
              <a:gd name="connsiteY105" fmla="*/ 1278731 h 1628775"/>
              <a:gd name="connsiteX106" fmla="*/ 128613 w 352450"/>
              <a:gd name="connsiteY106" fmla="*/ 1295399 h 1628775"/>
              <a:gd name="connsiteX107" fmla="*/ 147664 w 352450"/>
              <a:gd name="connsiteY107" fmla="*/ 1321593 h 1628775"/>
              <a:gd name="connsiteX108" fmla="*/ 138138 w 352450"/>
              <a:gd name="connsiteY108" fmla="*/ 1357312 h 1628775"/>
              <a:gd name="connsiteX109" fmla="*/ 92894 w 352450"/>
              <a:gd name="connsiteY109" fmla="*/ 1376362 h 1628775"/>
              <a:gd name="connsiteX110" fmla="*/ 33363 w 352450"/>
              <a:gd name="connsiteY110" fmla="*/ 1388269 h 1628775"/>
              <a:gd name="connsiteX111" fmla="*/ 9550 w 352450"/>
              <a:gd name="connsiteY111" fmla="*/ 1407318 h 1628775"/>
              <a:gd name="connsiteX112" fmla="*/ 25 w 352450"/>
              <a:gd name="connsiteY112" fmla="*/ 1435893 h 1628775"/>
              <a:gd name="connsiteX113" fmla="*/ 11932 w 352450"/>
              <a:gd name="connsiteY113" fmla="*/ 1450181 h 1628775"/>
              <a:gd name="connsiteX114" fmla="*/ 33363 w 352450"/>
              <a:gd name="connsiteY114" fmla="*/ 1469231 h 1628775"/>
              <a:gd name="connsiteX115" fmla="*/ 57175 w 352450"/>
              <a:gd name="connsiteY115" fmla="*/ 1483518 h 1628775"/>
              <a:gd name="connsiteX116" fmla="*/ 97657 w 352450"/>
              <a:gd name="connsiteY116" fmla="*/ 1500187 h 1628775"/>
              <a:gd name="connsiteX117" fmla="*/ 116707 w 352450"/>
              <a:gd name="connsiteY117" fmla="*/ 1504950 h 1628775"/>
              <a:gd name="connsiteX118" fmla="*/ 138138 w 352450"/>
              <a:gd name="connsiteY118" fmla="*/ 1514475 h 1628775"/>
              <a:gd name="connsiteX119" fmla="*/ 157188 w 352450"/>
              <a:gd name="connsiteY119" fmla="*/ 1531143 h 1628775"/>
              <a:gd name="connsiteX120" fmla="*/ 157188 w 352450"/>
              <a:gd name="connsiteY120" fmla="*/ 1552574 h 1628775"/>
              <a:gd name="connsiteX121" fmla="*/ 138137 w 352450"/>
              <a:gd name="connsiteY121" fmla="*/ 1566861 h 1628775"/>
              <a:gd name="connsiteX122" fmla="*/ 95276 w 352450"/>
              <a:gd name="connsiteY122" fmla="*/ 1574005 h 1628775"/>
              <a:gd name="connsiteX123" fmla="*/ 57176 w 352450"/>
              <a:gd name="connsiteY123" fmla="*/ 1581150 h 1628775"/>
              <a:gd name="connsiteX124" fmla="*/ 30981 w 352450"/>
              <a:gd name="connsiteY124" fmla="*/ 1585913 h 1628775"/>
              <a:gd name="connsiteX125" fmla="*/ 11932 w 352450"/>
              <a:gd name="connsiteY125" fmla="*/ 1604962 h 1628775"/>
              <a:gd name="connsiteX126" fmla="*/ 7169 w 352450"/>
              <a:gd name="connsiteY126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183382 w 352450"/>
              <a:gd name="connsiteY21" fmla="*/ 209550 h 1628775"/>
              <a:gd name="connsiteX22" fmla="*/ 178619 w 352450"/>
              <a:gd name="connsiteY22" fmla="*/ 216693 h 1628775"/>
              <a:gd name="connsiteX23" fmla="*/ 171475 w 352450"/>
              <a:gd name="connsiteY23" fmla="*/ 226218 h 1628775"/>
              <a:gd name="connsiteX24" fmla="*/ 159569 w 352450"/>
              <a:gd name="connsiteY24" fmla="*/ 250031 h 1628775"/>
              <a:gd name="connsiteX25" fmla="*/ 171475 w 352450"/>
              <a:gd name="connsiteY25" fmla="*/ 288131 h 1628775"/>
              <a:gd name="connsiteX26" fmla="*/ 183382 w 352450"/>
              <a:gd name="connsiteY26" fmla="*/ 319087 h 1628775"/>
              <a:gd name="connsiteX27" fmla="*/ 185763 w 352450"/>
              <a:gd name="connsiteY27" fmla="*/ 326231 h 1628775"/>
              <a:gd name="connsiteX28" fmla="*/ 209575 w 352450"/>
              <a:gd name="connsiteY28" fmla="*/ 347662 h 1628775"/>
              <a:gd name="connsiteX29" fmla="*/ 226244 w 352450"/>
              <a:gd name="connsiteY29" fmla="*/ 352425 h 1628775"/>
              <a:gd name="connsiteX30" fmla="*/ 240532 w 352450"/>
              <a:gd name="connsiteY30" fmla="*/ 361950 h 1628775"/>
              <a:gd name="connsiteX31" fmla="*/ 247675 w 352450"/>
              <a:gd name="connsiteY31" fmla="*/ 366712 h 1628775"/>
              <a:gd name="connsiteX32" fmla="*/ 250057 w 352450"/>
              <a:gd name="connsiteY32" fmla="*/ 373856 h 1628775"/>
              <a:gd name="connsiteX33" fmla="*/ 252438 w 352450"/>
              <a:gd name="connsiteY33" fmla="*/ 421481 h 1628775"/>
              <a:gd name="connsiteX34" fmla="*/ 245294 w 352450"/>
              <a:gd name="connsiteY34" fmla="*/ 426243 h 1628775"/>
              <a:gd name="connsiteX35" fmla="*/ 223863 w 352450"/>
              <a:gd name="connsiteY35" fmla="*/ 431006 h 1628775"/>
              <a:gd name="connsiteX36" fmla="*/ 209575 w 352450"/>
              <a:gd name="connsiteY36" fmla="*/ 435768 h 1628775"/>
              <a:gd name="connsiteX37" fmla="*/ 111944 w 352450"/>
              <a:gd name="connsiteY37" fmla="*/ 440531 h 1628775"/>
              <a:gd name="connsiteX38" fmla="*/ 107182 w 352450"/>
              <a:gd name="connsiteY38" fmla="*/ 447675 h 1628775"/>
              <a:gd name="connsiteX39" fmla="*/ 95275 w 352450"/>
              <a:gd name="connsiteY39" fmla="*/ 461962 h 1628775"/>
              <a:gd name="connsiteX40" fmla="*/ 92894 w 352450"/>
              <a:gd name="connsiteY40" fmla="*/ 473868 h 1628775"/>
              <a:gd name="connsiteX41" fmla="*/ 90513 w 352450"/>
              <a:gd name="connsiteY41" fmla="*/ 481012 h 1628775"/>
              <a:gd name="connsiteX42" fmla="*/ 102419 w 352450"/>
              <a:gd name="connsiteY42" fmla="*/ 528637 h 1628775"/>
              <a:gd name="connsiteX43" fmla="*/ 116707 w 352450"/>
              <a:gd name="connsiteY43" fmla="*/ 538162 h 1628775"/>
              <a:gd name="connsiteX44" fmla="*/ 130994 w 352450"/>
              <a:gd name="connsiteY44" fmla="*/ 547687 h 1628775"/>
              <a:gd name="connsiteX45" fmla="*/ 138138 w 352450"/>
              <a:gd name="connsiteY45" fmla="*/ 552450 h 1628775"/>
              <a:gd name="connsiteX46" fmla="*/ 150044 w 352450"/>
              <a:gd name="connsiteY46" fmla="*/ 564356 h 1628775"/>
              <a:gd name="connsiteX47" fmla="*/ 154807 w 352450"/>
              <a:gd name="connsiteY47" fmla="*/ 571500 h 1628775"/>
              <a:gd name="connsiteX48" fmla="*/ 161950 w 352450"/>
              <a:gd name="connsiteY48" fmla="*/ 581025 h 1628775"/>
              <a:gd name="connsiteX49" fmla="*/ 176238 w 352450"/>
              <a:gd name="connsiteY49" fmla="*/ 604837 h 1628775"/>
              <a:gd name="connsiteX50" fmla="*/ 185763 w 352450"/>
              <a:gd name="connsiteY50" fmla="*/ 621506 h 1628775"/>
              <a:gd name="connsiteX51" fmla="*/ 192907 w 352450"/>
              <a:gd name="connsiteY51" fmla="*/ 626268 h 1628775"/>
              <a:gd name="connsiteX52" fmla="*/ 195288 w 352450"/>
              <a:gd name="connsiteY52" fmla="*/ 633412 h 1628775"/>
              <a:gd name="connsiteX53" fmla="*/ 192907 w 352450"/>
              <a:gd name="connsiteY53" fmla="*/ 647700 h 1628775"/>
              <a:gd name="connsiteX54" fmla="*/ 181000 w 352450"/>
              <a:gd name="connsiteY54" fmla="*/ 659606 h 1628775"/>
              <a:gd name="connsiteX55" fmla="*/ 166713 w 352450"/>
              <a:gd name="connsiteY55" fmla="*/ 664368 h 1628775"/>
              <a:gd name="connsiteX56" fmla="*/ 150044 w 352450"/>
              <a:gd name="connsiteY56" fmla="*/ 669131 h 1628775"/>
              <a:gd name="connsiteX57" fmla="*/ 107182 w 352450"/>
              <a:gd name="connsiteY57" fmla="*/ 664368 h 1628775"/>
              <a:gd name="connsiteX58" fmla="*/ 100038 w 352450"/>
              <a:gd name="connsiteY58" fmla="*/ 661987 h 1628775"/>
              <a:gd name="connsiteX59" fmla="*/ 80988 w 352450"/>
              <a:gd name="connsiteY59" fmla="*/ 659606 h 1628775"/>
              <a:gd name="connsiteX60" fmla="*/ 38125 w 352450"/>
              <a:gd name="connsiteY60" fmla="*/ 666750 h 1628775"/>
              <a:gd name="connsiteX61" fmla="*/ 23838 w 352450"/>
              <a:gd name="connsiteY61" fmla="*/ 671512 h 1628775"/>
              <a:gd name="connsiteX62" fmla="*/ 16694 w 352450"/>
              <a:gd name="connsiteY62" fmla="*/ 673893 h 1628775"/>
              <a:gd name="connsiteX63" fmla="*/ 9550 w 352450"/>
              <a:gd name="connsiteY63" fmla="*/ 681037 h 1628775"/>
              <a:gd name="connsiteX64" fmla="*/ 25 w 352450"/>
              <a:gd name="connsiteY64" fmla="*/ 695325 h 1628775"/>
              <a:gd name="connsiteX65" fmla="*/ 2407 w 352450"/>
              <a:gd name="connsiteY65" fmla="*/ 702468 h 1628775"/>
              <a:gd name="connsiteX66" fmla="*/ 23838 w 352450"/>
              <a:gd name="connsiteY66" fmla="*/ 719137 h 1628775"/>
              <a:gd name="connsiteX67" fmla="*/ 38125 w 352450"/>
              <a:gd name="connsiteY67" fmla="*/ 728662 h 1628775"/>
              <a:gd name="connsiteX68" fmla="*/ 50032 w 352450"/>
              <a:gd name="connsiteY68" fmla="*/ 731043 h 1628775"/>
              <a:gd name="connsiteX69" fmla="*/ 80988 w 352450"/>
              <a:gd name="connsiteY69" fmla="*/ 735806 h 1628775"/>
              <a:gd name="connsiteX70" fmla="*/ 95275 w 352450"/>
              <a:gd name="connsiteY70" fmla="*/ 740568 h 1628775"/>
              <a:gd name="connsiteX71" fmla="*/ 109563 w 352450"/>
              <a:gd name="connsiteY71" fmla="*/ 750093 h 1628775"/>
              <a:gd name="connsiteX72" fmla="*/ 116707 w 352450"/>
              <a:gd name="connsiteY72" fmla="*/ 754856 h 1628775"/>
              <a:gd name="connsiteX73" fmla="*/ 123850 w 352450"/>
              <a:gd name="connsiteY73" fmla="*/ 757237 h 1628775"/>
              <a:gd name="connsiteX74" fmla="*/ 130994 w 352450"/>
              <a:gd name="connsiteY74" fmla="*/ 762000 h 1628775"/>
              <a:gd name="connsiteX75" fmla="*/ 138138 w 352450"/>
              <a:gd name="connsiteY75" fmla="*/ 764381 h 1628775"/>
              <a:gd name="connsiteX76" fmla="*/ 147663 w 352450"/>
              <a:gd name="connsiteY76" fmla="*/ 769143 h 1628775"/>
              <a:gd name="connsiteX77" fmla="*/ 154807 w 352450"/>
              <a:gd name="connsiteY77" fmla="*/ 776287 h 1628775"/>
              <a:gd name="connsiteX78" fmla="*/ 157188 w 352450"/>
              <a:gd name="connsiteY78" fmla="*/ 783431 h 1628775"/>
              <a:gd name="connsiteX79" fmla="*/ 161950 w 352450"/>
              <a:gd name="connsiteY79" fmla="*/ 790575 h 1628775"/>
              <a:gd name="connsiteX80" fmla="*/ 166713 w 352450"/>
              <a:gd name="connsiteY80" fmla="*/ 807243 h 1628775"/>
              <a:gd name="connsiteX81" fmla="*/ 173857 w 352450"/>
              <a:gd name="connsiteY81" fmla="*/ 821531 h 1628775"/>
              <a:gd name="connsiteX82" fmla="*/ 171475 w 352450"/>
              <a:gd name="connsiteY82" fmla="*/ 852487 h 1628775"/>
              <a:gd name="connsiteX83" fmla="*/ 157188 w 352450"/>
              <a:gd name="connsiteY83" fmla="*/ 866775 h 1628775"/>
              <a:gd name="connsiteX84" fmla="*/ 126232 w 352450"/>
              <a:gd name="connsiteY84" fmla="*/ 869156 h 1628775"/>
              <a:gd name="connsiteX85" fmla="*/ 83369 w 352450"/>
              <a:gd name="connsiteY85" fmla="*/ 881062 h 1628775"/>
              <a:gd name="connsiteX86" fmla="*/ 52413 w 352450"/>
              <a:gd name="connsiteY86" fmla="*/ 888206 h 1628775"/>
              <a:gd name="connsiteX87" fmla="*/ 33363 w 352450"/>
              <a:gd name="connsiteY87" fmla="*/ 895350 h 1628775"/>
              <a:gd name="connsiteX88" fmla="*/ 14313 w 352450"/>
              <a:gd name="connsiteY88" fmla="*/ 909637 h 1628775"/>
              <a:gd name="connsiteX89" fmla="*/ 4788 w 352450"/>
              <a:gd name="connsiteY89" fmla="*/ 942974 h 1628775"/>
              <a:gd name="connsiteX90" fmla="*/ 9551 w 352450"/>
              <a:gd name="connsiteY90" fmla="*/ 971550 h 1628775"/>
              <a:gd name="connsiteX91" fmla="*/ 35744 w 352450"/>
              <a:gd name="connsiteY91" fmla="*/ 1000125 h 1628775"/>
              <a:gd name="connsiteX92" fmla="*/ 71463 w 352450"/>
              <a:gd name="connsiteY92" fmla="*/ 1009650 h 1628775"/>
              <a:gd name="connsiteX93" fmla="*/ 126231 w 352450"/>
              <a:gd name="connsiteY93" fmla="*/ 1019175 h 1628775"/>
              <a:gd name="connsiteX94" fmla="*/ 161951 w 352450"/>
              <a:gd name="connsiteY94" fmla="*/ 1035843 h 1628775"/>
              <a:gd name="connsiteX95" fmla="*/ 178619 w 352450"/>
              <a:gd name="connsiteY95" fmla="*/ 1052512 h 1628775"/>
              <a:gd name="connsiteX96" fmla="*/ 173858 w 352450"/>
              <a:gd name="connsiteY96" fmla="*/ 1076326 h 1628775"/>
              <a:gd name="connsiteX97" fmla="*/ 159569 w 352450"/>
              <a:gd name="connsiteY97" fmla="*/ 1095375 h 1628775"/>
              <a:gd name="connsiteX98" fmla="*/ 123851 w 352450"/>
              <a:gd name="connsiteY98" fmla="*/ 1114424 h 1628775"/>
              <a:gd name="connsiteX99" fmla="*/ 61937 w 352450"/>
              <a:gd name="connsiteY99" fmla="*/ 1147761 h 1628775"/>
              <a:gd name="connsiteX100" fmla="*/ 16694 w 352450"/>
              <a:gd name="connsiteY100" fmla="*/ 1173955 h 1628775"/>
              <a:gd name="connsiteX101" fmla="*/ 2407 w 352450"/>
              <a:gd name="connsiteY101" fmla="*/ 1207293 h 1628775"/>
              <a:gd name="connsiteX102" fmla="*/ 14313 w 352450"/>
              <a:gd name="connsiteY102" fmla="*/ 1243012 h 1628775"/>
              <a:gd name="connsiteX103" fmla="*/ 57176 w 352450"/>
              <a:gd name="connsiteY103" fmla="*/ 1259681 h 1628775"/>
              <a:gd name="connsiteX104" fmla="*/ 100038 w 352450"/>
              <a:gd name="connsiteY104" fmla="*/ 1278731 h 1628775"/>
              <a:gd name="connsiteX105" fmla="*/ 128613 w 352450"/>
              <a:gd name="connsiteY105" fmla="*/ 1295399 h 1628775"/>
              <a:gd name="connsiteX106" fmla="*/ 147664 w 352450"/>
              <a:gd name="connsiteY106" fmla="*/ 1321593 h 1628775"/>
              <a:gd name="connsiteX107" fmla="*/ 138138 w 352450"/>
              <a:gd name="connsiteY107" fmla="*/ 1357312 h 1628775"/>
              <a:gd name="connsiteX108" fmla="*/ 92894 w 352450"/>
              <a:gd name="connsiteY108" fmla="*/ 1376362 h 1628775"/>
              <a:gd name="connsiteX109" fmla="*/ 33363 w 352450"/>
              <a:gd name="connsiteY109" fmla="*/ 1388269 h 1628775"/>
              <a:gd name="connsiteX110" fmla="*/ 9550 w 352450"/>
              <a:gd name="connsiteY110" fmla="*/ 1407318 h 1628775"/>
              <a:gd name="connsiteX111" fmla="*/ 25 w 352450"/>
              <a:gd name="connsiteY111" fmla="*/ 1435893 h 1628775"/>
              <a:gd name="connsiteX112" fmla="*/ 11932 w 352450"/>
              <a:gd name="connsiteY112" fmla="*/ 1450181 h 1628775"/>
              <a:gd name="connsiteX113" fmla="*/ 33363 w 352450"/>
              <a:gd name="connsiteY113" fmla="*/ 1469231 h 1628775"/>
              <a:gd name="connsiteX114" fmla="*/ 57175 w 352450"/>
              <a:gd name="connsiteY114" fmla="*/ 1483518 h 1628775"/>
              <a:gd name="connsiteX115" fmla="*/ 97657 w 352450"/>
              <a:gd name="connsiteY115" fmla="*/ 1500187 h 1628775"/>
              <a:gd name="connsiteX116" fmla="*/ 116707 w 352450"/>
              <a:gd name="connsiteY116" fmla="*/ 1504950 h 1628775"/>
              <a:gd name="connsiteX117" fmla="*/ 138138 w 352450"/>
              <a:gd name="connsiteY117" fmla="*/ 1514475 h 1628775"/>
              <a:gd name="connsiteX118" fmla="*/ 157188 w 352450"/>
              <a:gd name="connsiteY118" fmla="*/ 1531143 h 1628775"/>
              <a:gd name="connsiteX119" fmla="*/ 157188 w 352450"/>
              <a:gd name="connsiteY119" fmla="*/ 1552574 h 1628775"/>
              <a:gd name="connsiteX120" fmla="*/ 138137 w 352450"/>
              <a:gd name="connsiteY120" fmla="*/ 1566861 h 1628775"/>
              <a:gd name="connsiteX121" fmla="*/ 95276 w 352450"/>
              <a:gd name="connsiteY121" fmla="*/ 1574005 h 1628775"/>
              <a:gd name="connsiteX122" fmla="*/ 57176 w 352450"/>
              <a:gd name="connsiteY122" fmla="*/ 1581150 h 1628775"/>
              <a:gd name="connsiteX123" fmla="*/ 30981 w 352450"/>
              <a:gd name="connsiteY123" fmla="*/ 1585913 h 1628775"/>
              <a:gd name="connsiteX124" fmla="*/ 11932 w 352450"/>
              <a:gd name="connsiteY124" fmla="*/ 1604962 h 1628775"/>
              <a:gd name="connsiteX125" fmla="*/ 7169 w 352450"/>
              <a:gd name="connsiteY125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26244 w 352450"/>
              <a:gd name="connsiteY20" fmla="*/ 202406 h 1628775"/>
              <a:gd name="connsiteX21" fmla="*/ 200051 w 352450"/>
              <a:gd name="connsiteY21" fmla="*/ 211931 h 1628775"/>
              <a:gd name="connsiteX22" fmla="*/ 178619 w 352450"/>
              <a:gd name="connsiteY22" fmla="*/ 216693 h 1628775"/>
              <a:gd name="connsiteX23" fmla="*/ 171475 w 352450"/>
              <a:gd name="connsiteY23" fmla="*/ 226218 h 1628775"/>
              <a:gd name="connsiteX24" fmla="*/ 159569 w 352450"/>
              <a:gd name="connsiteY24" fmla="*/ 250031 h 1628775"/>
              <a:gd name="connsiteX25" fmla="*/ 171475 w 352450"/>
              <a:gd name="connsiteY25" fmla="*/ 288131 h 1628775"/>
              <a:gd name="connsiteX26" fmla="*/ 183382 w 352450"/>
              <a:gd name="connsiteY26" fmla="*/ 319087 h 1628775"/>
              <a:gd name="connsiteX27" fmla="*/ 185763 w 352450"/>
              <a:gd name="connsiteY27" fmla="*/ 326231 h 1628775"/>
              <a:gd name="connsiteX28" fmla="*/ 209575 w 352450"/>
              <a:gd name="connsiteY28" fmla="*/ 347662 h 1628775"/>
              <a:gd name="connsiteX29" fmla="*/ 226244 w 352450"/>
              <a:gd name="connsiteY29" fmla="*/ 352425 h 1628775"/>
              <a:gd name="connsiteX30" fmla="*/ 240532 w 352450"/>
              <a:gd name="connsiteY30" fmla="*/ 361950 h 1628775"/>
              <a:gd name="connsiteX31" fmla="*/ 247675 w 352450"/>
              <a:gd name="connsiteY31" fmla="*/ 366712 h 1628775"/>
              <a:gd name="connsiteX32" fmla="*/ 250057 w 352450"/>
              <a:gd name="connsiteY32" fmla="*/ 373856 h 1628775"/>
              <a:gd name="connsiteX33" fmla="*/ 252438 w 352450"/>
              <a:gd name="connsiteY33" fmla="*/ 421481 h 1628775"/>
              <a:gd name="connsiteX34" fmla="*/ 245294 w 352450"/>
              <a:gd name="connsiteY34" fmla="*/ 426243 h 1628775"/>
              <a:gd name="connsiteX35" fmla="*/ 223863 w 352450"/>
              <a:gd name="connsiteY35" fmla="*/ 431006 h 1628775"/>
              <a:gd name="connsiteX36" fmla="*/ 209575 w 352450"/>
              <a:gd name="connsiteY36" fmla="*/ 435768 h 1628775"/>
              <a:gd name="connsiteX37" fmla="*/ 111944 w 352450"/>
              <a:gd name="connsiteY37" fmla="*/ 440531 h 1628775"/>
              <a:gd name="connsiteX38" fmla="*/ 107182 w 352450"/>
              <a:gd name="connsiteY38" fmla="*/ 447675 h 1628775"/>
              <a:gd name="connsiteX39" fmla="*/ 95275 w 352450"/>
              <a:gd name="connsiteY39" fmla="*/ 461962 h 1628775"/>
              <a:gd name="connsiteX40" fmla="*/ 92894 w 352450"/>
              <a:gd name="connsiteY40" fmla="*/ 473868 h 1628775"/>
              <a:gd name="connsiteX41" fmla="*/ 90513 w 352450"/>
              <a:gd name="connsiteY41" fmla="*/ 481012 h 1628775"/>
              <a:gd name="connsiteX42" fmla="*/ 102419 w 352450"/>
              <a:gd name="connsiteY42" fmla="*/ 528637 h 1628775"/>
              <a:gd name="connsiteX43" fmla="*/ 116707 w 352450"/>
              <a:gd name="connsiteY43" fmla="*/ 538162 h 1628775"/>
              <a:gd name="connsiteX44" fmla="*/ 130994 w 352450"/>
              <a:gd name="connsiteY44" fmla="*/ 547687 h 1628775"/>
              <a:gd name="connsiteX45" fmla="*/ 138138 w 352450"/>
              <a:gd name="connsiteY45" fmla="*/ 552450 h 1628775"/>
              <a:gd name="connsiteX46" fmla="*/ 150044 w 352450"/>
              <a:gd name="connsiteY46" fmla="*/ 564356 h 1628775"/>
              <a:gd name="connsiteX47" fmla="*/ 154807 w 352450"/>
              <a:gd name="connsiteY47" fmla="*/ 571500 h 1628775"/>
              <a:gd name="connsiteX48" fmla="*/ 161950 w 352450"/>
              <a:gd name="connsiteY48" fmla="*/ 581025 h 1628775"/>
              <a:gd name="connsiteX49" fmla="*/ 176238 w 352450"/>
              <a:gd name="connsiteY49" fmla="*/ 604837 h 1628775"/>
              <a:gd name="connsiteX50" fmla="*/ 185763 w 352450"/>
              <a:gd name="connsiteY50" fmla="*/ 621506 h 1628775"/>
              <a:gd name="connsiteX51" fmla="*/ 192907 w 352450"/>
              <a:gd name="connsiteY51" fmla="*/ 626268 h 1628775"/>
              <a:gd name="connsiteX52" fmla="*/ 195288 w 352450"/>
              <a:gd name="connsiteY52" fmla="*/ 633412 h 1628775"/>
              <a:gd name="connsiteX53" fmla="*/ 192907 w 352450"/>
              <a:gd name="connsiteY53" fmla="*/ 647700 h 1628775"/>
              <a:gd name="connsiteX54" fmla="*/ 181000 w 352450"/>
              <a:gd name="connsiteY54" fmla="*/ 659606 h 1628775"/>
              <a:gd name="connsiteX55" fmla="*/ 166713 w 352450"/>
              <a:gd name="connsiteY55" fmla="*/ 664368 h 1628775"/>
              <a:gd name="connsiteX56" fmla="*/ 150044 w 352450"/>
              <a:gd name="connsiteY56" fmla="*/ 669131 h 1628775"/>
              <a:gd name="connsiteX57" fmla="*/ 107182 w 352450"/>
              <a:gd name="connsiteY57" fmla="*/ 664368 h 1628775"/>
              <a:gd name="connsiteX58" fmla="*/ 100038 w 352450"/>
              <a:gd name="connsiteY58" fmla="*/ 661987 h 1628775"/>
              <a:gd name="connsiteX59" fmla="*/ 80988 w 352450"/>
              <a:gd name="connsiteY59" fmla="*/ 659606 h 1628775"/>
              <a:gd name="connsiteX60" fmla="*/ 38125 w 352450"/>
              <a:gd name="connsiteY60" fmla="*/ 666750 h 1628775"/>
              <a:gd name="connsiteX61" fmla="*/ 23838 w 352450"/>
              <a:gd name="connsiteY61" fmla="*/ 671512 h 1628775"/>
              <a:gd name="connsiteX62" fmla="*/ 16694 w 352450"/>
              <a:gd name="connsiteY62" fmla="*/ 673893 h 1628775"/>
              <a:gd name="connsiteX63" fmla="*/ 9550 w 352450"/>
              <a:gd name="connsiteY63" fmla="*/ 681037 h 1628775"/>
              <a:gd name="connsiteX64" fmla="*/ 25 w 352450"/>
              <a:gd name="connsiteY64" fmla="*/ 695325 h 1628775"/>
              <a:gd name="connsiteX65" fmla="*/ 2407 w 352450"/>
              <a:gd name="connsiteY65" fmla="*/ 702468 h 1628775"/>
              <a:gd name="connsiteX66" fmla="*/ 23838 w 352450"/>
              <a:gd name="connsiteY66" fmla="*/ 719137 h 1628775"/>
              <a:gd name="connsiteX67" fmla="*/ 38125 w 352450"/>
              <a:gd name="connsiteY67" fmla="*/ 728662 h 1628775"/>
              <a:gd name="connsiteX68" fmla="*/ 50032 w 352450"/>
              <a:gd name="connsiteY68" fmla="*/ 731043 h 1628775"/>
              <a:gd name="connsiteX69" fmla="*/ 80988 w 352450"/>
              <a:gd name="connsiteY69" fmla="*/ 735806 h 1628775"/>
              <a:gd name="connsiteX70" fmla="*/ 95275 w 352450"/>
              <a:gd name="connsiteY70" fmla="*/ 740568 h 1628775"/>
              <a:gd name="connsiteX71" fmla="*/ 109563 w 352450"/>
              <a:gd name="connsiteY71" fmla="*/ 750093 h 1628775"/>
              <a:gd name="connsiteX72" fmla="*/ 116707 w 352450"/>
              <a:gd name="connsiteY72" fmla="*/ 754856 h 1628775"/>
              <a:gd name="connsiteX73" fmla="*/ 123850 w 352450"/>
              <a:gd name="connsiteY73" fmla="*/ 757237 h 1628775"/>
              <a:gd name="connsiteX74" fmla="*/ 130994 w 352450"/>
              <a:gd name="connsiteY74" fmla="*/ 762000 h 1628775"/>
              <a:gd name="connsiteX75" fmla="*/ 138138 w 352450"/>
              <a:gd name="connsiteY75" fmla="*/ 764381 h 1628775"/>
              <a:gd name="connsiteX76" fmla="*/ 147663 w 352450"/>
              <a:gd name="connsiteY76" fmla="*/ 769143 h 1628775"/>
              <a:gd name="connsiteX77" fmla="*/ 154807 w 352450"/>
              <a:gd name="connsiteY77" fmla="*/ 776287 h 1628775"/>
              <a:gd name="connsiteX78" fmla="*/ 157188 w 352450"/>
              <a:gd name="connsiteY78" fmla="*/ 783431 h 1628775"/>
              <a:gd name="connsiteX79" fmla="*/ 161950 w 352450"/>
              <a:gd name="connsiteY79" fmla="*/ 790575 h 1628775"/>
              <a:gd name="connsiteX80" fmla="*/ 166713 w 352450"/>
              <a:gd name="connsiteY80" fmla="*/ 807243 h 1628775"/>
              <a:gd name="connsiteX81" fmla="*/ 173857 w 352450"/>
              <a:gd name="connsiteY81" fmla="*/ 821531 h 1628775"/>
              <a:gd name="connsiteX82" fmla="*/ 171475 w 352450"/>
              <a:gd name="connsiteY82" fmla="*/ 852487 h 1628775"/>
              <a:gd name="connsiteX83" fmla="*/ 157188 w 352450"/>
              <a:gd name="connsiteY83" fmla="*/ 866775 h 1628775"/>
              <a:gd name="connsiteX84" fmla="*/ 126232 w 352450"/>
              <a:gd name="connsiteY84" fmla="*/ 869156 h 1628775"/>
              <a:gd name="connsiteX85" fmla="*/ 83369 w 352450"/>
              <a:gd name="connsiteY85" fmla="*/ 881062 h 1628775"/>
              <a:gd name="connsiteX86" fmla="*/ 52413 w 352450"/>
              <a:gd name="connsiteY86" fmla="*/ 888206 h 1628775"/>
              <a:gd name="connsiteX87" fmla="*/ 33363 w 352450"/>
              <a:gd name="connsiteY87" fmla="*/ 895350 h 1628775"/>
              <a:gd name="connsiteX88" fmla="*/ 14313 w 352450"/>
              <a:gd name="connsiteY88" fmla="*/ 909637 h 1628775"/>
              <a:gd name="connsiteX89" fmla="*/ 4788 w 352450"/>
              <a:gd name="connsiteY89" fmla="*/ 942974 h 1628775"/>
              <a:gd name="connsiteX90" fmla="*/ 9551 w 352450"/>
              <a:gd name="connsiteY90" fmla="*/ 971550 h 1628775"/>
              <a:gd name="connsiteX91" fmla="*/ 35744 w 352450"/>
              <a:gd name="connsiteY91" fmla="*/ 1000125 h 1628775"/>
              <a:gd name="connsiteX92" fmla="*/ 71463 w 352450"/>
              <a:gd name="connsiteY92" fmla="*/ 1009650 h 1628775"/>
              <a:gd name="connsiteX93" fmla="*/ 126231 w 352450"/>
              <a:gd name="connsiteY93" fmla="*/ 1019175 h 1628775"/>
              <a:gd name="connsiteX94" fmla="*/ 161951 w 352450"/>
              <a:gd name="connsiteY94" fmla="*/ 1035843 h 1628775"/>
              <a:gd name="connsiteX95" fmla="*/ 178619 w 352450"/>
              <a:gd name="connsiteY95" fmla="*/ 1052512 h 1628775"/>
              <a:gd name="connsiteX96" fmla="*/ 173858 w 352450"/>
              <a:gd name="connsiteY96" fmla="*/ 1076326 h 1628775"/>
              <a:gd name="connsiteX97" fmla="*/ 159569 w 352450"/>
              <a:gd name="connsiteY97" fmla="*/ 1095375 h 1628775"/>
              <a:gd name="connsiteX98" fmla="*/ 123851 w 352450"/>
              <a:gd name="connsiteY98" fmla="*/ 1114424 h 1628775"/>
              <a:gd name="connsiteX99" fmla="*/ 61937 w 352450"/>
              <a:gd name="connsiteY99" fmla="*/ 1147761 h 1628775"/>
              <a:gd name="connsiteX100" fmla="*/ 16694 w 352450"/>
              <a:gd name="connsiteY100" fmla="*/ 1173955 h 1628775"/>
              <a:gd name="connsiteX101" fmla="*/ 2407 w 352450"/>
              <a:gd name="connsiteY101" fmla="*/ 1207293 h 1628775"/>
              <a:gd name="connsiteX102" fmla="*/ 14313 w 352450"/>
              <a:gd name="connsiteY102" fmla="*/ 1243012 h 1628775"/>
              <a:gd name="connsiteX103" fmla="*/ 57176 w 352450"/>
              <a:gd name="connsiteY103" fmla="*/ 1259681 h 1628775"/>
              <a:gd name="connsiteX104" fmla="*/ 100038 w 352450"/>
              <a:gd name="connsiteY104" fmla="*/ 1278731 h 1628775"/>
              <a:gd name="connsiteX105" fmla="*/ 128613 w 352450"/>
              <a:gd name="connsiteY105" fmla="*/ 1295399 h 1628775"/>
              <a:gd name="connsiteX106" fmla="*/ 147664 w 352450"/>
              <a:gd name="connsiteY106" fmla="*/ 1321593 h 1628775"/>
              <a:gd name="connsiteX107" fmla="*/ 138138 w 352450"/>
              <a:gd name="connsiteY107" fmla="*/ 1357312 h 1628775"/>
              <a:gd name="connsiteX108" fmla="*/ 92894 w 352450"/>
              <a:gd name="connsiteY108" fmla="*/ 1376362 h 1628775"/>
              <a:gd name="connsiteX109" fmla="*/ 33363 w 352450"/>
              <a:gd name="connsiteY109" fmla="*/ 1388269 h 1628775"/>
              <a:gd name="connsiteX110" fmla="*/ 9550 w 352450"/>
              <a:gd name="connsiteY110" fmla="*/ 1407318 h 1628775"/>
              <a:gd name="connsiteX111" fmla="*/ 25 w 352450"/>
              <a:gd name="connsiteY111" fmla="*/ 1435893 h 1628775"/>
              <a:gd name="connsiteX112" fmla="*/ 11932 w 352450"/>
              <a:gd name="connsiteY112" fmla="*/ 1450181 h 1628775"/>
              <a:gd name="connsiteX113" fmla="*/ 33363 w 352450"/>
              <a:gd name="connsiteY113" fmla="*/ 1469231 h 1628775"/>
              <a:gd name="connsiteX114" fmla="*/ 57175 w 352450"/>
              <a:gd name="connsiteY114" fmla="*/ 1483518 h 1628775"/>
              <a:gd name="connsiteX115" fmla="*/ 97657 w 352450"/>
              <a:gd name="connsiteY115" fmla="*/ 1500187 h 1628775"/>
              <a:gd name="connsiteX116" fmla="*/ 116707 w 352450"/>
              <a:gd name="connsiteY116" fmla="*/ 1504950 h 1628775"/>
              <a:gd name="connsiteX117" fmla="*/ 138138 w 352450"/>
              <a:gd name="connsiteY117" fmla="*/ 1514475 h 1628775"/>
              <a:gd name="connsiteX118" fmla="*/ 157188 w 352450"/>
              <a:gd name="connsiteY118" fmla="*/ 1531143 h 1628775"/>
              <a:gd name="connsiteX119" fmla="*/ 157188 w 352450"/>
              <a:gd name="connsiteY119" fmla="*/ 1552574 h 1628775"/>
              <a:gd name="connsiteX120" fmla="*/ 138137 w 352450"/>
              <a:gd name="connsiteY120" fmla="*/ 1566861 h 1628775"/>
              <a:gd name="connsiteX121" fmla="*/ 95276 w 352450"/>
              <a:gd name="connsiteY121" fmla="*/ 1574005 h 1628775"/>
              <a:gd name="connsiteX122" fmla="*/ 57176 w 352450"/>
              <a:gd name="connsiteY122" fmla="*/ 1581150 h 1628775"/>
              <a:gd name="connsiteX123" fmla="*/ 30981 w 352450"/>
              <a:gd name="connsiteY123" fmla="*/ 1585913 h 1628775"/>
              <a:gd name="connsiteX124" fmla="*/ 11932 w 352450"/>
              <a:gd name="connsiteY124" fmla="*/ 1604962 h 1628775"/>
              <a:gd name="connsiteX125" fmla="*/ 7169 w 352450"/>
              <a:gd name="connsiteY125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00051 w 352450"/>
              <a:gd name="connsiteY20" fmla="*/ 211931 h 1628775"/>
              <a:gd name="connsiteX21" fmla="*/ 178619 w 352450"/>
              <a:gd name="connsiteY21" fmla="*/ 216693 h 1628775"/>
              <a:gd name="connsiteX22" fmla="*/ 171475 w 352450"/>
              <a:gd name="connsiteY22" fmla="*/ 226218 h 1628775"/>
              <a:gd name="connsiteX23" fmla="*/ 159569 w 352450"/>
              <a:gd name="connsiteY23" fmla="*/ 250031 h 1628775"/>
              <a:gd name="connsiteX24" fmla="*/ 171475 w 352450"/>
              <a:gd name="connsiteY24" fmla="*/ 288131 h 1628775"/>
              <a:gd name="connsiteX25" fmla="*/ 183382 w 352450"/>
              <a:gd name="connsiteY25" fmla="*/ 319087 h 1628775"/>
              <a:gd name="connsiteX26" fmla="*/ 185763 w 352450"/>
              <a:gd name="connsiteY26" fmla="*/ 326231 h 1628775"/>
              <a:gd name="connsiteX27" fmla="*/ 209575 w 352450"/>
              <a:gd name="connsiteY27" fmla="*/ 347662 h 1628775"/>
              <a:gd name="connsiteX28" fmla="*/ 226244 w 352450"/>
              <a:gd name="connsiteY28" fmla="*/ 352425 h 1628775"/>
              <a:gd name="connsiteX29" fmla="*/ 240532 w 352450"/>
              <a:gd name="connsiteY29" fmla="*/ 361950 h 1628775"/>
              <a:gd name="connsiteX30" fmla="*/ 247675 w 352450"/>
              <a:gd name="connsiteY30" fmla="*/ 366712 h 1628775"/>
              <a:gd name="connsiteX31" fmla="*/ 250057 w 352450"/>
              <a:gd name="connsiteY31" fmla="*/ 373856 h 1628775"/>
              <a:gd name="connsiteX32" fmla="*/ 252438 w 352450"/>
              <a:gd name="connsiteY32" fmla="*/ 421481 h 1628775"/>
              <a:gd name="connsiteX33" fmla="*/ 245294 w 352450"/>
              <a:gd name="connsiteY33" fmla="*/ 426243 h 1628775"/>
              <a:gd name="connsiteX34" fmla="*/ 223863 w 352450"/>
              <a:gd name="connsiteY34" fmla="*/ 431006 h 1628775"/>
              <a:gd name="connsiteX35" fmla="*/ 209575 w 352450"/>
              <a:gd name="connsiteY35" fmla="*/ 435768 h 1628775"/>
              <a:gd name="connsiteX36" fmla="*/ 111944 w 352450"/>
              <a:gd name="connsiteY36" fmla="*/ 440531 h 1628775"/>
              <a:gd name="connsiteX37" fmla="*/ 107182 w 352450"/>
              <a:gd name="connsiteY37" fmla="*/ 447675 h 1628775"/>
              <a:gd name="connsiteX38" fmla="*/ 95275 w 352450"/>
              <a:gd name="connsiteY38" fmla="*/ 461962 h 1628775"/>
              <a:gd name="connsiteX39" fmla="*/ 92894 w 352450"/>
              <a:gd name="connsiteY39" fmla="*/ 473868 h 1628775"/>
              <a:gd name="connsiteX40" fmla="*/ 90513 w 352450"/>
              <a:gd name="connsiteY40" fmla="*/ 481012 h 1628775"/>
              <a:gd name="connsiteX41" fmla="*/ 102419 w 352450"/>
              <a:gd name="connsiteY41" fmla="*/ 528637 h 1628775"/>
              <a:gd name="connsiteX42" fmla="*/ 116707 w 352450"/>
              <a:gd name="connsiteY42" fmla="*/ 538162 h 1628775"/>
              <a:gd name="connsiteX43" fmla="*/ 130994 w 352450"/>
              <a:gd name="connsiteY43" fmla="*/ 547687 h 1628775"/>
              <a:gd name="connsiteX44" fmla="*/ 138138 w 352450"/>
              <a:gd name="connsiteY44" fmla="*/ 552450 h 1628775"/>
              <a:gd name="connsiteX45" fmla="*/ 150044 w 352450"/>
              <a:gd name="connsiteY45" fmla="*/ 564356 h 1628775"/>
              <a:gd name="connsiteX46" fmla="*/ 154807 w 352450"/>
              <a:gd name="connsiteY46" fmla="*/ 571500 h 1628775"/>
              <a:gd name="connsiteX47" fmla="*/ 161950 w 352450"/>
              <a:gd name="connsiteY47" fmla="*/ 581025 h 1628775"/>
              <a:gd name="connsiteX48" fmla="*/ 176238 w 352450"/>
              <a:gd name="connsiteY48" fmla="*/ 604837 h 1628775"/>
              <a:gd name="connsiteX49" fmla="*/ 185763 w 352450"/>
              <a:gd name="connsiteY49" fmla="*/ 621506 h 1628775"/>
              <a:gd name="connsiteX50" fmla="*/ 192907 w 352450"/>
              <a:gd name="connsiteY50" fmla="*/ 626268 h 1628775"/>
              <a:gd name="connsiteX51" fmla="*/ 195288 w 352450"/>
              <a:gd name="connsiteY51" fmla="*/ 633412 h 1628775"/>
              <a:gd name="connsiteX52" fmla="*/ 192907 w 352450"/>
              <a:gd name="connsiteY52" fmla="*/ 647700 h 1628775"/>
              <a:gd name="connsiteX53" fmla="*/ 181000 w 352450"/>
              <a:gd name="connsiteY53" fmla="*/ 659606 h 1628775"/>
              <a:gd name="connsiteX54" fmla="*/ 166713 w 352450"/>
              <a:gd name="connsiteY54" fmla="*/ 664368 h 1628775"/>
              <a:gd name="connsiteX55" fmla="*/ 150044 w 352450"/>
              <a:gd name="connsiteY55" fmla="*/ 669131 h 1628775"/>
              <a:gd name="connsiteX56" fmla="*/ 107182 w 352450"/>
              <a:gd name="connsiteY56" fmla="*/ 664368 h 1628775"/>
              <a:gd name="connsiteX57" fmla="*/ 100038 w 352450"/>
              <a:gd name="connsiteY57" fmla="*/ 661987 h 1628775"/>
              <a:gd name="connsiteX58" fmla="*/ 80988 w 352450"/>
              <a:gd name="connsiteY58" fmla="*/ 659606 h 1628775"/>
              <a:gd name="connsiteX59" fmla="*/ 38125 w 352450"/>
              <a:gd name="connsiteY59" fmla="*/ 666750 h 1628775"/>
              <a:gd name="connsiteX60" fmla="*/ 23838 w 352450"/>
              <a:gd name="connsiteY60" fmla="*/ 671512 h 1628775"/>
              <a:gd name="connsiteX61" fmla="*/ 16694 w 352450"/>
              <a:gd name="connsiteY61" fmla="*/ 673893 h 1628775"/>
              <a:gd name="connsiteX62" fmla="*/ 9550 w 352450"/>
              <a:gd name="connsiteY62" fmla="*/ 681037 h 1628775"/>
              <a:gd name="connsiteX63" fmla="*/ 25 w 352450"/>
              <a:gd name="connsiteY63" fmla="*/ 695325 h 1628775"/>
              <a:gd name="connsiteX64" fmla="*/ 2407 w 352450"/>
              <a:gd name="connsiteY64" fmla="*/ 702468 h 1628775"/>
              <a:gd name="connsiteX65" fmla="*/ 23838 w 352450"/>
              <a:gd name="connsiteY65" fmla="*/ 719137 h 1628775"/>
              <a:gd name="connsiteX66" fmla="*/ 38125 w 352450"/>
              <a:gd name="connsiteY66" fmla="*/ 728662 h 1628775"/>
              <a:gd name="connsiteX67" fmla="*/ 50032 w 352450"/>
              <a:gd name="connsiteY67" fmla="*/ 731043 h 1628775"/>
              <a:gd name="connsiteX68" fmla="*/ 80988 w 352450"/>
              <a:gd name="connsiteY68" fmla="*/ 735806 h 1628775"/>
              <a:gd name="connsiteX69" fmla="*/ 95275 w 352450"/>
              <a:gd name="connsiteY69" fmla="*/ 740568 h 1628775"/>
              <a:gd name="connsiteX70" fmla="*/ 109563 w 352450"/>
              <a:gd name="connsiteY70" fmla="*/ 750093 h 1628775"/>
              <a:gd name="connsiteX71" fmla="*/ 116707 w 352450"/>
              <a:gd name="connsiteY71" fmla="*/ 754856 h 1628775"/>
              <a:gd name="connsiteX72" fmla="*/ 123850 w 352450"/>
              <a:gd name="connsiteY72" fmla="*/ 757237 h 1628775"/>
              <a:gd name="connsiteX73" fmla="*/ 130994 w 352450"/>
              <a:gd name="connsiteY73" fmla="*/ 762000 h 1628775"/>
              <a:gd name="connsiteX74" fmla="*/ 138138 w 352450"/>
              <a:gd name="connsiteY74" fmla="*/ 764381 h 1628775"/>
              <a:gd name="connsiteX75" fmla="*/ 147663 w 352450"/>
              <a:gd name="connsiteY75" fmla="*/ 769143 h 1628775"/>
              <a:gd name="connsiteX76" fmla="*/ 154807 w 352450"/>
              <a:gd name="connsiteY76" fmla="*/ 776287 h 1628775"/>
              <a:gd name="connsiteX77" fmla="*/ 157188 w 352450"/>
              <a:gd name="connsiteY77" fmla="*/ 783431 h 1628775"/>
              <a:gd name="connsiteX78" fmla="*/ 161950 w 352450"/>
              <a:gd name="connsiteY78" fmla="*/ 790575 h 1628775"/>
              <a:gd name="connsiteX79" fmla="*/ 166713 w 352450"/>
              <a:gd name="connsiteY79" fmla="*/ 807243 h 1628775"/>
              <a:gd name="connsiteX80" fmla="*/ 173857 w 352450"/>
              <a:gd name="connsiteY80" fmla="*/ 821531 h 1628775"/>
              <a:gd name="connsiteX81" fmla="*/ 171475 w 352450"/>
              <a:gd name="connsiteY81" fmla="*/ 852487 h 1628775"/>
              <a:gd name="connsiteX82" fmla="*/ 157188 w 352450"/>
              <a:gd name="connsiteY82" fmla="*/ 866775 h 1628775"/>
              <a:gd name="connsiteX83" fmla="*/ 126232 w 352450"/>
              <a:gd name="connsiteY83" fmla="*/ 869156 h 1628775"/>
              <a:gd name="connsiteX84" fmla="*/ 83369 w 352450"/>
              <a:gd name="connsiteY84" fmla="*/ 881062 h 1628775"/>
              <a:gd name="connsiteX85" fmla="*/ 52413 w 352450"/>
              <a:gd name="connsiteY85" fmla="*/ 888206 h 1628775"/>
              <a:gd name="connsiteX86" fmla="*/ 33363 w 352450"/>
              <a:gd name="connsiteY86" fmla="*/ 895350 h 1628775"/>
              <a:gd name="connsiteX87" fmla="*/ 14313 w 352450"/>
              <a:gd name="connsiteY87" fmla="*/ 909637 h 1628775"/>
              <a:gd name="connsiteX88" fmla="*/ 4788 w 352450"/>
              <a:gd name="connsiteY88" fmla="*/ 942974 h 1628775"/>
              <a:gd name="connsiteX89" fmla="*/ 9551 w 352450"/>
              <a:gd name="connsiteY89" fmla="*/ 971550 h 1628775"/>
              <a:gd name="connsiteX90" fmla="*/ 35744 w 352450"/>
              <a:gd name="connsiteY90" fmla="*/ 1000125 h 1628775"/>
              <a:gd name="connsiteX91" fmla="*/ 71463 w 352450"/>
              <a:gd name="connsiteY91" fmla="*/ 1009650 h 1628775"/>
              <a:gd name="connsiteX92" fmla="*/ 126231 w 352450"/>
              <a:gd name="connsiteY92" fmla="*/ 1019175 h 1628775"/>
              <a:gd name="connsiteX93" fmla="*/ 161951 w 352450"/>
              <a:gd name="connsiteY93" fmla="*/ 1035843 h 1628775"/>
              <a:gd name="connsiteX94" fmla="*/ 178619 w 352450"/>
              <a:gd name="connsiteY94" fmla="*/ 1052512 h 1628775"/>
              <a:gd name="connsiteX95" fmla="*/ 173858 w 352450"/>
              <a:gd name="connsiteY95" fmla="*/ 1076326 h 1628775"/>
              <a:gd name="connsiteX96" fmla="*/ 159569 w 352450"/>
              <a:gd name="connsiteY96" fmla="*/ 1095375 h 1628775"/>
              <a:gd name="connsiteX97" fmla="*/ 123851 w 352450"/>
              <a:gd name="connsiteY97" fmla="*/ 1114424 h 1628775"/>
              <a:gd name="connsiteX98" fmla="*/ 61937 w 352450"/>
              <a:gd name="connsiteY98" fmla="*/ 1147761 h 1628775"/>
              <a:gd name="connsiteX99" fmla="*/ 16694 w 352450"/>
              <a:gd name="connsiteY99" fmla="*/ 1173955 h 1628775"/>
              <a:gd name="connsiteX100" fmla="*/ 2407 w 352450"/>
              <a:gd name="connsiteY100" fmla="*/ 1207293 h 1628775"/>
              <a:gd name="connsiteX101" fmla="*/ 14313 w 352450"/>
              <a:gd name="connsiteY101" fmla="*/ 1243012 h 1628775"/>
              <a:gd name="connsiteX102" fmla="*/ 57176 w 352450"/>
              <a:gd name="connsiteY102" fmla="*/ 1259681 h 1628775"/>
              <a:gd name="connsiteX103" fmla="*/ 100038 w 352450"/>
              <a:gd name="connsiteY103" fmla="*/ 1278731 h 1628775"/>
              <a:gd name="connsiteX104" fmla="*/ 128613 w 352450"/>
              <a:gd name="connsiteY104" fmla="*/ 1295399 h 1628775"/>
              <a:gd name="connsiteX105" fmla="*/ 147664 w 352450"/>
              <a:gd name="connsiteY105" fmla="*/ 1321593 h 1628775"/>
              <a:gd name="connsiteX106" fmla="*/ 138138 w 352450"/>
              <a:gd name="connsiteY106" fmla="*/ 1357312 h 1628775"/>
              <a:gd name="connsiteX107" fmla="*/ 92894 w 352450"/>
              <a:gd name="connsiteY107" fmla="*/ 1376362 h 1628775"/>
              <a:gd name="connsiteX108" fmla="*/ 33363 w 352450"/>
              <a:gd name="connsiteY108" fmla="*/ 1388269 h 1628775"/>
              <a:gd name="connsiteX109" fmla="*/ 9550 w 352450"/>
              <a:gd name="connsiteY109" fmla="*/ 1407318 h 1628775"/>
              <a:gd name="connsiteX110" fmla="*/ 25 w 352450"/>
              <a:gd name="connsiteY110" fmla="*/ 1435893 h 1628775"/>
              <a:gd name="connsiteX111" fmla="*/ 11932 w 352450"/>
              <a:gd name="connsiteY111" fmla="*/ 1450181 h 1628775"/>
              <a:gd name="connsiteX112" fmla="*/ 33363 w 352450"/>
              <a:gd name="connsiteY112" fmla="*/ 1469231 h 1628775"/>
              <a:gd name="connsiteX113" fmla="*/ 57175 w 352450"/>
              <a:gd name="connsiteY113" fmla="*/ 1483518 h 1628775"/>
              <a:gd name="connsiteX114" fmla="*/ 97657 w 352450"/>
              <a:gd name="connsiteY114" fmla="*/ 1500187 h 1628775"/>
              <a:gd name="connsiteX115" fmla="*/ 116707 w 352450"/>
              <a:gd name="connsiteY115" fmla="*/ 1504950 h 1628775"/>
              <a:gd name="connsiteX116" fmla="*/ 138138 w 352450"/>
              <a:gd name="connsiteY116" fmla="*/ 1514475 h 1628775"/>
              <a:gd name="connsiteX117" fmla="*/ 157188 w 352450"/>
              <a:gd name="connsiteY117" fmla="*/ 1531143 h 1628775"/>
              <a:gd name="connsiteX118" fmla="*/ 157188 w 352450"/>
              <a:gd name="connsiteY118" fmla="*/ 1552574 h 1628775"/>
              <a:gd name="connsiteX119" fmla="*/ 138137 w 352450"/>
              <a:gd name="connsiteY119" fmla="*/ 1566861 h 1628775"/>
              <a:gd name="connsiteX120" fmla="*/ 95276 w 352450"/>
              <a:gd name="connsiteY120" fmla="*/ 1574005 h 1628775"/>
              <a:gd name="connsiteX121" fmla="*/ 57176 w 352450"/>
              <a:gd name="connsiteY121" fmla="*/ 1581150 h 1628775"/>
              <a:gd name="connsiteX122" fmla="*/ 30981 w 352450"/>
              <a:gd name="connsiteY122" fmla="*/ 1585913 h 1628775"/>
              <a:gd name="connsiteX123" fmla="*/ 11932 w 352450"/>
              <a:gd name="connsiteY123" fmla="*/ 1604962 h 1628775"/>
              <a:gd name="connsiteX124" fmla="*/ 7169 w 352450"/>
              <a:gd name="connsiteY12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00051 w 352450"/>
              <a:gd name="connsiteY20" fmla="*/ 211931 h 1628775"/>
              <a:gd name="connsiteX21" fmla="*/ 178619 w 352450"/>
              <a:gd name="connsiteY21" fmla="*/ 216693 h 1628775"/>
              <a:gd name="connsiteX22" fmla="*/ 164331 w 352450"/>
              <a:gd name="connsiteY22" fmla="*/ 228599 h 1628775"/>
              <a:gd name="connsiteX23" fmla="*/ 159569 w 352450"/>
              <a:gd name="connsiteY23" fmla="*/ 250031 h 1628775"/>
              <a:gd name="connsiteX24" fmla="*/ 171475 w 352450"/>
              <a:gd name="connsiteY24" fmla="*/ 288131 h 1628775"/>
              <a:gd name="connsiteX25" fmla="*/ 183382 w 352450"/>
              <a:gd name="connsiteY25" fmla="*/ 319087 h 1628775"/>
              <a:gd name="connsiteX26" fmla="*/ 185763 w 352450"/>
              <a:gd name="connsiteY26" fmla="*/ 326231 h 1628775"/>
              <a:gd name="connsiteX27" fmla="*/ 209575 w 352450"/>
              <a:gd name="connsiteY27" fmla="*/ 347662 h 1628775"/>
              <a:gd name="connsiteX28" fmla="*/ 226244 w 352450"/>
              <a:gd name="connsiteY28" fmla="*/ 352425 h 1628775"/>
              <a:gd name="connsiteX29" fmla="*/ 240532 w 352450"/>
              <a:gd name="connsiteY29" fmla="*/ 361950 h 1628775"/>
              <a:gd name="connsiteX30" fmla="*/ 247675 w 352450"/>
              <a:gd name="connsiteY30" fmla="*/ 366712 h 1628775"/>
              <a:gd name="connsiteX31" fmla="*/ 250057 w 352450"/>
              <a:gd name="connsiteY31" fmla="*/ 373856 h 1628775"/>
              <a:gd name="connsiteX32" fmla="*/ 252438 w 352450"/>
              <a:gd name="connsiteY32" fmla="*/ 421481 h 1628775"/>
              <a:gd name="connsiteX33" fmla="*/ 245294 w 352450"/>
              <a:gd name="connsiteY33" fmla="*/ 426243 h 1628775"/>
              <a:gd name="connsiteX34" fmla="*/ 223863 w 352450"/>
              <a:gd name="connsiteY34" fmla="*/ 431006 h 1628775"/>
              <a:gd name="connsiteX35" fmla="*/ 209575 w 352450"/>
              <a:gd name="connsiteY35" fmla="*/ 435768 h 1628775"/>
              <a:gd name="connsiteX36" fmla="*/ 111944 w 352450"/>
              <a:gd name="connsiteY36" fmla="*/ 440531 h 1628775"/>
              <a:gd name="connsiteX37" fmla="*/ 107182 w 352450"/>
              <a:gd name="connsiteY37" fmla="*/ 447675 h 1628775"/>
              <a:gd name="connsiteX38" fmla="*/ 95275 w 352450"/>
              <a:gd name="connsiteY38" fmla="*/ 461962 h 1628775"/>
              <a:gd name="connsiteX39" fmla="*/ 92894 w 352450"/>
              <a:gd name="connsiteY39" fmla="*/ 473868 h 1628775"/>
              <a:gd name="connsiteX40" fmla="*/ 90513 w 352450"/>
              <a:gd name="connsiteY40" fmla="*/ 481012 h 1628775"/>
              <a:gd name="connsiteX41" fmla="*/ 102419 w 352450"/>
              <a:gd name="connsiteY41" fmla="*/ 528637 h 1628775"/>
              <a:gd name="connsiteX42" fmla="*/ 116707 w 352450"/>
              <a:gd name="connsiteY42" fmla="*/ 538162 h 1628775"/>
              <a:gd name="connsiteX43" fmla="*/ 130994 w 352450"/>
              <a:gd name="connsiteY43" fmla="*/ 547687 h 1628775"/>
              <a:gd name="connsiteX44" fmla="*/ 138138 w 352450"/>
              <a:gd name="connsiteY44" fmla="*/ 552450 h 1628775"/>
              <a:gd name="connsiteX45" fmla="*/ 150044 w 352450"/>
              <a:gd name="connsiteY45" fmla="*/ 564356 h 1628775"/>
              <a:gd name="connsiteX46" fmla="*/ 154807 w 352450"/>
              <a:gd name="connsiteY46" fmla="*/ 571500 h 1628775"/>
              <a:gd name="connsiteX47" fmla="*/ 161950 w 352450"/>
              <a:gd name="connsiteY47" fmla="*/ 581025 h 1628775"/>
              <a:gd name="connsiteX48" fmla="*/ 176238 w 352450"/>
              <a:gd name="connsiteY48" fmla="*/ 604837 h 1628775"/>
              <a:gd name="connsiteX49" fmla="*/ 185763 w 352450"/>
              <a:gd name="connsiteY49" fmla="*/ 621506 h 1628775"/>
              <a:gd name="connsiteX50" fmla="*/ 192907 w 352450"/>
              <a:gd name="connsiteY50" fmla="*/ 626268 h 1628775"/>
              <a:gd name="connsiteX51" fmla="*/ 195288 w 352450"/>
              <a:gd name="connsiteY51" fmla="*/ 633412 h 1628775"/>
              <a:gd name="connsiteX52" fmla="*/ 192907 w 352450"/>
              <a:gd name="connsiteY52" fmla="*/ 647700 h 1628775"/>
              <a:gd name="connsiteX53" fmla="*/ 181000 w 352450"/>
              <a:gd name="connsiteY53" fmla="*/ 659606 h 1628775"/>
              <a:gd name="connsiteX54" fmla="*/ 166713 w 352450"/>
              <a:gd name="connsiteY54" fmla="*/ 664368 h 1628775"/>
              <a:gd name="connsiteX55" fmla="*/ 150044 w 352450"/>
              <a:gd name="connsiteY55" fmla="*/ 669131 h 1628775"/>
              <a:gd name="connsiteX56" fmla="*/ 107182 w 352450"/>
              <a:gd name="connsiteY56" fmla="*/ 664368 h 1628775"/>
              <a:gd name="connsiteX57" fmla="*/ 100038 w 352450"/>
              <a:gd name="connsiteY57" fmla="*/ 661987 h 1628775"/>
              <a:gd name="connsiteX58" fmla="*/ 80988 w 352450"/>
              <a:gd name="connsiteY58" fmla="*/ 659606 h 1628775"/>
              <a:gd name="connsiteX59" fmla="*/ 38125 w 352450"/>
              <a:gd name="connsiteY59" fmla="*/ 666750 h 1628775"/>
              <a:gd name="connsiteX60" fmla="*/ 23838 w 352450"/>
              <a:gd name="connsiteY60" fmla="*/ 671512 h 1628775"/>
              <a:gd name="connsiteX61" fmla="*/ 16694 w 352450"/>
              <a:gd name="connsiteY61" fmla="*/ 673893 h 1628775"/>
              <a:gd name="connsiteX62" fmla="*/ 9550 w 352450"/>
              <a:gd name="connsiteY62" fmla="*/ 681037 h 1628775"/>
              <a:gd name="connsiteX63" fmla="*/ 25 w 352450"/>
              <a:gd name="connsiteY63" fmla="*/ 695325 h 1628775"/>
              <a:gd name="connsiteX64" fmla="*/ 2407 w 352450"/>
              <a:gd name="connsiteY64" fmla="*/ 702468 h 1628775"/>
              <a:gd name="connsiteX65" fmla="*/ 23838 w 352450"/>
              <a:gd name="connsiteY65" fmla="*/ 719137 h 1628775"/>
              <a:gd name="connsiteX66" fmla="*/ 38125 w 352450"/>
              <a:gd name="connsiteY66" fmla="*/ 728662 h 1628775"/>
              <a:gd name="connsiteX67" fmla="*/ 50032 w 352450"/>
              <a:gd name="connsiteY67" fmla="*/ 731043 h 1628775"/>
              <a:gd name="connsiteX68" fmla="*/ 80988 w 352450"/>
              <a:gd name="connsiteY68" fmla="*/ 735806 h 1628775"/>
              <a:gd name="connsiteX69" fmla="*/ 95275 w 352450"/>
              <a:gd name="connsiteY69" fmla="*/ 740568 h 1628775"/>
              <a:gd name="connsiteX70" fmla="*/ 109563 w 352450"/>
              <a:gd name="connsiteY70" fmla="*/ 750093 h 1628775"/>
              <a:gd name="connsiteX71" fmla="*/ 116707 w 352450"/>
              <a:gd name="connsiteY71" fmla="*/ 754856 h 1628775"/>
              <a:gd name="connsiteX72" fmla="*/ 123850 w 352450"/>
              <a:gd name="connsiteY72" fmla="*/ 757237 h 1628775"/>
              <a:gd name="connsiteX73" fmla="*/ 130994 w 352450"/>
              <a:gd name="connsiteY73" fmla="*/ 762000 h 1628775"/>
              <a:gd name="connsiteX74" fmla="*/ 138138 w 352450"/>
              <a:gd name="connsiteY74" fmla="*/ 764381 h 1628775"/>
              <a:gd name="connsiteX75" fmla="*/ 147663 w 352450"/>
              <a:gd name="connsiteY75" fmla="*/ 769143 h 1628775"/>
              <a:gd name="connsiteX76" fmla="*/ 154807 w 352450"/>
              <a:gd name="connsiteY76" fmla="*/ 776287 h 1628775"/>
              <a:gd name="connsiteX77" fmla="*/ 157188 w 352450"/>
              <a:gd name="connsiteY77" fmla="*/ 783431 h 1628775"/>
              <a:gd name="connsiteX78" fmla="*/ 161950 w 352450"/>
              <a:gd name="connsiteY78" fmla="*/ 790575 h 1628775"/>
              <a:gd name="connsiteX79" fmla="*/ 166713 w 352450"/>
              <a:gd name="connsiteY79" fmla="*/ 807243 h 1628775"/>
              <a:gd name="connsiteX80" fmla="*/ 173857 w 352450"/>
              <a:gd name="connsiteY80" fmla="*/ 821531 h 1628775"/>
              <a:gd name="connsiteX81" fmla="*/ 171475 w 352450"/>
              <a:gd name="connsiteY81" fmla="*/ 852487 h 1628775"/>
              <a:gd name="connsiteX82" fmla="*/ 157188 w 352450"/>
              <a:gd name="connsiteY82" fmla="*/ 866775 h 1628775"/>
              <a:gd name="connsiteX83" fmla="*/ 126232 w 352450"/>
              <a:gd name="connsiteY83" fmla="*/ 869156 h 1628775"/>
              <a:gd name="connsiteX84" fmla="*/ 83369 w 352450"/>
              <a:gd name="connsiteY84" fmla="*/ 881062 h 1628775"/>
              <a:gd name="connsiteX85" fmla="*/ 52413 w 352450"/>
              <a:gd name="connsiteY85" fmla="*/ 888206 h 1628775"/>
              <a:gd name="connsiteX86" fmla="*/ 33363 w 352450"/>
              <a:gd name="connsiteY86" fmla="*/ 895350 h 1628775"/>
              <a:gd name="connsiteX87" fmla="*/ 14313 w 352450"/>
              <a:gd name="connsiteY87" fmla="*/ 909637 h 1628775"/>
              <a:gd name="connsiteX88" fmla="*/ 4788 w 352450"/>
              <a:gd name="connsiteY88" fmla="*/ 942974 h 1628775"/>
              <a:gd name="connsiteX89" fmla="*/ 9551 w 352450"/>
              <a:gd name="connsiteY89" fmla="*/ 971550 h 1628775"/>
              <a:gd name="connsiteX90" fmla="*/ 35744 w 352450"/>
              <a:gd name="connsiteY90" fmla="*/ 1000125 h 1628775"/>
              <a:gd name="connsiteX91" fmla="*/ 71463 w 352450"/>
              <a:gd name="connsiteY91" fmla="*/ 1009650 h 1628775"/>
              <a:gd name="connsiteX92" fmla="*/ 126231 w 352450"/>
              <a:gd name="connsiteY92" fmla="*/ 1019175 h 1628775"/>
              <a:gd name="connsiteX93" fmla="*/ 161951 w 352450"/>
              <a:gd name="connsiteY93" fmla="*/ 1035843 h 1628775"/>
              <a:gd name="connsiteX94" fmla="*/ 178619 w 352450"/>
              <a:gd name="connsiteY94" fmla="*/ 1052512 h 1628775"/>
              <a:gd name="connsiteX95" fmla="*/ 173858 w 352450"/>
              <a:gd name="connsiteY95" fmla="*/ 1076326 h 1628775"/>
              <a:gd name="connsiteX96" fmla="*/ 159569 w 352450"/>
              <a:gd name="connsiteY96" fmla="*/ 1095375 h 1628775"/>
              <a:gd name="connsiteX97" fmla="*/ 123851 w 352450"/>
              <a:gd name="connsiteY97" fmla="*/ 1114424 h 1628775"/>
              <a:gd name="connsiteX98" fmla="*/ 61937 w 352450"/>
              <a:gd name="connsiteY98" fmla="*/ 1147761 h 1628775"/>
              <a:gd name="connsiteX99" fmla="*/ 16694 w 352450"/>
              <a:gd name="connsiteY99" fmla="*/ 1173955 h 1628775"/>
              <a:gd name="connsiteX100" fmla="*/ 2407 w 352450"/>
              <a:gd name="connsiteY100" fmla="*/ 1207293 h 1628775"/>
              <a:gd name="connsiteX101" fmla="*/ 14313 w 352450"/>
              <a:gd name="connsiteY101" fmla="*/ 1243012 h 1628775"/>
              <a:gd name="connsiteX102" fmla="*/ 57176 w 352450"/>
              <a:gd name="connsiteY102" fmla="*/ 1259681 h 1628775"/>
              <a:gd name="connsiteX103" fmla="*/ 100038 w 352450"/>
              <a:gd name="connsiteY103" fmla="*/ 1278731 h 1628775"/>
              <a:gd name="connsiteX104" fmla="*/ 128613 w 352450"/>
              <a:gd name="connsiteY104" fmla="*/ 1295399 h 1628775"/>
              <a:gd name="connsiteX105" fmla="*/ 147664 w 352450"/>
              <a:gd name="connsiteY105" fmla="*/ 1321593 h 1628775"/>
              <a:gd name="connsiteX106" fmla="*/ 138138 w 352450"/>
              <a:gd name="connsiteY106" fmla="*/ 1357312 h 1628775"/>
              <a:gd name="connsiteX107" fmla="*/ 92894 w 352450"/>
              <a:gd name="connsiteY107" fmla="*/ 1376362 h 1628775"/>
              <a:gd name="connsiteX108" fmla="*/ 33363 w 352450"/>
              <a:gd name="connsiteY108" fmla="*/ 1388269 h 1628775"/>
              <a:gd name="connsiteX109" fmla="*/ 9550 w 352450"/>
              <a:gd name="connsiteY109" fmla="*/ 1407318 h 1628775"/>
              <a:gd name="connsiteX110" fmla="*/ 25 w 352450"/>
              <a:gd name="connsiteY110" fmla="*/ 1435893 h 1628775"/>
              <a:gd name="connsiteX111" fmla="*/ 11932 w 352450"/>
              <a:gd name="connsiteY111" fmla="*/ 1450181 h 1628775"/>
              <a:gd name="connsiteX112" fmla="*/ 33363 w 352450"/>
              <a:gd name="connsiteY112" fmla="*/ 1469231 h 1628775"/>
              <a:gd name="connsiteX113" fmla="*/ 57175 w 352450"/>
              <a:gd name="connsiteY113" fmla="*/ 1483518 h 1628775"/>
              <a:gd name="connsiteX114" fmla="*/ 97657 w 352450"/>
              <a:gd name="connsiteY114" fmla="*/ 1500187 h 1628775"/>
              <a:gd name="connsiteX115" fmla="*/ 116707 w 352450"/>
              <a:gd name="connsiteY115" fmla="*/ 1504950 h 1628775"/>
              <a:gd name="connsiteX116" fmla="*/ 138138 w 352450"/>
              <a:gd name="connsiteY116" fmla="*/ 1514475 h 1628775"/>
              <a:gd name="connsiteX117" fmla="*/ 157188 w 352450"/>
              <a:gd name="connsiteY117" fmla="*/ 1531143 h 1628775"/>
              <a:gd name="connsiteX118" fmla="*/ 157188 w 352450"/>
              <a:gd name="connsiteY118" fmla="*/ 1552574 h 1628775"/>
              <a:gd name="connsiteX119" fmla="*/ 138137 w 352450"/>
              <a:gd name="connsiteY119" fmla="*/ 1566861 h 1628775"/>
              <a:gd name="connsiteX120" fmla="*/ 95276 w 352450"/>
              <a:gd name="connsiteY120" fmla="*/ 1574005 h 1628775"/>
              <a:gd name="connsiteX121" fmla="*/ 57176 w 352450"/>
              <a:gd name="connsiteY121" fmla="*/ 1581150 h 1628775"/>
              <a:gd name="connsiteX122" fmla="*/ 30981 w 352450"/>
              <a:gd name="connsiteY122" fmla="*/ 1585913 h 1628775"/>
              <a:gd name="connsiteX123" fmla="*/ 11932 w 352450"/>
              <a:gd name="connsiteY123" fmla="*/ 1604962 h 1628775"/>
              <a:gd name="connsiteX124" fmla="*/ 7169 w 352450"/>
              <a:gd name="connsiteY12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00051 w 352450"/>
              <a:gd name="connsiteY20" fmla="*/ 211931 h 1628775"/>
              <a:gd name="connsiteX21" fmla="*/ 178619 w 352450"/>
              <a:gd name="connsiteY21" fmla="*/ 216693 h 1628775"/>
              <a:gd name="connsiteX22" fmla="*/ 164331 w 352450"/>
              <a:gd name="connsiteY22" fmla="*/ 228599 h 1628775"/>
              <a:gd name="connsiteX23" fmla="*/ 159569 w 352450"/>
              <a:gd name="connsiteY23" fmla="*/ 250031 h 1628775"/>
              <a:gd name="connsiteX24" fmla="*/ 171475 w 352450"/>
              <a:gd name="connsiteY24" fmla="*/ 288131 h 1628775"/>
              <a:gd name="connsiteX25" fmla="*/ 183382 w 352450"/>
              <a:gd name="connsiteY25" fmla="*/ 319087 h 1628775"/>
              <a:gd name="connsiteX26" fmla="*/ 185763 w 352450"/>
              <a:gd name="connsiteY26" fmla="*/ 326231 h 1628775"/>
              <a:gd name="connsiteX27" fmla="*/ 209575 w 352450"/>
              <a:gd name="connsiteY27" fmla="*/ 347662 h 1628775"/>
              <a:gd name="connsiteX28" fmla="*/ 226244 w 352450"/>
              <a:gd name="connsiteY28" fmla="*/ 352425 h 1628775"/>
              <a:gd name="connsiteX29" fmla="*/ 240532 w 352450"/>
              <a:gd name="connsiteY29" fmla="*/ 361950 h 1628775"/>
              <a:gd name="connsiteX30" fmla="*/ 247675 w 352450"/>
              <a:gd name="connsiteY30" fmla="*/ 366712 h 1628775"/>
              <a:gd name="connsiteX31" fmla="*/ 250057 w 352450"/>
              <a:gd name="connsiteY31" fmla="*/ 373856 h 1628775"/>
              <a:gd name="connsiteX32" fmla="*/ 252438 w 352450"/>
              <a:gd name="connsiteY32" fmla="*/ 421481 h 1628775"/>
              <a:gd name="connsiteX33" fmla="*/ 245294 w 352450"/>
              <a:gd name="connsiteY33" fmla="*/ 426243 h 1628775"/>
              <a:gd name="connsiteX34" fmla="*/ 223863 w 352450"/>
              <a:gd name="connsiteY34" fmla="*/ 431006 h 1628775"/>
              <a:gd name="connsiteX35" fmla="*/ 209575 w 352450"/>
              <a:gd name="connsiteY35" fmla="*/ 435768 h 1628775"/>
              <a:gd name="connsiteX36" fmla="*/ 111944 w 352450"/>
              <a:gd name="connsiteY36" fmla="*/ 440531 h 1628775"/>
              <a:gd name="connsiteX37" fmla="*/ 107182 w 352450"/>
              <a:gd name="connsiteY37" fmla="*/ 447675 h 1628775"/>
              <a:gd name="connsiteX38" fmla="*/ 95275 w 352450"/>
              <a:gd name="connsiteY38" fmla="*/ 461962 h 1628775"/>
              <a:gd name="connsiteX39" fmla="*/ 92894 w 352450"/>
              <a:gd name="connsiteY39" fmla="*/ 473868 h 1628775"/>
              <a:gd name="connsiteX40" fmla="*/ 90513 w 352450"/>
              <a:gd name="connsiteY40" fmla="*/ 481012 h 1628775"/>
              <a:gd name="connsiteX41" fmla="*/ 102419 w 352450"/>
              <a:gd name="connsiteY41" fmla="*/ 528637 h 1628775"/>
              <a:gd name="connsiteX42" fmla="*/ 116707 w 352450"/>
              <a:gd name="connsiteY42" fmla="*/ 538162 h 1628775"/>
              <a:gd name="connsiteX43" fmla="*/ 130994 w 352450"/>
              <a:gd name="connsiteY43" fmla="*/ 547687 h 1628775"/>
              <a:gd name="connsiteX44" fmla="*/ 138138 w 352450"/>
              <a:gd name="connsiteY44" fmla="*/ 552450 h 1628775"/>
              <a:gd name="connsiteX45" fmla="*/ 150044 w 352450"/>
              <a:gd name="connsiteY45" fmla="*/ 564356 h 1628775"/>
              <a:gd name="connsiteX46" fmla="*/ 154807 w 352450"/>
              <a:gd name="connsiteY46" fmla="*/ 571500 h 1628775"/>
              <a:gd name="connsiteX47" fmla="*/ 161950 w 352450"/>
              <a:gd name="connsiteY47" fmla="*/ 581025 h 1628775"/>
              <a:gd name="connsiteX48" fmla="*/ 176238 w 352450"/>
              <a:gd name="connsiteY48" fmla="*/ 604837 h 1628775"/>
              <a:gd name="connsiteX49" fmla="*/ 185763 w 352450"/>
              <a:gd name="connsiteY49" fmla="*/ 621506 h 1628775"/>
              <a:gd name="connsiteX50" fmla="*/ 192907 w 352450"/>
              <a:gd name="connsiteY50" fmla="*/ 626268 h 1628775"/>
              <a:gd name="connsiteX51" fmla="*/ 195288 w 352450"/>
              <a:gd name="connsiteY51" fmla="*/ 633412 h 1628775"/>
              <a:gd name="connsiteX52" fmla="*/ 192907 w 352450"/>
              <a:gd name="connsiteY52" fmla="*/ 647700 h 1628775"/>
              <a:gd name="connsiteX53" fmla="*/ 181000 w 352450"/>
              <a:gd name="connsiteY53" fmla="*/ 659606 h 1628775"/>
              <a:gd name="connsiteX54" fmla="*/ 166713 w 352450"/>
              <a:gd name="connsiteY54" fmla="*/ 664368 h 1628775"/>
              <a:gd name="connsiteX55" fmla="*/ 150044 w 352450"/>
              <a:gd name="connsiteY55" fmla="*/ 669131 h 1628775"/>
              <a:gd name="connsiteX56" fmla="*/ 107182 w 352450"/>
              <a:gd name="connsiteY56" fmla="*/ 664368 h 1628775"/>
              <a:gd name="connsiteX57" fmla="*/ 100038 w 352450"/>
              <a:gd name="connsiteY57" fmla="*/ 661987 h 1628775"/>
              <a:gd name="connsiteX58" fmla="*/ 80988 w 352450"/>
              <a:gd name="connsiteY58" fmla="*/ 659606 h 1628775"/>
              <a:gd name="connsiteX59" fmla="*/ 38125 w 352450"/>
              <a:gd name="connsiteY59" fmla="*/ 666750 h 1628775"/>
              <a:gd name="connsiteX60" fmla="*/ 23838 w 352450"/>
              <a:gd name="connsiteY60" fmla="*/ 671512 h 1628775"/>
              <a:gd name="connsiteX61" fmla="*/ 16694 w 352450"/>
              <a:gd name="connsiteY61" fmla="*/ 673893 h 1628775"/>
              <a:gd name="connsiteX62" fmla="*/ 9550 w 352450"/>
              <a:gd name="connsiteY62" fmla="*/ 681037 h 1628775"/>
              <a:gd name="connsiteX63" fmla="*/ 25 w 352450"/>
              <a:gd name="connsiteY63" fmla="*/ 695325 h 1628775"/>
              <a:gd name="connsiteX64" fmla="*/ 2407 w 352450"/>
              <a:gd name="connsiteY64" fmla="*/ 702468 h 1628775"/>
              <a:gd name="connsiteX65" fmla="*/ 23838 w 352450"/>
              <a:gd name="connsiteY65" fmla="*/ 719137 h 1628775"/>
              <a:gd name="connsiteX66" fmla="*/ 38125 w 352450"/>
              <a:gd name="connsiteY66" fmla="*/ 728662 h 1628775"/>
              <a:gd name="connsiteX67" fmla="*/ 50032 w 352450"/>
              <a:gd name="connsiteY67" fmla="*/ 731043 h 1628775"/>
              <a:gd name="connsiteX68" fmla="*/ 80988 w 352450"/>
              <a:gd name="connsiteY68" fmla="*/ 735806 h 1628775"/>
              <a:gd name="connsiteX69" fmla="*/ 95275 w 352450"/>
              <a:gd name="connsiteY69" fmla="*/ 740568 h 1628775"/>
              <a:gd name="connsiteX70" fmla="*/ 109563 w 352450"/>
              <a:gd name="connsiteY70" fmla="*/ 750093 h 1628775"/>
              <a:gd name="connsiteX71" fmla="*/ 116707 w 352450"/>
              <a:gd name="connsiteY71" fmla="*/ 754856 h 1628775"/>
              <a:gd name="connsiteX72" fmla="*/ 123850 w 352450"/>
              <a:gd name="connsiteY72" fmla="*/ 757237 h 1628775"/>
              <a:gd name="connsiteX73" fmla="*/ 130994 w 352450"/>
              <a:gd name="connsiteY73" fmla="*/ 762000 h 1628775"/>
              <a:gd name="connsiteX74" fmla="*/ 138138 w 352450"/>
              <a:gd name="connsiteY74" fmla="*/ 764381 h 1628775"/>
              <a:gd name="connsiteX75" fmla="*/ 147663 w 352450"/>
              <a:gd name="connsiteY75" fmla="*/ 769143 h 1628775"/>
              <a:gd name="connsiteX76" fmla="*/ 154807 w 352450"/>
              <a:gd name="connsiteY76" fmla="*/ 776287 h 1628775"/>
              <a:gd name="connsiteX77" fmla="*/ 157188 w 352450"/>
              <a:gd name="connsiteY77" fmla="*/ 783431 h 1628775"/>
              <a:gd name="connsiteX78" fmla="*/ 161950 w 352450"/>
              <a:gd name="connsiteY78" fmla="*/ 790575 h 1628775"/>
              <a:gd name="connsiteX79" fmla="*/ 166713 w 352450"/>
              <a:gd name="connsiteY79" fmla="*/ 807243 h 1628775"/>
              <a:gd name="connsiteX80" fmla="*/ 173857 w 352450"/>
              <a:gd name="connsiteY80" fmla="*/ 821531 h 1628775"/>
              <a:gd name="connsiteX81" fmla="*/ 171475 w 352450"/>
              <a:gd name="connsiteY81" fmla="*/ 852487 h 1628775"/>
              <a:gd name="connsiteX82" fmla="*/ 157188 w 352450"/>
              <a:gd name="connsiteY82" fmla="*/ 866775 h 1628775"/>
              <a:gd name="connsiteX83" fmla="*/ 126232 w 352450"/>
              <a:gd name="connsiteY83" fmla="*/ 869156 h 1628775"/>
              <a:gd name="connsiteX84" fmla="*/ 83369 w 352450"/>
              <a:gd name="connsiteY84" fmla="*/ 881062 h 1628775"/>
              <a:gd name="connsiteX85" fmla="*/ 52413 w 352450"/>
              <a:gd name="connsiteY85" fmla="*/ 888206 h 1628775"/>
              <a:gd name="connsiteX86" fmla="*/ 33363 w 352450"/>
              <a:gd name="connsiteY86" fmla="*/ 895350 h 1628775"/>
              <a:gd name="connsiteX87" fmla="*/ 14313 w 352450"/>
              <a:gd name="connsiteY87" fmla="*/ 909637 h 1628775"/>
              <a:gd name="connsiteX88" fmla="*/ 4788 w 352450"/>
              <a:gd name="connsiteY88" fmla="*/ 942974 h 1628775"/>
              <a:gd name="connsiteX89" fmla="*/ 9551 w 352450"/>
              <a:gd name="connsiteY89" fmla="*/ 971550 h 1628775"/>
              <a:gd name="connsiteX90" fmla="*/ 35744 w 352450"/>
              <a:gd name="connsiteY90" fmla="*/ 1000125 h 1628775"/>
              <a:gd name="connsiteX91" fmla="*/ 71463 w 352450"/>
              <a:gd name="connsiteY91" fmla="*/ 1009650 h 1628775"/>
              <a:gd name="connsiteX92" fmla="*/ 126231 w 352450"/>
              <a:gd name="connsiteY92" fmla="*/ 1019175 h 1628775"/>
              <a:gd name="connsiteX93" fmla="*/ 161951 w 352450"/>
              <a:gd name="connsiteY93" fmla="*/ 1035843 h 1628775"/>
              <a:gd name="connsiteX94" fmla="*/ 178619 w 352450"/>
              <a:gd name="connsiteY94" fmla="*/ 1052512 h 1628775"/>
              <a:gd name="connsiteX95" fmla="*/ 173858 w 352450"/>
              <a:gd name="connsiteY95" fmla="*/ 1076326 h 1628775"/>
              <a:gd name="connsiteX96" fmla="*/ 159569 w 352450"/>
              <a:gd name="connsiteY96" fmla="*/ 1095375 h 1628775"/>
              <a:gd name="connsiteX97" fmla="*/ 123851 w 352450"/>
              <a:gd name="connsiteY97" fmla="*/ 1114424 h 1628775"/>
              <a:gd name="connsiteX98" fmla="*/ 61937 w 352450"/>
              <a:gd name="connsiteY98" fmla="*/ 1147761 h 1628775"/>
              <a:gd name="connsiteX99" fmla="*/ 16694 w 352450"/>
              <a:gd name="connsiteY99" fmla="*/ 1173955 h 1628775"/>
              <a:gd name="connsiteX100" fmla="*/ 2407 w 352450"/>
              <a:gd name="connsiteY100" fmla="*/ 1207293 h 1628775"/>
              <a:gd name="connsiteX101" fmla="*/ 14313 w 352450"/>
              <a:gd name="connsiteY101" fmla="*/ 1243012 h 1628775"/>
              <a:gd name="connsiteX102" fmla="*/ 57176 w 352450"/>
              <a:gd name="connsiteY102" fmla="*/ 1259681 h 1628775"/>
              <a:gd name="connsiteX103" fmla="*/ 100038 w 352450"/>
              <a:gd name="connsiteY103" fmla="*/ 1278731 h 1628775"/>
              <a:gd name="connsiteX104" fmla="*/ 128613 w 352450"/>
              <a:gd name="connsiteY104" fmla="*/ 1295399 h 1628775"/>
              <a:gd name="connsiteX105" fmla="*/ 147664 w 352450"/>
              <a:gd name="connsiteY105" fmla="*/ 1321593 h 1628775"/>
              <a:gd name="connsiteX106" fmla="*/ 138138 w 352450"/>
              <a:gd name="connsiteY106" fmla="*/ 1357312 h 1628775"/>
              <a:gd name="connsiteX107" fmla="*/ 92894 w 352450"/>
              <a:gd name="connsiteY107" fmla="*/ 1376362 h 1628775"/>
              <a:gd name="connsiteX108" fmla="*/ 33363 w 352450"/>
              <a:gd name="connsiteY108" fmla="*/ 1388269 h 1628775"/>
              <a:gd name="connsiteX109" fmla="*/ 9550 w 352450"/>
              <a:gd name="connsiteY109" fmla="*/ 1407318 h 1628775"/>
              <a:gd name="connsiteX110" fmla="*/ 25 w 352450"/>
              <a:gd name="connsiteY110" fmla="*/ 1435893 h 1628775"/>
              <a:gd name="connsiteX111" fmla="*/ 11932 w 352450"/>
              <a:gd name="connsiteY111" fmla="*/ 1450181 h 1628775"/>
              <a:gd name="connsiteX112" fmla="*/ 33363 w 352450"/>
              <a:gd name="connsiteY112" fmla="*/ 1469231 h 1628775"/>
              <a:gd name="connsiteX113" fmla="*/ 57175 w 352450"/>
              <a:gd name="connsiteY113" fmla="*/ 1483518 h 1628775"/>
              <a:gd name="connsiteX114" fmla="*/ 97657 w 352450"/>
              <a:gd name="connsiteY114" fmla="*/ 1500187 h 1628775"/>
              <a:gd name="connsiteX115" fmla="*/ 116707 w 352450"/>
              <a:gd name="connsiteY115" fmla="*/ 1504950 h 1628775"/>
              <a:gd name="connsiteX116" fmla="*/ 138138 w 352450"/>
              <a:gd name="connsiteY116" fmla="*/ 1514475 h 1628775"/>
              <a:gd name="connsiteX117" fmla="*/ 157188 w 352450"/>
              <a:gd name="connsiteY117" fmla="*/ 1531143 h 1628775"/>
              <a:gd name="connsiteX118" fmla="*/ 157188 w 352450"/>
              <a:gd name="connsiteY118" fmla="*/ 1552574 h 1628775"/>
              <a:gd name="connsiteX119" fmla="*/ 138137 w 352450"/>
              <a:gd name="connsiteY119" fmla="*/ 1566861 h 1628775"/>
              <a:gd name="connsiteX120" fmla="*/ 95276 w 352450"/>
              <a:gd name="connsiteY120" fmla="*/ 1574005 h 1628775"/>
              <a:gd name="connsiteX121" fmla="*/ 57176 w 352450"/>
              <a:gd name="connsiteY121" fmla="*/ 1581150 h 1628775"/>
              <a:gd name="connsiteX122" fmla="*/ 30981 w 352450"/>
              <a:gd name="connsiteY122" fmla="*/ 1585913 h 1628775"/>
              <a:gd name="connsiteX123" fmla="*/ 11932 w 352450"/>
              <a:gd name="connsiteY123" fmla="*/ 1604962 h 1628775"/>
              <a:gd name="connsiteX124" fmla="*/ 7169 w 352450"/>
              <a:gd name="connsiteY12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26257 w 352450"/>
              <a:gd name="connsiteY18" fmla="*/ 207168 h 1628775"/>
              <a:gd name="connsiteX19" fmla="*/ 233388 w 352450"/>
              <a:gd name="connsiteY19" fmla="*/ 204787 h 1628775"/>
              <a:gd name="connsiteX20" fmla="*/ 200051 w 352450"/>
              <a:gd name="connsiteY20" fmla="*/ 211931 h 1628775"/>
              <a:gd name="connsiteX21" fmla="*/ 178619 w 352450"/>
              <a:gd name="connsiteY21" fmla="*/ 216693 h 1628775"/>
              <a:gd name="connsiteX22" fmla="*/ 164331 w 352450"/>
              <a:gd name="connsiteY22" fmla="*/ 228599 h 1628775"/>
              <a:gd name="connsiteX23" fmla="*/ 159569 w 352450"/>
              <a:gd name="connsiteY23" fmla="*/ 250031 h 1628775"/>
              <a:gd name="connsiteX24" fmla="*/ 171475 w 352450"/>
              <a:gd name="connsiteY24" fmla="*/ 288131 h 1628775"/>
              <a:gd name="connsiteX25" fmla="*/ 183382 w 352450"/>
              <a:gd name="connsiteY25" fmla="*/ 319087 h 1628775"/>
              <a:gd name="connsiteX26" fmla="*/ 185763 w 352450"/>
              <a:gd name="connsiteY26" fmla="*/ 326231 h 1628775"/>
              <a:gd name="connsiteX27" fmla="*/ 209575 w 352450"/>
              <a:gd name="connsiteY27" fmla="*/ 347662 h 1628775"/>
              <a:gd name="connsiteX28" fmla="*/ 226244 w 352450"/>
              <a:gd name="connsiteY28" fmla="*/ 352425 h 1628775"/>
              <a:gd name="connsiteX29" fmla="*/ 240532 w 352450"/>
              <a:gd name="connsiteY29" fmla="*/ 361950 h 1628775"/>
              <a:gd name="connsiteX30" fmla="*/ 247675 w 352450"/>
              <a:gd name="connsiteY30" fmla="*/ 366712 h 1628775"/>
              <a:gd name="connsiteX31" fmla="*/ 250057 w 352450"/>
              <a:gd name="connsiteY31" fmla="*/ 373856 h 1628775"/>
              <a:gd name="connsiteX32" fmla="*/ 252438 w 352450"/>
              <a:gd name="connsiteY32" fmla="*/ 421481 h 1628775"/>
              <a:gd name="connsiteX33" fmla="*/ 245294 w 352450"/>
              <a:gd name="connsiteY33" fmla="*/ 426243 h 1628775"/>
              <a:gd name="connsiteX34" fmla="*/ 223863 w 352450"/>
              <a:gd name="connsiteY34" fmla="*/ 431006 h 1628775"/>
              <a:gd name="connsiteX35" fmla="*/ 209575 w 352450"/>
              <a:gd name="connsiteY35" fmla="*/ 435768 h 1628775"/>
              <a:gd name="connsiteX36" fmla="*/ 111944 w 352450"/>
              <a:gd name="connsiteY36" fmla="*/ 440531 h 1628775"/>
              <a:gd name="connsiteX37" fmla="*/ 107182 w 352450"/>
              <a:gd name="connsiteY37" fmla="*/ 447675 h 1628775"/>
              <a:gd name="connsiteX38" fmla="*/ 95275 w 352450"/>
              <a:gd name="connsiteY38" fmla="*/ 461962 h 1628775"/>
              <a:gd name="connsiteX39" fmla="*/ 92894 w 352450"/>
              <a:gd name="connsiteY39" fmla="*/ 473868 h 1628775"/>
              <a:gd name="connsiteX40" fmla="*/ 90513 w 352450"/>
              <a:gd name="connsiteY40" fmla="*/ 481012 h 1628775"/>
              <a:gd name="connsiteX41" fmla="*/ 102419 w 352450"/>
              <a:gd name="connsiteY41" fmla="*/ 528637 h 1628775"/>
              <a:gd name="connsiteX42" fmla="*/ 116707 w 352450"/>
              <a:gd name="connsiteY42" fmla="*/ 538162 h 1628775"/>
              <a:gd name="connsiteX43" fmla="*/ 130994 w 352450"/>
              <a:gd name="connsiteY43" fmla="*/ 547687 h 1628775"/>
              <a:gd name="connsiteX44" fmla="*/ 138138 w 352450"/>
              <a:gd name="connsiteY44" fmla="*/ 552450 h 1628775"/>
              <a:gd name="connsiteX45" fmla="*/ 150044 w 352450"/>
              <a:gd name="connsiteY45" fmla="*/ 564356 h 1628775"/>
              <a:gd name="connsiteX46" fmla="*/ 154807 w 352450"/>
              <a:gd name="connsiteY46" fmla="*/ 571500 h 1628775"/>
              <a:gd name="connsiteX47" fmla="*/ 161950 w 352450"/>
              <a:gd name="connsiteY47" fmla="*/ 581025 h 1628775"/>
              <a:gd name="connsiteX48" fmla="*/ 176238 w 352450"/>
              <a:gd name="connsiteY48" fmla="*/ 604837 h 1628775"/>
              <a:gd name="connsiteX49" fmla="*/ 185763 w 352450"/>
              <a:gd name="connsiteY49" fmla="*/ 621506 h 1628775"/>
              <a:gd name="connsiteX50" fmla="*/ 192907 w 352450"/>
              <a:gd name="connsiteY50" fmla="*/ 626268 h 1628775"/>
              <a:gd name="connsiteX51" fmla="*/ 195288 w 352450"/>
              <a:gd name="connsiteY51" fmla="*/ 633412 h 1628775"/>
              <a:gd name="connsiteX52" fmla="*/ 192907 w 352450"/>
              <a:gd name="connsiteY52" fmla="*/ 647700 h 1628775"/>
              <a:gd name="connsiteX53" fmla="*/ 181000 w 352450"/>
              <a:gd name="connsiteY53" fmla="*/ 659606 h 1628775"/>
              <a:gd name="connsiteX54" fmla="*/ 166713 w 352450"/>
              <a:gd name="connsiteY54" fmla="*/ 664368 h 1628775"/>
              <a:gd name="connsiteX55" fmla="*/ 150044 w 352450"/>
              <a:gd name="connsiteY55" fmla="*/ 669131 h 1628775"/>
              <a:gd name="connsiteX56" fmla="*/ 107182 w 352450"/>
              <a:gd name="connsiteY56" fmla="*/ 664368 h 1628775"/>
              <a:gd name="connsiteX57" fmla="*/ 100038 w 352450"/>
              <a:gd name="connsiteY57" fmla="*/ 661987 h 1628775"/>
              <a:gd name="connsiteX58" fmla="*/ 80988 w 352450"/>
              <a:gd name="connsiteY58" fmla="*/ 659606 h 1628775"/>
              <a:gd name="connsiteX59" fmla="*/ 38125 w 352450"/>
              <a:gd name="connsiteY59" fmla="*/ 666750 h 1628775"/>
              <a:gd name="connsiteX60" fmla="*/ 23838 w 352450"/>
              <a:gd name="connsiteY60" fmla="*/ 671512 h 1628775"/>
              <a:gd name="connsiteX61" fmla="*/ 16694 w 352450"/>
              <a:gd name="connsiteY61" fmla="*/ 673893 h 1628775"/>
              <a:gd name="connsiteX62" fmla="*/ 9550 w 352450"/>
              <a:gd name="connsiteY62" fmla="*/ 681037 h 1628775"/>
              <a:gd name="connsiteX63" fmla="*/ 25 w 352450"/>
              <a:gd name="connsiteY63" fmla="*/ 695325 h 1628775"/>
              <a:gd name="connsiteX64" fmla="*/ 2407 w 352450"/>
              <a:gd name="connsiteY64" fmla="*/ 702468 h 1628775"/>
              <a:gd name="connsiteX65" fmla="*/ 23838 w 352450"/>
              <a:gd name="connsiteY65" fmla="*/ 719137 h 1628775"/>
              <a:gd name="connsiteX66" fmla="*/ 38125 w 352450"/>
              <a:gd name="connsiteY66" fmla="*/ 728662 h 1628775"/>
              <a:gd name="connsiteX67" fmla="*/ 50032 w 352450"/>
              <a:gd name="connsiteY67" fmla="*/ 731043 h 1628775"/>
              <a:gd name="connsiteX68" fmla="*/ 80988 w 352450"/>
              <a:gd name="connsiteY68" fmla="*/ 735806 h 1628775"/>
              <a:gd name="connsiteX69" fmla="*/ 95275 w 352450"/>
              <a:gd name="connsiteY69" fmla="*/ 740568 h 1628775"/>
              <a:gd name="connsiteX70" fmla="*/ 109563 w 352450"/>
              <a:gd name="connsiteY70" fmla="*/ 750093 h 1628775"/>
              <a:gd name="connsiteX71" fmla="*/ 116707 w 352450"/>
              <a:gd name="connsiteY71" fmla="*/ 754856 h 1628775"/>
              <a:gd name="connsiteX72" fmla="*/ 123850 w 352450"/>
              <a:gd name="connsiteY72" fmla="*/ 757237 h 1628775"/>
              <a:gd name="connsiteX73" fmla="*/ 130994 w 352450"/>
              <a:gd name="connsiteY73" fmla="*/ 762000 h 1628775"/>
              <a:gd name="connsiteX74" fmla="*/ 138138 w 352450"/>
              <a:gd name="connsiteY74" fmla="*/ 764381 h 1628775"/>
              <a:gd name="connsiteX75" fmla="*/ 147663 w 352450"/>
              <a:gd name="connsiteY75" fmla="*/ 769143 h 1628775"/>
              <a:gd name="connsiteX76" fmla="*/ 154807 w 352450"/>
              <a:gd name="connsiteY76" fmla="*/ 776287 h 1628775"/>
              <a:gd name="connsiteX77" fmla="*/ 157188 w 352450"/>
              <a:gd name="connsiteY77" fmla="*/ 783431 h 1628775"/>
              <a:gd name="connsiteX78" fmla="*/ 161950 w 352450"/>
              <a:gd name="connsiteY78" fmla="*/ 790575 h 1628775"/>
              <a:gd name="connsiteX79" fmla="*/ 166713 w 352450"/>
              <a:gd name="connsiteY79" fmla="*/ 807243 h 1628775"/>
              <a:gd name="connsiteX80" fmla="*/ 173857 w 352450"/>
              <a:gd name="connsiteY80" fmla="*/ 821531 h 1628775"/>
              <a:gd name="connsiteX81" fmla="*/ 171475 w 352450"/>
              <a:gd name="connsiteY81" fmla="*/ 852487 h 1628775"/>
              <a:gd name="connsiteX82" fmla="*/ 157188 w 352450"/>
              <a:gd name="connsiteY82" fmla="*/ 866775 h 1628775"/>
              <a:gd name="connsiteX83" fmla="*/ 126232 w 352450"/>
              <a:gd name="connsiteY83" fmla="*/ 869156 h 1628775"/>
              <a:gd name="connsiteX84" fmla="*/ 83369 w 352450"/>
              <a:gd name="connsiteY84" fmla="*/ 881062 h 1628775"/>
              <a:gd name="connsiteX85" fmla="*/ 52413 w 352450"/>
              <a:gd name="connsiteY85" fmla="*/ 888206 h 1628775"/>
              <a:gd name="connsiteX86" fmla="*/ 33363 w 352450"/>
              <a:gd name="connsiteY86" fmla="*/ 895350 h 1628775"/>
              <a:gd name="connsiteX87" fmla="*/ 14313 w 352450"/>
              <a:gd name="connsiteY87" fmla="*/ 909637 h 1628775"/>
              <a:gd name="connsiteX88" fmla="*/ 4788 w 352450"/>
              <a:gd name="connsiteY88" fmla="*/ 942974 h 1628775"/>
              <a:gd name="connsiteX89" fmla="*/ 9551 w 352450"/>
              <a:gd name="connsiteY89" fmla="*/ 971550 h 1628775"/>
              <a:gd name="connsiteX90" fmla="*/ 35744 w 352450"/>
              <a:gd name="connsiteY90" fmla="*/ 1000125 h 1628775"/>
              <a:gd name="connsiteX91" fmla="*/ 71463 w 352450"/>
              <a:gd name="connsiteY91" fmla="*/ 1009650 h 1628775"/>
              <a:gd name="connsiteX92" fmla="*/ 126231 w 352450"/>
              <a:gd name="connsiteY92" fmla="*/ 1019175 h 1628775"/>
              <a:gd name="connsiteX93" fmla="*/ 161951 w 352450"/>
              <a:gd name="connsiteY93" fmla="*/ 1035843 h 1628775"/>
              <a:gd name="connsiteX94" fmla="*/ 178619 w 352450"/>
              <a:gd name="connsiteY94" fmla="*/ 1052512 h 1628775"/>
              <a:gd name="connsiteX95" fmla="*/ 173858 w 352450"/>
              <a:gd name="connsiteY95" fmla="*/ 1076326 h 1628775"/>
              <a:gd name="connsiteX96" fmla="*/ 159569 w 352450"/>
              <a:gd name="connsiteY96" fmla="*/ 1095375 h 1628775"/>
              <a:gd name="connsiteX97" fmla="*/ 123851 w 352450"/>
              <a:gd name="connsiteY97" fmla="*/ 1114424 h 1628775"/>
              <a:gd name="connsiteX98" fmla="*/ 61937 w 352450"/>
              <a:gd name="connsiteY98" fmla="*/ 1147761 h 1628775"/>
              <a:gd name="connsiteX99" fmla="*/ 16694 w 352450"/>
              <a:gd name="connsiteY99" fmla="*/ 1173955 h 1628775"/>
              <a:gd name="connsiteX100" fmla="*/ 2407 w 352450"/>
              <a:gd name="connsiteY100" fmla="*/ 1207293 h 1628775"/>
              <a:gd name="connsiteX101" fmla="*/ 14313 w 352450"/>
              <a:gd name="connsiteY101" fmla="*/ 1243012 h 1628775"/>
              <a:gd name="connsiteX102" fmla="*/ 57176 w 352450"/>
              <a:gd name="connsiteY102" fmla="*/ 1259681 h 1628775"/>
              <a:gd name="connsiteX103" fmla="*/ 100038 w 352450"/>
              <a:gd name="connsiteY103" fmla="*/ 1278731 h 1628775"/>
              <a:gd name="connsiteX104" fmla="*/ 128613 w 352450"/>
              <a:gd name="connsiteY104" fmla="*/ 1295399 h 1628775"/>
              <a:gd name="connsiteX105" fmla="*/ 147664 w 352450"/>
              <a:gd name="connsiteY105" fmla="*/ 1321593 h 1628775"/>
              <a:gd name="connsiteX106" fmla="*/ 138138 w 352450"/>
              <a:gd name="connsiteY106" fmla="*/ 1357312 h 1628775"/>
              <a:gd name="connsiteX107" fmla="*/ 92894 w 352450"/>
              <a:gd name="connsiteY107" fmla="*/ 1376362 h 1628775"/>
              <a:gd name="connsiteX108" fmla="*/ 33363 w 352450"/>
              <a:gd name="connsiteY108" fmla="*/ 1388269 h 1628775"/>
              <a:gd name="connsiteX109" fmla="*/ 9550 w 352450"/>
              <a:gd name="connsiteY109" fmla="*/ 1407318 h 1628775"/>
              <a:gd name="connsiteX110" fmla="*/ 25 w 352450"/>
              <a:gd name="connsiteY110" fmla="*/ 1435893 h 1628775"/>
              <a:gd name="connsiteX111" fmla="*/ 11932 w 352450"/>
              <a:gd name="connsiteY111" fmla="*/ 1450181 h 1628775"/>
              <a:gd name="connsiteX112" fmla="*/ 33363 w 352450"/>
              <a:gd name="connsiteY112" fmla="*/ 1469231 h 1628775"/>
              <a:gd name="connsiteX113" fmla="*/ 57175 w 352450"/>
              <a:gd name="connsiteY113" fmla="*/ 1483518 h 1628775"/>
              <a:gd name="connsiteX114" fmla="*/ 97657 w 352450"/>
              <a:gd name="connsiteY114" fmla="*/ 1500187 h 1628775"/>
              <a:gd name="connsiteX115" fmla="*/ 116707 w 352450"/>
              <a:gd name="connsiteY115" fmla="*/ 1504950 h 1628775"/>
              <a:gd name="connsiteX116" fmla="*/ 138138 w 352450"/>
              <a:gd name="connsiteY116" fmla="*/ 1514475 h 1628775"/>
              <a:gd name="connsiteX117" fmla="*/ 157188 w 352450"/>
              <a:gd name="connsiteY117" fmla="*/ 1531143 h 1628775"/>
              <a:gd name="connsiteX118" fmla="*/ 157188 w 352450"/>
              <a:gd name="connsiteY118" fmla="*/ 1552574 h 1628775"/>
              <a:gd name="connsiteX119" fmla="*/ 138137 w 352450"/>
              <a:gd name="connsiteY119" fmla="*/ 1566861 h 1628775"/>
              <a:gd name="connsiteX120" fmla="*/ 95276 w 352450"/>
              <a:gd name="connsiteY120" fmla="*/ 1574005 h 1628775"/>
              <a:gd name="connsiteX121" fmla="*/ 57176 w 352450"/>
              <a:gd name="connsiteY121" fmla="*/ 1581150 h 1628775"/>
              <a:gd name="connsiteX122" fmla="*/ 30981 w 352450"/>
              <a:gd name="connsiteY122" fmla="*/ 1585913 h 1628775"/>
              <a:gd name="connsiteX123" fmla="*/ 11932 w 352450"/>
              <a:gd name="connsiteY123" fmla="*/ 1604962 h 1628775"/>
              <a:gd name="connsiteX124" fmla="*/ 7169 w 352450"/>
              <a:gd name="connsiteY12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28638 w 352450"/>
              <a:gd name="connsiteY13" fmla="*/ 135731 h 1628775"/>
              <a:gd name="connsiteX14" fmla="*/ 335782 w 352450"/>
              <a:gd name="connsiteY14" fmla="*/ 140493 h 1628775"/>
              <a:gd name="connsiteX15" fmla="*/ 350069 w 352450"/>
              <a:gd name="connsiteY15" fmla="*/ 164306 h 1628775"/>
              <a:gd name="connsiteX16" fmla="*/ 352450 w 352450"/>
              <a:gd name="connsiteY16" fmla="*/ 171450 h 1628775"/>
              <a:gd name="connsiteX17" fmla="*/ 340544 w 352450"/>
              <a:gd name="connsiteY17" fmla="*/ 197643 h 1628775"/>
              <a:gd name="connsiteX18" fmla="*/ 314351 w 352450"/>
              <a:gd name="connsiteY18" fmla="*/ 211931 h 1628775"/>
              <a:gd name="connsiteX19" fmla="*/ 233388 w 352450"/>
              <a:gd name="connsiteY19" fmla="*/ 204787 h 1628775"/>
              <a:gd name="connsiteX20" fmla="*/ 200051 w 352450"/>
              <a:gd name="connsiteY20" fmla="*/ 211931 h 1628775"/>
              <a:gd name="connsiteX21" fmla="*/ 178619 w 352450"/>
              <a:gd name="connsiteY21" fmla="*/ 216693 h 1628775"/>
              <a:gd name="connsiteX22" fmla="*/ 164331 w 352450"/>
              <a:gd name="connsiteY22" fmla="*/ 228599 h 1628775"/>
              <a:gd name="connsiteX23" fmla="*/ 159569 w 352450"/>
              <a:gd name="connsiteY23" fmla="*/ 250031 h 1628775"/>
              <a:gd name="connsiteX24" fmla="*/ 171475 w 352450"/>
              <a:gd name="connsiteY24" fmla="*/ 288131 h 1628775"/>
              <a:gd name="connsiteX25" fmla="*/ 183382 w 352450"/>
              <a:gd name="connsiteY25" fmla="*/ 319087 h 1628775"/>
              <a:gd name="connsiteX26" fmla="*/ 185763 w 352450"/>
              <a:gd name="connsiteY26" fmla="*/ 326231 h 1628775"/>
              <a:gd name="connsiteX27" fmla="*/ 209575 w 352450"/>
              <a:gd name="connsiteY27" fmla="*/ 347662 h 1628775"/>
              <a:gd name="connsiteX28" fmla="*/ 226244 w 352450"/>
              <a:gd name="connsiteY28" fmla="*/ 352425 h 1628775"/>
              <a:gd name="connsiteX29" fmla="*/ 240532 w 352450"/>
              <a:gd name="connsiteY29" fmla="*/ 361950 h 1628775"/>
              <a:gd name="connsiteX30" fmla="*/ 247675 w 352450"/>
              <a:gd name="connsiteY30" fmla="*/ 366712 h 1628775"/>
              <a:gd name="connsiteX31" fmla="*/ 250057 w 352450"/>
              <a:gd name="connsiteY31" fmla="*/ 373856 h 1628775"/>
              <a:gd name="connsiteX32" fmla="*/ 252438 w 352450"/>
              <a:gd name="connsiteY32" fmla="*/ 421481 h 1628775"/>
              <a:gd name="connsiteX33" fmla="*/ 245294 w 352450"/>
              <a:gd name="connsiteY33" fmla="*/ 426243 h 1628775"/>
              <a:gd name="connsiteX34" fmla="*/ 223863 w 352450"/>
              <a:gd name="connsiteY34" fmla="*/ 431006 h 1628775"/>
              <a:gd name="connsiteX35" fmla="*/ 209575 w 352450"/>
              <a:gd name="connsiteY35" fmla="*/ 435768 h 1628775"/>
              <a:gd name="connsiteX36" fmla="*/ 111944 w 352450"/>
              <a:gd name="connsiteY36" fmla="*/ 440531 h 1628775"/>
              <a:gd name="connsiteX37" fmla="*/ 107182 w 352450"/>
              <a:gd name="connsiteY37" fmla="*/ 447675 h 1628775"/>
              <a:gd name="connsiteX38" fmla="*/ 95275 w 352450"/>
              <a:gd name="connsiteY38" fmla="*/ 461962 h 1628775"/>
              <a:gd name="connsiteX39" fmla="*/ 92894 w 352450"/>
              <a:gd name="connsiteY39" fmla="*/ 473868 h 1628775"/>
              <a:gd name="connsiteX40" fmla="*/ 90513 w 352450"/>
              <a:gd name="connsiteY40" fmla="*/ 481012 h 1628775"/>
              <a:gd name="connsiteX41" fmla="*/ 102419 w 352450"/>
              <a:gd name="connsiteY41" fmla="*/ 528637 h 1628775"/>
              <a:gd name="connsiteX42" fmla="*/ 116707 w 352450"/>
              <a:gd name="connsiteY42" fmla="*/ 538162 h 1628775"/>
              <a:gd name="connsiteX43" fmla="*/ 130994 w 352450"/>
              <a:gd name="connsiteY43" fmla="*/ 547687 h 1628775"/>
              <a:gd name="connsiteX44" fmla="*/ 138138 w 352450"/>
              <a:gd name="connsiteY44" fmla="*/ 552450 h 1628775"/>
              <a:gd name="connsiteX45" fmla="*/ 150044 w 352450"/>
              <a:gd name="connsiteY45" fmla="*/ 564356 h 1628775"/>
              <a:gd name="connsiteX46" fmla="*/ 154807 w 352450"/>
              <a:gd name="connsiteY46" fmla="*/ 571500 h 1628775"/>
              <a:gd name="connsiteX47" fmla="*/ 161950 w 352450"/>
              <a:gd name="connsiteY47" fmla="*/ 581025 h 1628775"/>
              <a:gd name="connsiteX48" fmla="*/ 176238 w 352450"/>
              <a:gd name="connsiteY48" fmla="*/ 604837 h 1628775"/>
              <a:gd name="connsiteX49" fmla="*/ 185763 w 352450"/>
              <a:gd name="connsiteY49" fmla="*/ 621506 h 1628775"/>
              <a:gd name="connsiteX50" fmla="*/ 192907 w 352450"/>
              <a:gd name="connsiteY50" fmla="*/ 626268 h 1628775"/>
              <a:gd name="connsiteX51" fmla="*/ 195288 w 352450"/>
              <a:gd name="connsiteY51" fmla="*/ 633412 h 1628775"/>
              <a:gd name="connsiteX52" fmla="*/ 192907 w 352450"/>
              <a:gd name="connsiteY52" fmla="*/ 647700 h 1628775"/>
              <a:gd name="connsiteX53" fmla="*/ 181000 w 352450"/>
              <a:gd name="connsiteY53" fmla="*/ 659606 h 1628775"/>
              <a:gd name="connsiteX54" fmla="*/ 166713 w 352450"/>
              <a:gd name="connsiteY54" fmla="*/ 664368 h 1628775"/>
              <a:gd name="connsiteX55" fmla="*/ 150044 w 352450"/>
              <a:gd name="connsiteY55" fmla="*/ 669131 h 1628775"/>
              <a:gd name="connsiteX56" fmla="*/ 107182 w 352450"/>
              <a:gd name="connsiteY56" fmla="*/ 664368 h 1628775"/>
              <a:gd name="connsiteX57" fmla="*/ 100038 w 352450"/>
              <a:gd name="connsiteY57" fmla="*/ 661987 h 1628775"/>
              <a:gd name="connsiteX58" fmla="*/ 80988 w 352450"/>
              <a:gd name="connsiteY58" fmla="*/ 659606 h 1628775"/>
              <a:gd name="connsiteX59" fmla="*/ 38125 w 352450"/>
              <a:gd name="connsiteY59" fmla="*/ 666750 h 1628775"/>
              <a:gd name="connsiteX60" fmla="*/ 23838 w 352450"/>
              <a:gd name="connsiteY60" fmla="*/ 671512 h 1628775"/>
              <a:gd name="connsiteX61" fmla="*/ 16694 w 352450"/>
              <a:gd name="connsiteY61" fmla="*/ 673893 h 1628775"/>
              <a:gd name="connsiteX62" fmla="*/ 9550 w 352450"/>
              <a:gd name="connsiteY62" fmla="*/ 681037 h 1628775"/>
              <a:gd name="connsiteX63" fmla="*/ 25 w 352450"/>
              <a:gd name="connsiteY63" fmla="*/ 695325 h 1628775"/>
              <a:gd name="connsiteX64" fmla="*/ 2407 w 352450"/>
              <a:gd name="connsiteY64" fmla="*/ 702468 h 1628775"/>
              <a:gd name="connsiteX65" fmla="*/ 23838 w 352450"/>
              <a:gd name="connsiteY65" fmla="*/ 719137 h 1628775"/>
              <a:gd name="connsiteX66" fmla="*/ 38125 w 352450"/>
              <a:gd name="connsiteY66" fmla="*/ 728662 h 1628775"/>
              <a:gd name="connsiteX67" fmla="*/ 50032 w 352450"/>
              <a:gd name="connsiteY67" fmla="*/ 731043 h 1628775"/>
              <a:gd name="connsiteX68" fmla="*/ 80988 w 352450"/>
              <a:gd name="connsiteY68" fmla="*/ 735806 h 1628775"/>
              <a:gd name="connsiteX69" fmla="*/ 95275 w 352450"/>
              <a:gd name="connsiteY69" fmla="*/ 740568 h 1628775"/>
              <a:gd name="connsiteX70" fmla="*/ 109563 w 352450"/>
              <a:gd name="connsiteY70" fmla="*/ 750093 h 1628775"/>
              <a:gd name="connsiteX71" fmla="*/ 116707 w 352450"/>
              <a:gd name="connsiteY71" fmla="*/ 754856 h 1628775"/>
              <a:gd name="connsiteX72" fmla="*/ 123850 w 352450"/>
              <a:gd name="connsiteY72" fmla="*/ 757237 h 1628775"/>
              <a:gd name="connsiteX73" fmla="*/ 130994 w 352450"/>
              <a:gd name="connsiteY73" fmla="*/ 762000 h 1628775"/>
              <a:gd name="connsiteX74" fmla="*/ 138138 w 352450"/>
              <a:gd name="connsiteY74" fmla="*/ 764381 h 1628775"/>
              <a:gd name="connsiteX75" fmla="*/ 147663 w 352450"/>
              <a:gd name="connsiteY75" fmla="*/ 769143 h 1628775"/>
              <a:gd name="connsiteX76" fmla="*/ 154807 w 352450"/>
              <a:gd name="connsiteY76" fmla="*/ 776287 h 1628775"/>
              <a:gd name="connsiteX77" fmla="*/ 157188 w 352450"/>
              <a:gd name="connsiteY77" fmla="*/ 783431 h 1628775"/>
              <a:gd name="connsiteX78" fmla="*/ 161950 w 352450"/>
              <a:gd name="connsiteY78" fmla="*/ 790575 h 1628775"/>
              <a:gd name="connsiteX79" fmla="*/ 166713 w 352450"/>
              <a:gd name="connsiteY79" fmla="*/ 807243 h 1628775"/>
              <a:gd name="connsiteX80" fmla="*/ 173857 w 352450"/>
              <a:gd name="connsiteY80" fmla="*/ 821531 h 1628775"/>
              <a:gd name="connsiteX81" fmla="*/ 171475 w 352450"/>
              <a:gd name="connsiteY81" fmla="*/ 852487 h 1628775"/>
              <a:gd name="connsiteX82" fmla="*/ 157188 w 352450"/>
              <a:gd name="connsiteY82" fmla="*/ 866775 h 1628775"/>
              <a:gd name="connsiteX83" fmla="*/ 126232 w 352450"/>
              <a:gd name="connsiteY83" fmla="*/ 869156 h 1628775"/>
              <a:gd name="connsiteX84" fmla="*/ 83369 w 352450"/>
              <a:gd name="connsiteY84" fmla="*/ 881062 h 1628775"/>
              <a:gd name="connsiteX85" fmla="*/ 52413 w 352450"/>
              <a:gd name="connsiteY85" fmla="*/ 888206 h 1628775"/>
              <a:gd name="connsiteX86" fmla="*/ 33363 w 352450"/>
              <a:gd name="connsiteY86" fmla="*/ 895350 h 1628775"/>
              <a:gd name="connsiteX87" fmla="*/ 14313 w 352450"/>
              <a:gd name="connsiteY87" fmla="*/ 909637 h 1628775"/>
              <a:gd name="connsiteX88" fmla="*/ 4788 w 352450"/>
              <a:gd name="connsiteY88" fmla="*/ 942974 h 1628775"/>
              <a:gd name="connsiteX89" fmla="*/ 9551 w 352450"/>
              <a:gd name="connsiteY89" fmla="*/ 971550 h 1628775"/>
              <a:gd name="connsiteX90" fmla="*/ 35744 w 352450"/>
              <a:gd name="connsiteY90" fmla="*/ 1000125 h 1628775"/>
              <a:gd name="connsiteX91" fmla="*/ 71463 w 352450"/>
              <a:gd name="connsiteY91" fmla="*/ 1009650 h 1628775"/>
              <a:gd name="connsiteX92" fmla="*/ 126231 w 352450"/>
              <a:gd name="connsiteY92" fmla="*/ 1019175 h 1628775"/>
              <a:gd name="connsiteX93" fmla="*/ 161951 w 352450"/>
              <a:gd name="connsiteY93" fmla="*/ 1035843 h 1628775"/>
              <a:gd name="connsiteX94" fmla="*/ 178619 w 352450"/>
              <a:gd name="connsiteY94" fmla="*/ 1052512 h 1628775"/>
              <a:gd name="connsiteX95" fmla="*/ 173858 w 352450"/>
              <a:gd name="connsiteY95" fmla="*/ 1076326 h 1628775"/>
              <a:gd name="connsiteX96" fmla="*/ 159569 w 352450"/>
              <a:gd name="connsiteY96" fmla="*/ 1095375 h 1628775"/>
              <a:gd name="connsiteX97" fmla="*/ 123851 w 352450"/>
              <a:gd name="connsiteY97" fmla="*/ 1114424 h 1628775"/>
              <a:gd name="connsiteX98" fmla="*/ 61937 w 352450"/>
              <a:gd name="connsiteY98" fmla="*/ 1147761 h 1628775"/>
              <a:gd name="connsiteX99" fmla="*/ 16694 w 352450"/>
              <a:gd name="connsiteY99" fmla="*/ 1173955 h 1628775"/>
              <a:gd name="connsiteX100" fmla="*/ 2407 w 352450"/>
              <a:gd name="connsiteY100" fmla="*/ 1207293 h 1628775"/>
              <a:gd name="connsiteX101" fmla="*/ 14313 w 352450"/>
              <a:gd name="connsiteY101" fmla="*/ 1243012 h 1628775"/>
              <a:gd name="connsiteX102" fmla="*/ 57176 w 352450"/>
              <a:gd name="connsiteY102" fmla="*/ 1259681 h 1628775"/>
              <a:gd name="connsiteX103" fmla="*/ 100038 w 352450"/>
              <a:gd name="connsiteY103" fmla="*/ 1278731 h 1628775"/>
              <a:gd name="connsiteX104" fmla="*/ 128613 w 352450"/>
              <a:gd name="connsiteY104" fmla="*/ 1295399 h 1628775"/>
              <a:gd name="connsiteX105" fmla="*/ 147664 w 352450"/>
              <a:gd name="connsiteY105" fmla="*/ 1321593 h 1628775"/>
              <a:gd name="connsiteX106" fmla="*/ 138138 w 352450"/>
              <a:gd name="connsiteY106" fmla="*/ 1357312 h 1628775"/>
              <a:gd name="connsiteX107" fmla="*/ 92894 w 352450"/>
              <a:gd name="connsiteY107" fmla="*/ 1376362 h 1628775"/>
              <a:gd name="connsiteX108" fmla="*/ 33363 w 352450"/>
              <a:gd name="connsiteY108" fmla="*/ 1388269 h 1628775"/>
              <a:gd name="connsiteX109" fmla="*/ 9550 w 352450"/>
              <a:gd name="connsiteY109" fmla="*/ 1407318 h 1628775"/>
              <a:gd name="connsiteX110" fmla="*/ 25 w 352450"/>
              <a:gd name="connsiteY110" fmla="*/ 1435893 h 1628775"/>
              <a:gd name="connsiteX111" fmla="*/ 11932 w 352450"/>
              <a:gd name="connsiteY111" fmla="*/ 1450181 h 1628775"/>
              <a:gd name="connsiteX112" fmla="*/ 33363 w 352450"/>
              <a:gd name="connsiteY112" fmla="*/ 1469231 h 1628775"/>
              <a:gd name="connsiteX113" fmla="*/ 57175 w 352450"/>
              <a:gd name="connsiteY113" fmla="*/ 1483518 h 1628775"/>
              <a:gd name="connsiteX114" fmla="*/ 97657 w 352450"/>
              <a:gd name="connsiteY114" fmla="*/ 1500187 h 1628775"/>
              <a:gd name="connsiteX115" fmla="*/ 116707 w 352450"/>
              <a:gd name="connsiteY115" fmla="*/ 1504950 h 1628775"/>
              <a:gd name="connsiteX116" fmla="*/ 138138 w 352450"/>
              <a:gd name="connsiteY116" fmla="*/ 1514475 h 1628775"/>
              <a:gd name="connsiteX117" fmla="*/ 157188 w 352450"/>
              <a:gd name="connsiteY117" fmla="*/ 1531143 h 1628775"/>
              <a:gd name="connsiteX118" fmla="*/ 157188 w 352450"/>
              <a:gd name="connsiteY118" fmla="*/ 1552574 h 1628775"/>
              <a:gd name="connsiteX119" fmla="*/ 138137 w 352450"/>
              <a:gd name="connsiteY119" fmla="*/ 1566861 h 1628775"/>
              <a:gd name="connsiteX120" fmla="*/ 95276 w 352450"/>
              <a:gd name="connsiteY120" fmla="*/ 1574005 h 1628775"/>
              <a:gd name="connsiteX121" fmla="*/ 57176 w 352450"/>
              <a:gd name="connsiteY121" fmla="*/ 1581150 h 1628775"/>
              <a:gd name="connsiteX122" fmla="*/ 30981 w 352450"/>
              <a:gd name="connsiteY122" fmla="*/ 1585913 h 1628775"/>
              <a:gd name="connsiteX123" fmla="*/ 11932 w 352450"/>
              <a:gd name="connsiteY123" fmla="*/ 1604962 h 1628775"/>
              <a:gd name="connsiteX124" fmla="*/ 7169 w 352450"/>
              <a:gd name="connsiteY124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35769 w 352450"/>
              <a:gd name="connsiteY5" fmla="*/ 69056 h 1628775"/>
              <a:gd name="connsiteX6" fmla="*/ 242913 w 352450"/>
              <a:gd name="connsiteY6" fmla="*/ 71437 h 1628775"/>
              <a:gd name="connsiteX7" fmla="*/ 257200 w 352450"/>
              <a:gd name="connsiteY7" fmla="*/ 83343 h 1628775"/>
              <a:gd name="connsiteX8" fmla="*/ 264344 w 352450"/>
              <a:gd name="connsiteY8" fmla="*/ 85725 h 1628775"/>
              <a:gd name="connsiteX9" fmla="*/ 278632 w 352450"/>
              <a:gd name="connsiteY9" fmla="*/ 92868 h 1628775"/>
              <a:gd name="connsiteX10" fmla="*/ 300063 w 352450"/>
              <a:gd name="connsiteY10" fmla="*/ 104775 h 1628775"/>
              <a:gd name="connsiteX11" fmla="*/ 307207 w 352450"/>
              <a:gd name="connsiteY11" fmla="*/ 111918 h 1628775"/>
              <a:gd name="connsiteX12" fmla="*/ 321494 w 352450"/>
              <a:gd name="connsiteY12" fmla="*/ 121443 h 1628775"/>
              <a:gd name="connsiteX13" fmla="*/ 335782 w 352450"/>
              <a:gd name="connsiteY13" fmla="*/ 140493 h 1628775"/>
              <a:gd name="connsiteX14" fmla="*/ 350069 w 352450"/>
              <a:gd name="connsiteY14" fmla="*/ 164306 h 1628775"/>
              <a:gd name="connsiteX15" fmla="*/ 352450 w 352450"/>
              <a:gd name="connsiteY15" fmla="*/ 171450 h 1628775"/>
              <a:gd name="connsiteX16" fmla="*/ 340544 w 352450"/>
              <a:gd name="connsiteY16" fmla="*/ 197643 h 1628775"/>
              <a:gd name="connsiteX17" fmla="*/ 314351 w 352450"/>
              <a:gd name="connsiteY17" fmla="*/ 211931 h 1628775"/>
              <a:gd name="connsiteX18" fmla="*/ 233388 w 352450"/>
              <a:gd name="connsiteY18" fmla="*/ 204787 h 1628775"/>
              <a:gd name="connsiteX19" fmla="*/ 200051 w 352450"/>
              <a:gd name="connsiteY19" fmla="*/ 211931 h 1628775"/>
              <a:gd name="connsiteX20" fmla="*/ 178619 w 352450"/>
              <a:gd name="connsiteY20" fmla="*/ 216693 h 1628775"/>
              <a:gd name="connsiteX21" fmla="*/ 164331 w 352450"/>
              <a:gd name="connsiteY21" fmla="*/ 228599 h 1628775"/>
              <a:gd name="connsiteX22" fmla="*/ 159569 w 352450"/>
              <a:gd name="connsiteY22" fmla="*/ 250031 h 1628775"/>
              <a:gd name="connsiteX23" fmla="*/ 171475 w 352450"/>
              <a:gd name="connsiteY23" fmla="*/ 288131 h 1628775"/>
              <a:gd name="connsiteX24" fmla="*/ 183382 w 352450"/>
              <a:gd name="connsiteY24" fmla="*/ 319087 h 1628775"/>
              <a:gd name="connsiteX25" fmla="*/ 185763 w 352450"/>
              <a:gd name="connsiteY25" fmla="*/ 326231 h 1628775"/>
              <a:gd name="connsiteX26" fmla="*/ 209575 w 352450"/>
              <a:gd name="connsiteY26" fmla="*/ 347662 h 1628775"/>
              <a:gd name="connsiteX27" fmla="*/ 226244 w 352450"/>
              <a:gd name="connsiteY27" fmla="*/ 352425 h 1628775"/>
              <a:gd name="connsiteX28" fmla="*/ 240532 w 352450"/>
              <a:gd name="connsiteY28" fmla="*/ 361950 h 1628775"/>
              <a:gd name="connsiteX29" fmla="*/ 247675 w 352450"/>
              <a:gd name="connsiteY29" fmla="*/ 366712 h 1628775"/>
              <a:gd name="connsiteX30" fmla="*/ 250057 w 352450"/>
              <a:gd name="connsiteY30" fmla="*/ 373856 h 1628775"/>
              <a:gd name="connsiteX31" fmla="*/ 252438 w 352450"/>
              <a:gd name="connsiteY31" fmla="*/ 421481 h 1628775"/>
              <a:gd name="connsiteX32" fmla="*/ 245294 w 352450"/>
              <a:gd name="connsiteY32" fmla="*/ 426243 h 1628775"/>
              <a:gd name="connsiteX33" fmla="*/ 223863 w 352450"/>
              <a:gd name="connsiteY33" fmla="*/ 431006 h 1628775"/>
              <a:gd name="connsiteX34" fmla="*/ 209575 w 352450"/>
              <a:gd name="connsiteY34" fmla="*/ 435768 h 1628775"/>
              <a:gd name="connsiteX35" fmla="*/ 111944 w 352450"/>
              <a:gd name="connsiteY35" fmla="*/ 440531 h 1628775"/>
              <a:gd name="connsiteX36" fmla="*/ 107182 w 352450"/>
              <a:gd name="connsiteY36" fmla="*/ 447675 h 1628775"/>
              <a:gd name="connsiteX37" fmla="*/ 95275 w 352450"/>
              <a:gd name="connsiteY37" fmla="*/ 461962 h 1628775"/>
              <a:gd name="connsiteX38" fmla="*/ 92894 w 352450"/>
              <a:gd name="connsiteY38" fmla="*/ 473868 h 1628775"/>
              <a:gd name="connsiteX39" fmla="*/ 90513 w 352450"/>
              <a:gd name="connsiteY39" fmla="*/ 481012 h 1628775"/>
              <a:gd name="connsiteX40" fmla="*/ 102419 w 352450"/>
              <a:gd name="connsiteY40" fmla="*/ 528637 h 1628775"/>
              <a:gd name="connsiteX41" fmla="*/ 116707 w 352450"/>
              <a:gd name="connsiteY41" fmla="*/ 538162 h 1628775"/>
              <a:gd name="connsiteX42" fmla="*/ 130994 w 352450"/>
              <a:gd name="connsiteY42" fmla="*/ 547687 h 1628775"/>
              <a:gd name="connsiteX43" fmla="*/ 138138 w 352450"/>
              <a:gd name="connsiteY43" fmla="*/ 552450 h 1628775"/>
              <a:gd name="connsiteX44" fmla="*/ 150044 w 352450"/>
              <a:gd name="connsiteY44" fmla="*/ 564356 h 1628775"/>
              <a:gd name="connsiteX45" fmla="*/ 154807 w 352450"/>
              <a:gd name="connsiteY45" fmla="*/ 571500 h 1628775"/>
              <a:gd name="connsiteX46" fmla="*/ 161950 w 352450"/>
              <a:gd name="connsiteY46" fmla="*/ 581025 h 1628775"/>
              <a:gd name="connsiteX47" fmla="*/ 176238 w 352450"/>
              <a:gd name="connsiteY47" fmla="*/ 604837 h 1628775"/>
              <a:gd name="connsiteX48" fmla="*/ 185763 w 352450"/>
              <a:gd name="connsiteY48" fmla="*/ 621506 h 1628775"/>
              <a:gd name="connsiteX49" fmla="*/ 192907 w 352450"/>
              <a:gd name="connsiteY49" fmla="*/ 626268 h 1628775"/>
              <a:gd name="connsiteX50" fmla="*/ 195288 w 352450"/>
              <a:gd name="connsiteY50" fmla="*/ 633412 h 1628775"/>
              <a:gd name="connsiteX51" fmla="*/ 192907 w 352450"/>
              <a:gd name="connsiteY51" fmla="*/ 647700 h 1628775"/>
              <a:gd name="connsiteX52" fmla="*/ 181000 w 352450"/>
              <a:gd name="connsiteY52" fmla="*/ 659606 h 1628775"/>
              <a:gd name="connsiteX53" fmla="*/ 166713 w 352450"/>
              <a:gd name="connsiteY53" fmla="*/ 664368 h 1628775"/>
              <a:gd name="connsiteX54" fmla="*/ 150044 w 352450"/>
              <a:gd name="connsiteY54" fmla="*/ 669131 h 1628775"/>
              <a:gd name="connsiteX55" fmla="*/ 107182 w 352450"/>
              <a:gd name="connsiteY55" fmla="*/ 664368 h 1628775"/>
              <a:gd name="connsiteX56" fmla="*/ 100038 w 352450"/>
              <a:gd name="connsiteY56" fmla="*/ 661987 h 1628775"/>
              <a:gd name="connsiteX57" fmla="*/ 80988 w 352450"/>
              <a:gd name="connsiteY57" fmla="*/ 659606 h 1628775"/>
              <a:gd name="connsiteX58" fmla="*/ 38125 w 352450"/>
              <a:gd name="connsiteY58" fmla="*/ 666750 h 1628775"/>
              <a:gd name="connsiteX59" fmla="*/ 23838 w 352450"/>
              <a:gd name="connsiteY59" fmla="*/ 671512 h 1628775"/>
              <a:gd name="connsiteX60" fmla="*/ 16694 w 352450"/>
              <a:gd name="connsiteY60" fmla="*/ 673893 h 1628775"/>
              <a:gd name="connsiteX61" fmla="*/ 9550 w 352450"/>
              <a:gd name="connsiteY61" fmla="*/ 681037 h 1628775"/>
              <a:gd name="connsiteX62" fmla="*/ 25 w 352450"/>
              <a:gd name="connsiteY62" fmla="*/ 695325 h 1628775"/>
              <a:gd name="connsiteX63" fmla="*/ 2407 w 352450"/>
              <a:gd name="connsiteY63" fmla="*/ 702468 h 1628775"/>
              <a:gd name="connsiteX64" fmla="*/ 23838 w 352450"/>
              <a:gd name="connsiteY64" fmla="*/ 719137 h 1628775"/>
              <a:gd name="connsiteX65" fmla="*/ 38125 w 352450"/>
              <a:gd name="connsiteY65" fmla="*/ 728662 h 1628775"/>
              <a:gd name="connsiteX66" fmla="*/ 50032 w 352450"/>
              <a:gd name="connsiteY66" fmla="*/ 731043 h 1628775"/>
              <a:gd name="connsiteX67" fmla="*/ 80988 w 352450"/>
              <a:gd name="connsiteY67" fmla="*/ 735806 h 1628775"/>
              <a:gd name="connsiteX68" fmla="*/ 95275 w 352450"/>
              <a:gd name="connsiteY68" fmla="*/ 740568 h 1628775"/>
              <a:gd name="connsiteX69" fmla="*/ 109563 w 352450"/>
              <a:gd name="connsiteY69" fmla="*/ 750093 h 1628775"/>
              <a:gd name="connsiteX70" fmla="*/ 116707 w 352450"/>
              <a:gd name="connsiteY70" fmla="*/ 754856 h 1628775"/>
              <a:gd name="connsiteX71" fmla="*/ 123850 w 352450"/>
              <a:gd name="connsiteY71" fmla="*/ 757237 h 1628775"/>
              <a:gd name="connsiteX72" fmla="*/ 130994 w 352450"/>
              <a:gd name="connsiteY72" fmla="*/ 762000 h 1628775"/>
              <a:gd name="connsiteX73" fmla="*/ 138138 w 352450"/>
              <a:gd name="connsiteY73" fmla="*/ 764381 h 1628775"/>
              <a:gd name="connsiteX74" fmla="*/ 147663 w 352450"/>
              <a:gd name="connsiteY74" fmla="*/ 769143 h 1628775"/>
              <a:gd name="connsiteX75" fmla="*/ 154807 w 352450"/>
              <a:gd name="connsiteY75" fmla="*/ 776287 h 1628775"/>
              <a:gd name="connsiteX76" fmla="*/ 157188 w 352450"/>
              <a:gd name="connsiteY76" fmla="*/ 783431 h 1628775"/>
              <a:gd name="connsiteX77" fmla="*/ 161950 w 352450"/>
              <a:gd name="connsiteY77" fmla="*/ 790575 h 1628775"/>
              <a:gd name="connsiteX78" fmla="*/ 166713 w 352450"/>
              <a:gd name="connsiteY78" fmla="*/ 807243 h 1628775"/>
              <a:gd name="connsiteX79" fmla="*/ 173857 w 352450"/>
              <a:gd name="connsiteY79" fmla="*/ 821531 h 1628775"/>
              <a:gd name="connsiteX80" fmla="*/ 171475 w 352450"/>
              <a:gd name="connsiteY80" fmla="*/ 852487 h 1628775"/>
              <a:gd name="connsiteX81" fmla="*/ 157188 w 352450"/>
              <a:gd name="connsiteY81" fmla="*/ 866775 h 1628775"/>
              <a:gd name="connsiteX82" fmla="*/ 126232 w 352450"/>
              <a:gd name="connsiteY82" fmla="*/ 869156 h 1628775"/>
              <a:gd name="connsiteX83" fmla="*/ 83369 w 352450"/>
              <a:gd name="connsiteY83" fmla="*/ 881062 h 1628775"/>
              <a:gd name="connsiteX84" fmla="*/ 52413 w 352450"/>
              <a:gd name="connsiteY84" fmla="*/ 888206 h 1628775"/>
              <a:gd name="connsiteX85" fmla="*/ 33363 w 352450"/>
              <a:gd name="connsiteY85" fmla="*/ 895350 h 1628775"/>
              <a:gd name="connsiteX86" fmla="*/ 14313 w 352450"/>
              <a:gd name="connsiteY86" fmla="*/ 909637 h 1628775"/>
              <a:gd name="connsiteX87" fmla="*/ 4788 w 352450"/>
              <a:gd name="connsiteY87" fmla="*/ 942974 h 1628775"/>
              <a:gd name="connsiteX88" fmla="*/ 9551 w 352450"/>
              <a:gd name="connsiteY88" fmla="*/ 971550 h 1628775"/>
              <a:gd name="connsiteX89" fmla="*/ 35744 w 352450"/>
              <a:gd name="connsiteY89" fmla="*/ 1000125 h 1628775"/>
              <a:gd name="connsiteX90" fmla="*/ 71463 w 352450"/>
              <a:gd name="connsiteY90" fmla="*/ 1009650 h 1628775"/>
              <a:gd name="connsiteX91" fmla="*/ 126231 w 352450"/>
              <a:gd name="connsiteY91" fmla="*/ 1019175 h 1628775"/>
              <a:gd name="connsiteX92" fmla="*/ 161951 w 352450"/>
              <a:gd name="connsiteY92" fmla="*/ 1035843 h 1628775"/>
              <a:gd name="connsiteX93" fmla="*/ 178619 w 352450"/>
              <a:gd name="connsiteY93" fmla="*/ 1052512 h 1628775"/>
              <a:gd name="connsiteX94" fmla="*/ 173858 w 352450"/>
              <a:gd name="connsiteY94" fmla="*/ 1076326 h 1628775"/>
              <a:gd name="connsiteX95" fmla="*/ 159569 w 352450"/>
              <a:gd name="connsiteY95" fmla="*/ 1095375 h 1628775"/>
              <a:gd name="connsiteX96" fmla="*/ 123851 w 352450"/>
              <a:gd name="connsiteY96" fmla="*/ 1114424 h 1628775"/>
              <a:gd name="connsiteX97" fmla="*/ 61937 w 352450"/>
              <a:gd name="connsiteY97" fmla="*/ 1147761 h 1628775"/>
              <a:gd name="connsiteX98" fmla="*/ 16694 w 352450"/>
              <a:gd name="connsiteY98" fmla="*/ 1173955 h 1628775"/>
              <a:gd name="connsiteX99" fmla="*/ 2407 w 352450"/>
              <a:gd name="connsiteY99" fmla="*/ 1207293 h 1628775"/>
              <a:gd name="connsiteX100" fmla="*/ 14313 w 352450"/>
              <a:gd name="connsiteY100" fmla="*/ 1243012 h 1628775"/>
              <a:gd name="connsiteX101" fmla="*/ 57176 w 352450"/>
              <a:gd name="connsiteY101" fmla="*/ 1259681 h 1628775"/>
              <a:gd name="connsiteX102" fmla="*/ 100038 w 352450"/>
              <a:gd name="connsiteY102" fmla="*/ 1278731 h 1628775"/>
              <a:gd name="connsiteX103" fmla="*/ 128613 w 352450"/>
              <a:gd name="connsiteY103" fmla="*/ 1295399 h 1628775"/>
              <a:gd name="connsiteX104" fmla="*/ 147664 w 352450"/>
              <a:gd name="connsiteY104" fmla="*/ 1321593 h 1628775"/>
              <a:gd name="connsiteX105" fmla="*/ 138138 w 352450"/>
              <a:gd name="connsiteY105" fmla="*/ 1357312 h 1628775"/>
              <a:gd name="connsiteX106" fmla="*/ 92894 w 352450"/>
              <a:gd name="connsiteY106" fmla="*/ 1376362 h 1628775"/>
              <a:gd name="connsiteX107" fmla="*/ 33363 w 352450"/>
              <a:gd name="connsiteY107" fmla="*/ 1388269 h 1628775"/>
              <a:gd name="connsiteX108" fmla="*/ 9550 w 352450"/>
              <a:gd name="connsiteY108" fmla="*/ 1407318 h 1628775"/>
              <a:gd name="connsiteX109" fmla="*/ 25 w 352450"/>
              <a:gd name="connsiteY109" fmla="*/ 1435893 h 1628775"/>
              <a:gd name="connsiteX110" fmla="*/ 11932 w 352450"/>
              <a:gd name="connsiteY110" fmla="*/ 1450181 h 1628775"/>
              <a:gd name="connsiteX111" fmla="*/ 33363 w 352450"/>
              <a:gd name="connsiteY111" fmla="*/ 1469231 h 1628775"/>
              <a:gd name="connsiteX112" fmla="*/ 57175 w 352450"/>
              <a:gd name="connsiteY112" fmla="*/ 1483518 h 1628775"/>
              <a:gd name="connsiteX113" fmla="*/ 97657 w 352450"/>
              <a:gd name="connsiteY113" fmla="*/ 1500187 h 1628775"/>
              <a:gd name="connsiteX114" fmla="*/ 116707 w 352450"/>
              <a:gd name="connsiteY114" fmla="*/ 1504950 h 1628775"/>
              <a:gd name="connsiteX115" fmla="*/ 138138 w 352450"/>
              <a:gd name="connsiteY115" fmla="*/ 1514475 h 1628775"/>
              <a:gd name="connsiteX116" fmla="*/ 157188 w 352450"/>
              <a:gd name="connsiteY116" fmla="*/ 1531143 h 1628775"/>
              <a:gd name="connsiteX117" fmla="*/ 157188 w 352450"/>
              <a:gd name="connsiteY117" fmla="*/ 1552574 h 1628775"/>
              <a:gd name="connsiteX118" fmla="*/ 138137 w 352450"/>
              <a:gd name="connsiteY118" fmla="*/ 1566861 h 1628775"/>
              <a:gd name="connsiteX119" fmla="*/ 95276 w 352450"/>
              <a:gd name="connsiteY119" fmla="*/ 1574005 h 1628775"/>
              <a:gd name="connsiteX120" fmla="*/ 57176 w 352450"/>
              <a:gd name="connsiteY120" fmla="*/ 1581150 h 1628775"/>
              <a:gd name="connsiteX121" fmla="*/ 30981 w 352450"/>
              <a:gd name="connsiteY121" fmla="*/ 1585913 h 1628775"/>
              <a:gd name="connsiteX122" fmla="*/ 11932 w 352450"/>
              <a:gd name="connsiteY122" fmla="*/ 1604962 h 1628775"/>
              <a:gd name="connsiteX123" fmla="*/ 7169 w 352450"/>
              <a:gd name="connsiteY123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33388 w 352450"/>
              <a:gd name="connsiteY4" fmla="*/ 61912 h 1628775"/>
              <a:gd name="connsiteX5" fmla="*/ 242913 w 352450"/>
              <a:gd name="connsiteY5" fmla="*/ 71437 h 1628775"/>
              <a:gd name="connsiteX6" fmla="*/ 257200 w 352450"/>
              <a:gd name="connsiteY6" fmla="*/ 83343 h 1628775"/>
              <a:gd name="connsiteX7" fmla="*/ 264344 w 352450"/>
              <a:gd name="connsiteY7" fmla="*/ 85725 h 1628775"/>
              <a:gd name="connsiteX8" fmla="*/ 278632 w 352450"/>
              <a:gd name="connsiteY8" fmla="*/ 92868 h 1628775"/>
              <a:gd name="connsiteX9" fmla="*/ 300063 w 352450"/>
              <a:gd name="connsiteY9" fmla="*/ 104775 h 1628775"/>
              <a:gd name="connsiteX10" fmla="*/ 307207 w 352450"/>
              <a:gd name="connsiteY10" fmla="*/ 111918 h 1628775"/>
              <a:gd name="connsiteX11" fmla="*/ 321494 w 352450"/>
              <a:gd name="connsiteY11" fmla="*/ 121443 h 1628775"/>
              <a:gd name="connsiteX12" fmla="*/ 335782 w 352450"/>
              <a:gd name="connsiteY12" fmla="*/ 140493 h 1628775"/>
              <a:gd name="connsiteX13" fmla="*/ 350069 w 352450"/>
              <a:gd name="connsiteY13" fmla="*/ 164306 h 1628775"/>
              <a:gd name="connsiteX14" fmla="*/ 352450 w 352450"/>
              <a:gd name="connsiteY14" fmla="*/ 171450 h 1628775"/>
              <a:gd name="connsiteX15" fmla="*/ 340544 w 352450"/>
              <a:gd name="connsiteY15" fmla="*/ 197643 h 1628775"/>
              <a:gd name="connsiteX16" fmla="*/ 314351 w 352450"/>
              <a:gd name="connsiteY16" fmla="*/ 211931 h 1628775"/>
              <a:gd name="connsiteX17" fmla="*/ 233388 w 352450"/>
              <a:gd name="connsiteY17" fmla="*/ 204787 h 1628775"/>
              <a:gd name="connsiteX18" fmla="*/ 200051 w 352450"/>
              <a:gd name="connsiteY18" fmla="*/ 211931 h 1628775"/>
              <a:gd name="connsiteX19" fmla="*/ 178619 w 352450"/>
              <a:gd name="connsiteY19" fmla="*/ 216693 h 1628775"/>
              <a:gd name="connsiteX20" fmla="*/ 164331 w 352450"/>
              <a:gd name="connsiteY20" fmla="*/ 228599 h 1628775"/>
              <a:gd name="connsiteX21" fmla="*/ 159569 w 352450"/>
              <a:gd name="connsiteY21" fmla="*/ 250031 h 1628775"/>
              <a:gd name="connsiteX22" fmla="*/ 171475 w 352450"/>
              <a:gd name="connsiteY22" fmla="*/ 288131 h 1628775"/>
              <a:gd name="connsiteX23" fmla="*/ 183382 w 352450"/>
              <a:gd name="connsiteY23" fmla="*/ 319087 h 1628775"/>
              <a:gd name="connsiteX24" fmla="*/ 185763 w 352450"/>
              <a:gd name="connsiteY24" fmla="*/ 326231 h 1628775"/>
              <a:gd name="connsiteX25" fmla="*/ 209575 w 352450"/>
              <a:gd name="connsiteY25" fmla="*/ 347662 h 1628775"/>
              <a:gd name="connsiteX26" fmla="*/ 226244 w 352450"/>
              <a:gd name="connsiteY26" fmla="*/ 352425 h 1628775"/>
              <a:gd name="connsiteX27" fmla="*/ 240532 w 352450"/>
              <a:gd name="connsiteY27" fmla="*/ 361950 h 1628775"/>
              <a:gd name="connsiteX28" fmla="*/ 247675 w 352450"/>
              <a:gd name="connsiteY28" fmla="*/ 366712 h 1628775"/>
              <a:gd name="connsiteX29" fmla="*/ 250057 w 352450"/>
              <a:gd name="connsiteY29" fmla="*/ 373856 h 1628775"/>
              <a:gd name="connsiteX30" fmla="*/ 252438 w 352450"/>
              <a:gd name="connsiteY30" fmla="*/ 421481 h 1628775"/>
              <a:gd name="connsiteX31" fmla="*/ 245294 w 352450"/>
              <a:gd name="connsiteY31" fmla="*/ 426243 h 1628775"/>
              <a:gd name="connsiteX32" fmla="*/ 223863 w 352450"/>
              <a:gd name="connsiteY32" fmla="*/ 431006 h 1628775"/>
              <a:gd name="connsiteX33" fmla="*/ 209575 w 352450"/>
              <a:gd name="connsiteY33" fmla="*/ 435768 h 1628775"/>
              <a:gd name="connsiteX34" fmla="*/ 111944 w 352450"/>
              <a:gd name="connsiteY34" fmla="*/ 440531 h 1628775"/>
              <a:gd name="connsiteX35" fmla="*/ 107182 w 352450"/>
              <a:gd name="connsiteY35" fmla="*/ 447675 h 1628775"/>
              <a:gd name="connsiteX36" fmla="*/ 95275 w 352450"/>
              <a:gd name="connsiteY36" fmla="*/ 461962 h 1628775"/>
              <a:gd name="connsiteX37" fmla="*/ 92894 w 352450"/>
              <a:gd name="connsiteY37" fmla="*/ 473868 h 1628775"/>
              <a:gd name="connsiteX38" fmla="*/ 90513 w 352450"/>
              <a:gd name="connsiteY38" fmla="*/ 481012 h 1628775"/>
              <a:gd name="connsiteX39" fmla="*/ 102419 w 352450"/>
              <a:gd name="connsiteY39" fmla="*/ 528637 h 1628775"/>
              <a:gd name="connsiteX40" fmla="*/ 116707 w 352450"/>
              <a:gd name="connsiteY40" fmla="*/ 538162 h 1628775"/>
              <a:gd name="connsiteX41" fmla="*/ 130994 w 352450"/>
              <a:gd name="connsiteY41" fmla="*/ 547687 h 1628775"/>
              <a:gd name="connsiteX42" fmla="*/ 138138 w 352450"/>
              <a:gd name="connsiteY42" fmla="*/ 552450 h 1628775"/>
              <a:gd name="connsiteX43" fmla="*/ 150044 w 352450"/>
              <a:gd name="connsiteY43" fmla="*/ 564356 h 1628775"/>
              <a:gd name="connsiteX44" fmla="*/ 154807 w 352450"/>
              <a:gd name="connsiteY44" fmla="*/ 571500 h 1628775"/>
              <a:gd name="connsiteX45" fmla="*/ 161950 w 352450"/>
              <a:gd name="connsiteY45" fmla="*/ 581025 h 1628775"/>
              <a:gd name="connsiteX46" fmla="*/ 176238 w 352450"/>
              <a:gd name="connsiteY46" fmla="*/ 604837 h 1628775"/>
              <a:gd name="connsiteX47" fmla="*/ 185763 w 352450"/>
              <a:gd name="connsiteY47" fmla="*/ 621506 h 1628775"/>
              <a:gd name="connsiteX48" fmla="*/ 192907 w 352450"/>
              <a:gd name="connsiteY48" fmla="*/ 626268 h 1628775"/>
              <a:gd name="connsiteX49" fmla="*/ 195288 w 352450"/>
              <a:gd name="connsiteY49" fmla="*/ 633412 h 1628775"/>
              <a:gd name="connsiteX50" fmla="*/ 192907 w 352450"/>
              <a:gd name="connsiteY50" fmla="*/ 647700 h 1628775"/>
              <a:gd name="connsiteX51" fmla="*/ 181000 w 352450"/>
              <a:gd name="connsiteY51" fmla="*/ 659606 h 1628775"/>
              <a:gd name="connsiteX52" fmla="*/ 166713 w 352450"/>
              <a:gd name="connsiteY52" fmla="*/ 664368 h 1628775"/>
              <a:gd name="connsiteX53" fmla="*/ 150044 w 352450"/>
              <a:gd name="connsiteY53" fmla="*/ 669131 h 1628775"/>
              <a:gd name="connsiteX54" fmla="*/ 107182 w 352450"/>
              <a:gd name="connsiteY54" fmla="*/ 664368 h 1628775"/>
              <a:gd name="connsiteX55" fmla="*/ 100038 w 352450"/>
              <a:gd name="connsiteY55" fmla="*/ 661987 h 1628775"/>
              <a:gd name="connsiteX56" fmla="*/ 80988 w 352450"/>
              <a:gd name="connsiteY56" fmla="*/ 659606 h 1628775"/>
              <a:gd name="connsiteX57" fmla="*/ 38125 w 352450"/>
              <a:gd name="connsiteY57" fmla="*/ 666750 h 1628775"/>
              <a:gd name="connsiteX58" fmla="*/ 23838 w 352450"/>
              <a:gd name="connsiteY58" fmla="*/ 671512 h 1628775"/>
              <a:gd name="connsiteX59" fmla="*/ 16694 w 352450"/>
              <a:gd name="connsiteY59" fmla="*/ 673893 h 1628775"/>
              <a:gd name="connsiteX60" fmla="*/ 9550 w 352450"/>
              <a:gd name="connsiteY60" fmla="*/ 681037 h 1628775"/>
              <a:gd name="connsiteX61" fmla="*/ 25 w 352450"/>
              <a:gd name="connsiteY61" fmla="*/ 695325 h 1628775"/>
              <a:gd name="connsiteX62" fmla="*/ 2407 w 352450"/>
              <a:gd name="connsiteY62" fmla="*/ 702468 h 1628775"/>
              <a:gd name="connsiteX63" fmla="*/ 23838 w 352450"/>
              <a:gd name="connsiteY63" fmla="*/ 719137 h 1628775"/>
              <a:gd name="connsiteX64" fmla="*/ 38125 w 352450"/>
              <a:gd name="connsiteY64" fmla="*/ 728662 h 1628775"/>
              <a:gd name="connsiteX65" fmla="*/ 50032 w 352450"/>
              <a:gd name="connsiteY65" fmla="*/ 731043 h 1628775"/>
              <a:gd name="connsiteX66" fmla="*/ 80988 w 352450"/>
              <a:gd name="connsiteY66" fmla="*/ 735806 h 1628775"/>
              <a:gd name="connsiteX67" fmla="*/ 95275 w 352450"/>
              <a:gd name="connsiteY67" fmla="*/ 740568 h 1628775"/>
              <a:gd name="connsiteX68" fmla="*/ 109563 w 352450"/>
              <a:gd name="connsiteY68" fmla="*/ 750093 h 1628775"/>
              <a:gd name="connsiteX69" fmla="*/ 116707 w 352450"/>
              <a:gd name="connsiteY69" fmla="*/ 754856 h 1628775"/>
              <a:gd name="connsiteX70" fmla="*/ 123850 w 352450"/>
              <a:gd name="connsiteY70" fmla="*/ 757237 h 1628775"/>
              <a:gd name="connsiteX71" fmla="*/ 130994 w 352450"/>
              <a:gd name="connsiteY71" fmla="*/ 762000 h 1628775"/>
              <a:gd name="connsiteX72" fmla="*/ 138138 w 352450"/>
              <a:gd name="connsiteY72" fmla="*/ 764381 h 1628775"/>
              <a:gd name="connsiteX73" fmla="*/ 147663 w 352450"/>
              <a:gd name="connsiteY73" fmla="*/ 769143 h 1628775"/>
              <a:gd name="connsiteX74" fmla="*/ 154807 w 352450"/>
              <a:gd name="connsiteY74" fmla="*/ 776287 h 1628775"/>
              <a:gd name="connsiteX75" fmla="*/ 157188 w 352450"/>
              <a:gd name="connsiteY75" fmla="*/ 783431 h 1628775"/>
              <a:gd name="connsiteX76" fmla="*/ 161950 w 352450"/>
              <a:gd name="connsiteY76" fmla="*/ 790575 h 1628775"/>
              <a:gd name="connsiteX77" fmla="*/ 166713 w 352450"/>
              <a:gd name="connsiteY77" fmla="*/ 807243 h 1628775"/>
              <a:gd name="connsiteX78" fmla="*/ 173857 w 352450"/>
              <a:gd name="connsiteY78" fmla="*/ 821531 h 1628775"/>
              <a:gd name="connsiteX79" fmla="*/ 171475 w 352450"/>
              <a:gd name="connsiteY79" fmla="*/ 852487 h 1628775"/>
              <a:gd name="connsiteX80" fmla="*/ 157188 w 352450"/>
              <a:gd name="connsiteY80" fmla="*/ 866775 h 1628775"/>
              <a:gd name="connsiteX81" fmla="*/ 126232 w 352450"/>
              <a:gd name="connsiteY81" fmla="*/ 869156 h 1628775"/>
              <a:gd name="connsiteX82" fmla="*/ 83369 w 352450"/>
              <a:gd name="connsiteY82" fmla="*/ 881062 h 1628775"/>
              <a:gd name="connsiteX83" fmla="*/ 52413 w 352450"/>
              <a:gd name="connsiteY83" fmla="*/ 888206 h 1628775"/>
              <a:gd name="connsiteX84" fmla="*/ 33363 w 352450"/>
              <a:gd name="connsiteY84" fmla="*/ 895350 h 1628775"/>
              <a:gd name="connsiteX85" fmla="*/ 14313 w 352450"/>
              <a:gd name="connsiteY85" fmla="*/ 909637 h 1628775"/>
              <a:gd name="connsiteX86" fmla="*/ 4788 w 352450"/>
              <a:gd name="connsiteY86" fmla="*/ 942974 h 1628775"/>
              <a:gd name="connsiteX87" fmla="*/ 9551 w 352450"/>
              <a:gd name="connsiteY87" fmla="*/ 971550 h 1628775"/>
              <a:gd name="connsiteX88" fmla="*/ 35744 w 352450"/>
              <a:gd name="connsiteY88" fmla="*/ 1000125 h 1628775"/>
              <a:gd name="connsiteX89" fmla="*/ 71463 w 352450"/>
              <a:gd name="connsiteY89" fmla="*/ 1009650 h 1628775"/>
              <a:gd name="connsiteX90" fmla="*/ 126231 w 352450"/>
              <a:gd name="connsiteY90" fmla="*/ 1019175 h 1628775"/>
              <a:gd name="connsiteX91" fmla="*/ 161951 w 352450"/>
              <a:gd name="connsiteY91" fmla="*/ 1035843 h 1628775"/>
              <a:gd name="connsiteX92" fmla="*/ 178619 w 352450"/>
              <a:gd name="connsiteY92" fmla="*/ 1052512 h 1628775"/>
              <a:gd name="connsiteX93" fmla="*/ 173858 w 352450"/>
              <a:gd name="connsiteY93" fmla="*/ 1076326 h 1628775"/>
              <a:gd name="connsiteX94" fmla="*/ 159569 w 352450"/>
              <a:gd name="connsiteY94" fmla="*/ 1095375 h 1628775"/>
              <a:gd name="connsiteX95" fmla="*/ 123851 w 352450"/>
              <a:gd name="connsiteY95" fmla="*/ 1114424 h 1628775"/>
              <a:gd name="connsiteX96" fmla="*/ 61937 w 352450"/>
              <a:gd name="connsiteY96" fmla="*/ 1147761 h 1628775"/>
              <a:gd name="connsiteX97" fmla="*/ 16694 w 352450"/>
              <a:gd name="connsiteY97" fmla="*/ 1173955 h 1628775"/>
              <a:gd name="connsiteX98" fmla="*/ 2407 w 352450"/>
              <a:gd name="connsiteY98" fmla="*/ 1207293 h 1628775"/>
              <a:gd name="connsiteX99" fmla="*/ 14313 w 352450"/>
              <a:gd name="connsiteY99" fmla="*/ 1243012 h 1628775"/>
              <a:gd name="connsiteX100" fmla="*/ 57176 w 352450"/>
              <a:gd name="connsiteY100" fmla="*/ 1259681 h 1628775"/>
              <a:gd name="connsiteX101" fmla="*/ 100038 w 352450"/>
              <a:gd name="connsiteY101" fmla="*/ 1278731 h 1628775"/>
              <a:gd name="connsiteX102" fmla="*/ 128613 w 352450"/>
              <a:gd name="connsiteY102" fmla="*/ 1295399 h 1628775"/>
              <a:gd name="connsiteX103" fmla="*/ 147664 w 352450"/>
              <a:gd name="connsiteY103" fmla="*/ 1321593 h 1628775"/>
              <a:gd name="connsiteX104" fmla="*/ 138138 w 352450"/>
              <a:gd name="connsiteY104" fmla="*/ 1357312 h 1628775"/>
              <a:gd name="connsiteX105" fmla="*/ 92894 w 352450"/>
              <a:gd name="connsiteY105" fmla="*/ 1376362 h 1628775"/>
              <a:gd name="connsiteX106" fmla="*/ 33363 w 352450"/>
              <a:gd name="connsiteY106" fmla="*/ 1388269 h 1628775"/>
              <a:gd name="connsiteX107" fmla="*/ 9550 w 352450"/>
              <a:gd name="connsiteY107" fmla="*/ 1407318 h 1628775"/>
              <a:gd name="connsiteX108" fmla="*/ 25 w 352450"/>
              <a:gd name="connsiteY108" fmla="*/ 1435893 h 1628775"/>
              <a:gd name="connsiteX109" fmla="*/ 11932 w 352450"/>
              <a:gd name="connsiteY109" fmla="*/ 1450181 h 1628775"/>
              <a:gd name="connsiteX110" fmla="*/ 33363 w 352450"/>
              <a:gd name="connsiteY110" fmla="*/ 1469231 h 1628775"/>
              <a:gd name="connsiteX111" fmla="*/ 57175 w 352450"/>
              <a:gd name="connsiteY111" fmla="*/ 1483518 h 1628775"/>
              <a:gd name="connsiteX112" fmla="*/ 97657 w 352450"/>
              <a:gd name="connsiteY112" fmla="*/ 1500187 h 1628775"/>
              <a:gd name="connsiteX113" fmla="*/ 116707 w 352450"/>
              <a:gd name="connsiteY113" fmla="*/ 1504950 h 1628775"/>
              <a:gd name="connsiteX114" fmla="*/ 138138 w 352450"/>
              <a:gd name="connsiteY114" fmla="*/ 1514475 h 1628775"/>
              <a:gd name="connsiteX115" fmla="*/ 157188 w 352450"/>
              <a:gd name="connsiteY115" fmla="*/ 1531143 h 1628775"/>
              <a:gd name="connsiteX116" fmla="*/ 157188 w 352450"/>
              <a:gd name="connsiteY116" fmla="*/ 1552574 h 1628775"/>
              <a:gd name="connsiteX117" fmla="*/ 138137 w 352450"/>
              <a:gd name="connsiteY117" fmla="*/ 1566861 h 1628775"/>
              <a:gd name="connsiteX118" fmla="*/ 95276 w 352450"/>
              <a:gd name="connsiteY118" fmla="*/ 1574005 h 1628775"/>
              <a:gd name="connsiteX119" fmla="*/ 57176 w 352450"/>
              <a:gd name="connsiteY119" fmla="*/ 1581150 h 1628775"/>
              <a:gd name="connsiteX120" fmla="*/ 30981 w 352450"/>
              <a:gd name="connsiteY120" fmla="*/ 1585913 h 1628775"/>
              <a:gd name="connsiteX121" fmla="*/ 11932 w 352450"/>
              <a:gd name="connsiteY121" fmla="*/ 1604962 h 1628775"/>
              <a:gd name="connsiteX122" fmla="*/ 7169 w 352450"/>
              <a:gd name="connsiteY122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16719 w 352450"/>
              <a:gd name="connsiteY4" fmla="*/ 52387 h 1628775"/>
              <a:gd name="connsiteX5" fmla="*/ 242913 w 352450"/>
              <a:gd name="connsiteY5" fmla="*/ 71437 h 1628775"/>
              <a:gd name="connsiteX6" fmla="*/ 257200 w 352450"/>
              <a:gd name="connsiteY6" fmla="*/ 83343 h 1628775"/>
              <a:gd name="connsiteX7" fmla="*/ 264344 w 352450"/>
              <a:gd name="connsiteY7" fmla="*/ 85725 h 1628775"/>
              <a:gd name="connsiteX8" fmla="*/ 278632 w 352450"/>
              <a:gd name="connsiteY8" fmla="*/ 92868 h 1628775"/>
              <a:gd name="connsiteX9" fmla="*/ 300063 w 352450"/>
              <a:gd name="connsiteY9" fmla="*/ 104775 h 1628775"/>
              <a:gd name="connsiteX10" fmla="*/ 307207 w 352450"/>
              <a:gd name="connsiteY10" fmla="*/ 111918 h 1628775"/>
              <a:gd name="connsiteX11" fmla="*/ 321494 w 352450"/>
              <a:gd name="connsiteY11" fmla="*/ 121443 h 1628775"/>
              <a:gd name="connsiteX12" fmla="*/ 335782 w 352450"/>
              <a:gd name="connsiteY12" fmla="*/ 140493 h 1628775"/>
              <a:gd name="connsiteX13" fmla="*/ 350069 w 352450"/>
              <a:gd name="connsiteY13" fmla="*/ 164306 h 1628775"/>
              <a:gd name="connsiteX14" fmla="*/ 352450 w 352450"/>
              <a:gd name="connsiteY14" fmla="*/ 171450 h 1628775"/>
              <a:gd name="connsiteX15" fmla="*/ 340544 w 352450"/>
              <a:gd name="connsiteY15" fmla="*/ 197643 h 1628775"/>
              <a:gd name="connsiteX16" fmla="*/ 314351 w 352450"/>
              <a:gd name="connsiteY16" fmla="*/ 211931 h 1628775"/>
              <a:gd name="connsiteX17" fmla="*/ 233388 w 352450"/>
              <a:gd name="connsiteY17" fmla="*/ 204787 h 1628775"/>
              <a:gd name="connsiteX18" fmla="*/ 200051 w 352450"/>
              <a:gd name="connsiteY18" fmla="*/ 211931 h 1628775"/>
              <a:gd name="connsiteX19" fmla="*/ 178619 w 352450"/>
              <a:gd name="connsiteY19" fmla="*/ 216693 h 1628775"/>
              <a:gd name="connsiteX20" fmla="*/ 164331 w 352450"/>
              <a:gd name="connsiteY20" fmla="*/ 228599 h 1628775"/>
              <a:gd name="connsiteX21" fmla="*/ 159569 w 352450"/>
              <a:gd name="connsiteY21" fmla="*/ 250031 h 1628775"/>
              <a:gd name="connsiteX22" fmla="*/ 171475 w 352450"/>
              <a:gd name="connsiteY22" fmla="*/ 288131 h 1628775"/>
              <a:gd name="connsiteX23" fmla="*/ 183382 w 352450"/>
              <a:gd name="connsiteY23" fmla="*/ 319087 h 1628775"/>
              <a:gd name="connsiteX24" fmla="*/ 185763 w 352450"/>
              <a:gd name="connsiteY24" fmla="*/ 326231 h 1628775"/>
              <a:gd name="connsiteX25" fmla="*/ 209575 w 352450"/>
              <a:gd name="connsiteY25" fmla="*/ 347662 h 1628775"/>
              <a:gd name="connsiteX26" fmla="*/ 226244 w 352450"/>
              <a:gd name="connsiteY26" fmla="*/ 352425 h 1628775"/>
              <a:gd name="connsiteX27" fmla="*/ 240532 w 352450"/>
              <a:gd name="connsiteY27" fmla="*/ 361950 h 1628775"/>
              <a:gd name="connsiteX28" fmla="*/ 247675 w 352450"/>
              <a:gd name="connsiteY28" fmla="*/ 366712 h 1628775"/>
              <a:gd name="connsiteX29" fmla="*/ 250057 w 352450"/>
              <a:gd name="connsiteY29" fmla="*/ 373856 h 1628775"/>
              <a:gd name="connsiteX30" fmla="*/ 252438 w 352450"/>
              <a:gd name="connsiteY30" fmla="*/ 421481 h 1628775"/>
              <a:gd name="connsiteX31" fmla="*/ 245294 w 352450"/>
              <a:gd name="connsiteY31" fmla="*/ 426243 h 1628775"/>
              <a:gd name="connsiteX32" fmla="*/ 223863 w 352450"/>
              <a:gd name="connsiteY32" fmla="*/ 431006 h 1628775"/>
              <a:gd name="connsiteX33" fmla="*/ 209575 w 352450"/>
              <a:gd name="connsiteY33" fmla="*/ 435768 h 1628775"/>
              <a:gd name="connsiteX34" fmla="*/ 111944 w 352450"/>
              <a:gd name="connsiteY34" fmla="*/ 440531 h 1628775"/>
              <a:gd name="connsiteX35" fmla="*/ 107182 w 352450"/>
              <a:gd name="connsiteY35" fmla="*/ 447675 h 1628775"/>
              <a:gd name="connsiteX36" fmla="*/ 95275 w 352450"/>
              <a:gd name="connsiteY36" fmla="*/ 461962 h 1628775"/>
              <a:gd name="connsiteX37" fmla="*/ 92894 w 352450"/>
              <a:gd name="connsiteY37" fmla="*/ 473868 h 1628775"/>
              <a:gd name="connsiteX38" fmla="*/ 90513 w 352450"/>
              <a:gd name="connsiteY38" fmla="*/ 481012 h 1628775"/>
              <a:gd name="connsiteX39" fmla="*/ 102419 w 352450"/>
              <a:gd name="connsiteY39" fmla="*/ 528637 h 1628775"/>
              <a:gd name="connsiteX40" fmla="*/ 116707 w 352450"/>
              <a:gd name="connsiteY40" fmla="*/ 538162 h 1628775"/>
              <a:gd name="connsiteX41" fmla="*/ 130994 w 352450"/>
              <a:gd name="connsiteY41" fmla="*/ 547687 h 1628775"/>
              <a:gd name="connsiteX42" fmla="*/ 138138 w 352450"/>
              <a:gd name="connsiteY42" fmla="*/ 552450 h 1628775"/>
              <a:gd name="connsiteX43" fmla="*/ 150044 w 352450"/>
              <a:gd name="connsiteY43" fmla="*/ 564356 h 1628775"/>
              <a:gd name="connsiteX44" fmla="*/ 154807 w 352450"/>
              <a:gd name="connsiteY44" fmla="*/ 571500 h 1628775"/>
              <a:gd name="connsiteX45" fmla="*/ 161950 w 352450"/>
              <a:gd name="connsiteY45" fmla="*/ 581025 h 1628775"/>
              <a:gd name="connsiteX46" fmla="*/ 176238 w 352450"/>
              <a:gd name="connsiteY46" fmla="*/ 604837 h 1628775"/>
              <a:gd name="connsiteX47" fmla="*/ 185763 w 352450"/>
              <a:gd name="connsiteY47" fmla="*/ 621506 h 1628775"/>
              <a:gd name="connsiteX48" fmla="*/ 192907 w 352450"/>
              <a:gd name="connsiteY48" fmla="*/ 626268 h 1628775"/>
              <a:gd name="connsiteX49" fmla="*/ 195288 w 352450"/>
              <a:gd name="connsiteY49" fmla="*/ 633412 h 1628775"/>
              <a:gd name="connsiteX50" fmla="*/ 192907 w 352450"/>
              <a:gd name="connsiteY50" fmla="*/ 647700 h 1628775"/>
              <a:gd name="connsiteX51" fmla="*/ 181000 w 352450"/>
              <a:gd name="connsiteY51" fmla="*/ 659606 h 1628775"/>
              <a:gd name="connsiteX52" fmla="*/ 166713 w 352450"/>
              <a:gd name="connsiteY52" fmla="*/ 664368 h 1628775"/>
              <a:gd name="connsiteX53" fmla="*/ 150044 w 352450"/>
              <a:gd name="connsiteY53" fmla="*/ 669131 h 1628775"/>
              <a:gd name="connsiteX54" fmla="*/ 107182 w 352450"/>
              <a:gd name="connsiteY54" fmla="*/ 664368 h 1628775"/>
              <a:gd name="connsiteX55" fmla="*/ 100038 w 352450"/>
              <a:gd name="connsiteY55" fmla="*/ 661987 h 1628775"/>
              <a:gd name="connsiteX56" fmla="*/ 80988 w 352450"/>
              <a:gd name="connsiteY56" fmla="*/ 659606 h 1628775"/>
              <a:gd name="connsiteX57" fmla="*/ 38125 w 352450"/>
              <a:gd name="connsiteY57" fmla="*/ 666750 h 1628775"/>
              <a:gd name="connsiteX58" fmla="*/ 23838 w 352450"/>
              <a:gd name="connsiteY58" fmla="*/ 671512 h 1628775"/>
              <a:gd name="connsiteX59" fmla="*/ 16694 w 352450"/>
              <a:gd name="connsiteY59" fmla="*/ 673893 h 1628775"/>
              <a:gd name="connsiteX60" fmla="*/ 9550 w 352450"/>
              <a:gd name="connsiteY60" fmla="*/ 681037 h 1628775"/>
              <a:gd name="connsiteX61" fmla="*/ 25 w 352450"/>
              <a:gd name="connsiteY61" fmla="*/ 695325 h 1628775"/>
              <a:gd name="connsiteX62" fmla="*/ 2407 w 352450"/>
              <a:gd name="connsiteY62" fmla="*/ 702468 h 1628775"/>
              <a:gd name="connsiteX63" fmla="*/ 23838 w 352450"/>
              <a:gd name="connsiteY63" fmla="*/ 719137 h 1628775"/>
              <a:gd name="connsiteX64" fmla="*/ 38125 w 352450"/>
              <a:gd name="connsiteY64" fmla="*/ 728662 h 1628775"/>
              <a:gd name="connsiteX65" fmla="*/ 50032 w 352450"/>
              <a:gd name="connsiteY65" fmla="*/ 731043 h 1628775"/>
              <a:gd name="connsiteX66" fmla="*/ 80988 w 352450"/>
              <a:gd name="connsiteY66" fmla="*/ 735806 h 1628775"/>
              <a:gd name="connsiteX67" fmla="*/ 95275 w 352450"/>
              <a:gd name="connsiteY67" fmla="*/ 740568 h 1628775"/>
              <a:gd name="connsiteX68" fmla="*/ 109563 w 352450"/>
              <a:gd name="connsiteY68" fmla="*/ 750093 h 1628775"/>
              <a:gd name="connsiteX69" fmla="*/ 116707 w 352450"/>
              <a:gd name="connsiteY69" fmla="*/ 754856 h 1628775"/>
              <a:gd name="connsiteX70" fmla="*/ 123850 w 352450"/>
              <a:gd name="connsiteY70" fmla="*/ 757237 h 1628775"/>
              <a:gd name="connsiteX71" fmla="*/ 130994 w 352450"/>
              <a:gd name="connsiteY71" fmla="*/ 762000 h 1628775"/>
              <a:gd name="connsiteX72" fmla="*/ 138138 w 352450"/>
              <a:gd name="connsiteY72" fmla="*/ 764381 h 1628775"/>
              <a:gd name="connsiteX73" fmla="*/ 147663 w 352450"/>
              <a:gd name="connsiteY73" fmla="*/ 769143 h 1628775"/>
              <a:gd name="connsiteX74" fmla="*/ 154807 w 352450"/>
              <a:gd name="connsiteY74" fmla="*/ 776287 h 1628775"/>
              <a:gd name="connsiteX75" fmla="*/ 157188 w 352450"/>
              <a:gd name="connsiteY75" fmla="*/ 783431 h 1628775"/>
              <a:gd name="connsiteX76" fmla="*/ 161950 w 352450"/>
              <a:gd name="connsiteY76" fmla="*/ 790575 h 1628775"/>
              <a:gd name="connsiteX77" fmla="*/ 166713 w 352450"/>
              <a:gd name="connsiteY77" fmla="*/ 807243 h 1628775"/>
              <a:gd name="connsiteX78" fmla="*/ 173857 w 352450"/>
              <a:gd name="connsiteY78" fmla="*/ 821531 h 1628775"/>
              <a:gd name="connsiteX79" fmla="*/ 171475 w 352450"/>
              <a:gd name="connsiteY79" fmla="*/ 852487 h 1628775"/>
              <a:gd name="connsiteX80" fmla="*/ 157188 w 352450"/>
              <a:gd name="connsiteY80" fmla="*/ 866775 h 1628775"/>
              <a:gd name="connsiteX81" fmla="*/ 126232 w 352450"/>
              <a:gd name="connsiteY81" fmla="*/ 869156 h 1628775"/>
              <a:gd name="connsiteX82" fmla="*/ 83369 w 352450"/>
              <a:gd name="connsiteY82" fmla="*/ 881062 h 1628775"/>
              <a:gd name="connsiteX83" fmla="*/ 52413 w 352450"/>
              <a:gd name="connsiteY83" fmla="*/ 888206 h 1628775"/>
              <a:gd name="connsiteX84" fmla="*/ 33363 w 352450"/>
              <a:gd name="connsiteY84" fmla="*/ 895350 h 1628775"/>
              <a:gd name="connsiteX85" fmla="*/ 14313 w 352450"/>
              <a:gd name="connsiteY85" fmla="*/ 909637 h 1628775"/>
              <a:gd name="connsiteX86" fmla="*/ 4788 w 352450"/>
              <a:gd name="connsiteY86" fmla="*/ 942974 h 1628775"/>
              <a:gd name="connsiteX87" fmla="*/ 9551 w 352450"/>
              <a:gd name="connsiteY87" fmla="*/ 971550 h 1628775"/>
              <a:gd name="connsiteX88" fmla="*/ 35744 w 352450"/>
              <a:gd name="connsiteY88" fmla="*/ 1000125 h 1628775"/>
              <a:gd name="connsiteX89" fmla="*/ 71463 w 352450"/>
              <a:gd name="connsiteY89" fmla="*/ 1009650 h 1628775"/>
              <a:gd name="connsiteX90" fmla="*/ 126231 w 352450"/>
              <a:gd name="connsiteY90" fmla="*/ 1019175 h 1628775"/>
              <a:gd name="connsiteX91" fmla="*/ 161951 w 352450"/>
              <a:gd name="connsiteY91" fmla="*/ 1035843 h 1628775"/>
              <a:gd name="connsiteX92" fmla="*/ 178619 w 352450"/>
              <a:gd name="connsiteY92" fmla="*/ 1052512 h 1628775"/>
              <a:gd name="connsiteX93" fmla="*/ 173858 w 352450"/>
              <a:gd name="connsiteY93" fmla="*/ 1076326 h 1628775"/>
              <a:gd name="connsiteX94" fmla="*/ 159569 w 352450"/>
              <a:gd name="connsiteY94" fmla="*/ 1095375 h 1628775"/>
              <a:gd name="connsiteX95" fmla="*/ 123851 w 352450"/>
              <a:gd name="connsiteY95" fmla="*/ 1114424 h 1628775"/>
              <a:gd name="connsiteX96" fmla="*/ 61937 w 352450"/>
              <a:gd name="connsiteY96" fmla="*/ 1147761 h 1628775"/>
              <a:gd name="connsiteX97" fmla="*/ 16694 w 352450"/>
              <a:gd name="connsiteY97" fmla="*/ 1173955 h 1628775"/>
              <a:gd name="connsiteX98" fmla="*/ 2407 w 352450"/>
              <a:gd name="connsiteY98" fmla="*/ 1207293 h 1628775"/>
              <a:gd name="connsiteX99" fmla="*/ 14313 w 352450"/>
              <a:gd name="connsiteY99" fmla="*/ 1243012 h 1628775"/>
              <a:gd name="connsiteX100" fmla="*/ 57176 w 352450"/>
              <a:gd name="connsiteY100" fmla="*/ 1259681 h 1628775"/>
              <a:gd name="connsiteX101" fmla="*/ 100038 w 352450"/>
              <a:gd name="connsiteY101" fmla="*/ 1278731 h 1628775"/>
              <a:gd name="connsiteX102" fmla="*/ 128613 w 352450"/>
              <a:gd name="connsiteY102" fmla="*/ 1295399 h 1628775"/>
              <a:gd name="connsiteX103" fmla="*/ 147664 w 352450"/>
              <a:gd name="connsiteY103" fmla="*/ 1321593 h 1628775"/>
              <a:gd name="connsiteX104" fmla="*/ 138138 w 352450"/>
              <a:gd name="connsiteY104" fmla="*/ 1357312 h 1628775"/>
              <a:gd name="connsiteX105" fmla="*/ 92894 w 352450"/>
              <a:gd name="connsiteY105" fmla="*/ 1376362 h 1628775"/>
              <a:gd name="connsiteX106" fmla="*/ 33363 w 352450"/>
              <a:gd name="connsiteY106" fmla="*/ 1388269 h 1628775"/>
              <a:gd name="connsiteX107" fmla="*/ 9550 w 352450"/>
              <a:gd name="connsiteY107" fmla="*/ 1407318 h 1628775"/>
              <a:gd name="connsiteX108" fmla="*/ 25 w 352450"/>
              <a:gd name="connsiteY108" fmla="*/ 1435893 h 1628775"/>
              <a:gd name="connsiteX109" fmla="*/ 11932 w 352450"/>
              <a:gd name="connsiteY109" fmla="*/ 1450181 h 1628775"/>
              <a:gd name="connsiteX110" fmla="*/ 33363 w 352450"/>
              <a:gd name="connsiteY110" fmla="*/ 1469231 h 1628775"/>
              <a:gd name="connsiteX111" fmla="*/ 57175 w 352450"/>
              <a:gd name="connsiteY111" fmla="*/ 1483518 h 1628775"/>
              <a:gd name="connsiteX112" fmla="*/ 97657 w 352450"/>
              <a:gd name="connsiteY112" fmla="*/ 1500187 h 1628775"/>
              <a:gd name="connsiteX113" fmla="*/ 116707 w 352450"/>
              <a:gd name="connsiteY113" fmla="*/ 1504950 h 1628775"/>
              <a:gd name="connsiteX114" fmla="*/ 138138 w 352450"/>
              <a:gd name="connsiteY114" fmla="*/ 1514475 h 1628775"/>
              <a:gd name="connsiteX115" fmla="*/ 157188 w 352450"/>
              <a:gd name="connsiteY115" fmla="*/ 1531143 h 1628775"/>
              <a:gd name="connsiteX116" fmla="*/ 157188 w 352450"/>
              <a:gd name="connsiteY116" fmla="*/ 1552574 h 1628775"/>
              <a:gd name="connsiteX117" fmla="*/ 138137 w 352450"/>
              <a:gd name="connsiteY117" fmla="*/ 1566861 h 1628775"/>
              <a:gd name="connsiteX118" fmla="*/ 95276 w 352450"/>
              <a:gd name="connsiteY118" fmla="*/ 1574005 h 1628775"/>
              <a:gd name="connsiteX119" fmla="*/ 57176 w 352450"/>
              <a:gd name="connsiteY119" fmla="*/ 1581150 h 1628775"/>
              <a:gd name="connsiteX120" fmla="*/ 30981 w 352450"/>
              <a:gd name="connsiteY120" fmla="*/ 1585913 h 1628775"/>
              <a:gd name="connsiteX121" fmla="*/ 11932 w 352450"/>
              <a:gd name="connsiteY121" fmla="*/ 1604962 h 1628775"/>
              <a:gd name="connsiteX122" fmla="*/ 7169 w 352450"/>
              <a:gd name="connsiteY122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31007 w 352450"/>
              <a:gd name="connsiteY3" fmla="*/ 30956 h 1628775"/>
              <a:gd name="connsiteX4" fmla="*/ 216719 w 352450"/>
              <a:gd name="connsiteY4" fmla="*/ 52387 h 1628775"/>
              <a:gd name="connsiteX5" fmla="*/ 231007 w 352450"/>
              <a:gd name="connsiteY5" fmla="*/ 76200 h 1628775"/>
              <a:gd name="connsiteX6" fmla="*/ 257200 w 352450"/>
              <a:gd name="connsiteY6" fmla="*/ 83343 h 1628775"/>
              <a:gd name="connsiteX7" fmla="*/ 264344 w 352450"/>
              <a:gd name="connsiteY7" fmla="*/ 85725 h 1628775"/>
              <a:gd name="connsiteX8" fmla="*/ 278632 w 352450"/>
              <a:gd name="connsiteY8" fmla="*/ 92868 h 1628775"/>
              <a:gd name="connsiteX9" fmla="*/ 300063 w 352450"/>
              <a:gd name="connsiteY9" fmla="*/ 104775 h 1628775"/>
              <a:gd name="connsiteX10" fmla="*/ 307207 w 352450"/>
              <a:gd name="connsiteY10" fmla="*/ 111918 h 1628775"/>
              <a:gd name="connsiteX11" fmla="*/ 321494 w 352450"/>
              <a:gd name="connsiteY11" fmla="*/ 121443 h 1628775"/>
              <a:gd name="connsiteX12" fmla="*/ 335782 w 352450"/>
              <a:gd name="connsiteY12" fmla="*/ 140493 h 1628775"/>
              <a:gd name="connsiteX13" fmla="*/ 350069 w 352450"/>
              <a:gd name="connsiteY13" fmla="*/ 164306 h 1628775"/>
              <a:gd name="connsiteX14" fmla="*/ 352450 w 352450"/>
              <a:gd name="connsiteY14" fmla="*/ 171450 h 1628775"/>
              <a:gd name="connsiteX15" fmla="*/ 340544 w 352450"/>
              <a:gd name="connsiteY15" fmla="*/ 197643 h 1628775"/>
              <a:gd name="connsiteX16" fmla="*/ 314351 w 352450"/>
              <a:gd name="connsiteY16" fmla="*/ 211931 h 1628775"/>
              <a:gd name="connsiteX17" fmla="*/ 233388 w 352450"/>
              <a:gd name="connsiteY17" fmla="*/ 204787 h 1628775"/>
              <a:gd name="connsiteX18" fmla="*/ 200051 w 352450"/>
              <a:gd name="connsiteY18" fmla="*/ 211931 h 1628775"/>
              <a:gd name="connsiteX19" fmla="*/ 178619 w 352450"/>
              <a:gd name="connsiteY19" fmla="*/ 216693 h 1628775"/>
              <a:gd name="connsiteX20" fmla="*/ 164331 w 352450"/>
              <a:gd name="connsiteY20" fmla="*/ 228599 h 1628775"/>
              <a:gd name="connsiteX21" fmla="*/ 159569 w 352450"/>
              <a:gd name="connsiteY21" fmla="*/ 250031 h 1628775"/>
              <a:gd name="connsiteX22" fmla="*/ 171475 w 352450"/>
              <a:gd name="connsiteY22" fmla="*/ 288131 h 1628775"/>
              <a:gd name="connsiteX23" fmla="*/ 183382 w 352450"/>
              <a:gd name="connsiteY23" fmla="*/ 319087 h 1628775"/>
              <a:gd name="connsiteX24" fmla="*/ 185763 w 352450"/>
              <a:gd name="connsiteY24" fmla="*/ 326231 h 1628775"/>
              <a:gd name="connsiteX25" fmla="*/ 209575 w 352450"/>
              <a:gd name="connsiteY25" fmla="*/ 347662 h 1628775"/>
              <a:gd name="connsiteX26" fmla="*/ 226244 w 352450"/>
              <a:gd name="connsiteY26" fmla="*/ 352425 h 1628775"/>
              <a:gd name="connsiteX27" fmla="*/ 240532 w 352450"/>
              <a:gd name="connsiteY27" fmla="*/ 361950 h 1628775"/>
              <a:gd name="connsiteX28" fmla="*/ 247675 w 352450"/>
              <a:gd name="connsiteY28" fmla="*/ 366712 h 1628775"/>
              <a:gd name="connsiteX29" fmla="*/ 250057 w 352450"/>
              <a:gd name="connsiteY29" fmla="*/ 373856 h 1628775"/>
              <a:gd name="connsiteX30" fmla="*/ 252438 w 352450"/>
              <a:gd name="connsiteY30" fmla="*/ 421481 h 1628775"/>
              <a:gd name="connsiteX31" fmla="*/ 245294 w 352450"/>
              <a:gd name="connsiteY31" fmla="*/ 426243 h 1628775"/>
              <a:gd name="connsiteX32" fmla="*/ 223863 w 352450"/>
              <a:gd name="connsiteY32" fmla="*/ 431006 h 1628775"/>
              <a:gd name="connsiteX33" fmla="*/ 209575 w 352450"/>
              <a:gd name="connsiteY33" fmla="*/ 435768 h 1628775"/>
              <a:gd name="connsiteX34" fmla="*/ 111944 w 352450"/>
              <a:gd name="connsiteY34" fmla="*/ 440531 h 1628775"/>
              <a:gd name="connsiteX35" fmla="*/ 107182 w 352450"/>
              <a:gd name="connsiteY35" fmla="*/ 447675 h 1628775"/>
              <a:gd name="connsiteX36" fmla="*/ 95275 w 352450"/>
              <a:gd name="connsiteY36" fmla="*/ 461962 h 1628775"/>
              <a:gd name="connsiteX37" fmla="*/ 92894 w 352450"/>
              <a:gd name="connsiteY37" fmla="*/ 473868 h 1628775"/>
              <a:gd name="connsiteX38" fmla="*/ 90513 w 352450"/>
              <a:gd name="connsiteY38" fmla="*/ 481012 h 1628775"/>
              <a:gd name="connsiteX39" fmla="*/ 102419 w 352450"/>
              <a:gd name="connsiteY39" fmla="*/ 528637 h 1628775"/>
              <a:gd name="connsiteX40" fmla="*/ 116707 w 352450"/>
              <a:gd name="connsiteY40" fmla="*/ 538162 h 1628775"/>
              <a:gd name="connsiteX41" fmla="*/ 130994 w 352450"/>
              <a:gd name="connsiteY41" fmla="*/ 547687 h 1628775"/>
              <a:gd name="connsiteX42" fmla="*/ 138138 w 352450"/>
              <a:gd name="connsiteY42" fmla="*/ 552450 h 1628775"/>
              <a:gd name="connsiteX43" fmla="*/ 150044 w 352450"/>
              <a:gd name="connsiteY43" fmla="*/ 564356 h 1628775"/>
              <a:gd name="connsiteX44" fmla="*/ 154807 w 352450"/>
              <a:gd name="connsiteY44" fmla="*/ 571500 h 1628775"/>
              <a:gd name="connsiteX45" fmla="*/ 161950 w 352450"/>
              <a:gd name="connsiteY45" fmla="*/ 581025 h 1628775"/>
              <a:gd name="connsiteX46" fmla="*/ 176238 w 352450"/>
              <a:gd name="connsiteY46" fmla="*/ 604837 h 1628775"/>
              <a:gd name="connsiteX47" fmla="*/ 185763 w 352450"/>
              <a:gd name="connsiteY47" fmla="*/ 621506 h 1628775"/>
              <a:gd name="connsiteX48" fmla="*/ 192907 w 352450"/>
              <a:gd name="connsiteY48" fmla="*/ 626268 h 1628775"/>
              <a:gd name="connsiteX49" fmla="*/ 195288 w 352450"/>
              <a:gd name="connsiteY49" fmla="*/ 633412 h 1628775"/>
              <a:gd name="connsiteX50" fmla="*/ 192907 w 352450"/>
              <a:gd name="connsiteY50" fmla="*/ 647700 h 1628775"/>
              <a:gd name="connsiteX51" fmla="*/ 181000 w 352450"/>
              <a:gd name="connsiteY51" fmla="*/ 659606 h 1628775"/>
              <a:gd name="connsiteX52" fmla="*/ 166713 w 352450"/>
              <a:gd name="connsiteY52" fmla="*/ 664368 h 1628775"/>
              <a:gd name="connsiteX53" fmla="*/ 150044 w 352450"/>
              <a:gd name="connsiteY53" fmla="*/ 669131 h 1628775"/>
              <a:gd name="connsiteX54" fmla="*/ 107182 w 352450"/>
              <a:gd name="connsiteY54" fmla="*/ 664368 h 1628775"/>
              <a:gd name="connsiteX55" fmla="*/ 100038 w 352450"/>
              <a:gd name="connsiteY55" fmla="*/ 661987 h 1628775"/>
              <a:gd name="connsiteX56" fmla="*/ 80988 w 352450"/>
              <a:gd name="connsiteY56" fmla="*/ 659606 h 1628775"/>
              <a:gd name="connsiteX57" fmla="*/ 38125 w 352450"/>
              <a:gd name="connsiteY57" fmla="*/ 666750 h 1628775"/>
              <a:gd name="connsiteX58" fmla="*/ 23838 w 352450"/>
              <a:gd name="connsiteY58" fmla="*/ 671512 h 1628775"/>
              <a:gd name="connsiteX59" fmla="*/ 16694 w 352450"/>
              <a:gd name="connsiteY59" fmla="*/ 673893 h 1628775"/>
              <a:gd name="connsiteX60" fmla="*/ 9550 w 352450"/>
              <a:gd name="connsiteY60" fmla="*/ 681037 h 1628775"/>
              <a:gd name="connsiteX61" fmla="*/ 25 w 352450"/>
              <a:gd name="connsiteY61" fmla="*/ 695325 h 1628775"/>
              <a:gd name="connsiteX62" fmla="*/ 2407 w 352450"/>
              <a:gd name="connsiteY62" fmla="*/ 702468 h 1628775"/>
              <a:gd name="connsiteX63" fmla="*/ 23838 w 352450"/>
              <a:gd name="connsiteY63" fmla="*/ 719137 h 1628775"/>
              <a:gd name="connsiteX64" fmla="*/ 38125 w 352450"/>
              <a:gd name="connsiteY64" fmla="*/ 728662 h 1628775"/>
              <a:gd name="connsiteX65" fmla="*/ 50032 w 352450"/>
              <a:gd name="connsiteY65" fmla="*/ 731043 h 1628775"/>
              <a:gd name="connsiteX66" fmla="*/ 80988 w 352450"/>
              <a:gd name="connsiteY66" fmla="*/ 735806 h 1628775"/>
              <a:gd name="connsiteX67" fmla="*/ 95275 w 352450"/>
              <a:gd name="connsiteY67" fmla="*/ 740568 h 1628775"/>
              <a:gd name="connsiteX68" fmla="*/ 109563 w 352450"/>
              <a:gd name="connsiteY68" fmla="*/ 750093 h 1628775"/>
              <a:gd name="connsiteX69" fmla="*/ 116707 w 352450"/>
              <a:gd name="connsiteY69" fmla="*/ 754856 h 1628775"/>
              <a:gd name="connsiteX70" fmla="*/ 123850 w 352450"/>
              <a:gd name="connsiteY70" fmla="*/ 757237 h 1628775"/>
              <a:gd name="connsiteX71" fmla="*/ 130994 w 352450"/>
              <a:gd name="connsiteY71" fmla="*/ 762000 h 1628775"/>
              <a:gd name="connsiteX72" fmla="*/ 138138 w 352450"/>
              <a:gd name="connsiteY72" fmla="*/ 764381 h 1628775"/>
              <a:gd name="connsiteX73" fmla="*/ 147663 w 352450"/>
              <a:gd name="connsiteY73" fmla="*/ 769143 h 1628775"/>
              <a:gd name="connsiteX74" fmla="*/ 154807 w 352450"/>
              <a:gd name="connsiteY74" fmla="*/ 776287 h 1628775"/>
              <a:gd name="connsiteX75" fmla="*/ 157188 w 352450"/>
              <a:gd name="connsiteY75" fmla="*/ 783431 h 1628775"/>
              <a:gd name="connsiteX76" fmla="*/ 161950 w 352450"/>
              <a:gd name="connsiteY76" fmla="*/ 790575 h 1628775"/>
              <a:gd name="connsiteX77" fmla="*/ 166713 w 352450"/>
              <a:gd name="connsiteY77" fmla="*/ 807243 h 1628775"/>
              <a:gd name="connsiteX78" fmla="*/ 173857 w 352450"/>
              <a:gd name="connsiteY78" fmla="*/ 821531 h 1628775"/>
              <a:gd name="connsiteX79" fmla="*/ 171475 w 352450"/>
              <a:gd name="connsiteY79" fmla="*/ 852487 h 1628775"/>
              <a:gd name="connsiteX80" fmla="*/ 157188 w 352450"/>
              <a:gd name="connsiteY80" fmla="*/ 866775 h 1628775"/>
              <a:gd name="connsiteX81" fmla="*/ 126232 w 352450"/>
              <a:gd name="connsiteY81" fmla="*/ 869156 h 1628775"/>
              <a:gd name="connsiteX82" fmla="*/ 83369 w 352450"/>
              <a:gd name="connsiteY82" fmla="*/ 881062 h 1628775"/>
              <a:gd name="connsiteX83" fmla="*/ 52413 w 352450"/>
              <a:gd name="connsiteY83" fmla="*/ 888206 h 1628775"/>
              <a:gd name="connsiteX84" fmla="*/ 33363 w 352450"/>
              <a:gd name="connsiteY84" fmla="*/ 895350 h 1628775"/>
              <a:gd name="connsiteX85" fmla="*/ 14313 w 352450"/>
              <a:gd name="connsiteY85" fmla="*/ 909637 h 1628775"/>
              <a:gd name="connsiteX86" fmla="*/ 4788 w 352450"/>
              <a:gd name="connsiteY86" fmla="*/ 942974 h 1628775"/>
              <a:gd name="connsiteX87" fmla="*/ 9551 w 352450"/>
              <a:gd name="connsiteY87" fmla="*/ 971550 h 1628775"/>
              <a:gd name="connsiteX88" fmla="*/ 35744 w 352450"/>
              <a:gd name="connsiteY88" fmla="*/ 1000125 h 1628775"/>
              <a:gd name="connsiteX89" fmla="*/ 71463 w 352450"/>
              <a:gd name="connsiteY89" fmla="*/ 1009650 h 1628775"/>
              <a:gd name="connsiteX90" fmla="*/ 126231 w 352450"/>
              <a:gd name="connsiteY90" fmla="*/ 1019175 h 1628775"/>
              <a:gd name="connsiteX91" fmla="*/ 161951 w 352450"/>
              <a:gd name="connsiteY91" fmla="*/ 1035843 h 1628775"/>
              <a:gd name="connsiteX92" fmla="*/ 178619 w 352450"/>
              <a:gd name="connsiteY92" fmla="*/ 1052512 h 1628775"/>
              <a:gd name="connsiteX93" fmla="*/ 173858 w 352450"/>
              <a:gd name="connsiteY93" fmla="*/ 1076326 h 1628775"/>
              <a:gd name="connsiteX94" fmla="*/ 159569 w 352450"/>
              <a:gd name="connsiteY94" fmla="*/ 1095375 h 1628775"/>
              <a:gd name="connsiteX95" fmla="*/ 123851 w 352450"/>
              <a:gd name="connsiteY95" fmla="*/ 1114424 h 1628775"/>
              <a:gd name="connsiteX96" fmla="*/ 61937 w 352450"/>
              <a:gd name="connsiteY96" fmla="*/ 1147761 h 1628775"/>
              <a:gd name="connsiteX97" fmla="*/ 16694 w 352450"/>
              <a:gd name="connsiteY97" fmla="*/ 1173955 h 1628775"/>
              <a:gd name="connsiteX98" fmla="*/ 2407 w 352450"/>
              <a:gd name="connsiteY98" fmla="*/ 1207293 h 1628775"/>
              <a:gd name="connsiteX99" fmla="*/ 14313 w 352450"/>
              <a:gd name="connsiteY99" fmla="*/ 1243012 h 1628775"/>
              <a:gd name="connsiteX100" fmla="*/ 57176 w 352450"/>
              <a:gd name="connsiteY100" fmla="*/ 1259681 h 1628775"/>
              <a:gd name="connsiteX101" fmla="*/ 100038 w 352450"/>
              <a:gd name="connsiteY101" fmla="*/ 1278731 h 1628775"/>
              <a:gd name="connsiteX102" fmla="*/ 128613 w 352450"/>
              <a:gd name="connsiteY102" fmla="*/ 1295399 h 1628775"/>
              <a:gd name="connsiteX103" fmla="*/ 147664 w 352450"/>
              <a:gd name="connsiteY103" fmla="*/ 1321593 h 1628775"/>
              <a:gd name="connsiteX104" fmla="*/ 138138 w 352450"/>
              <a:gd name="connsiteY104" fmla="*/ 1357312 h 1628775"/>
              <a:gd name="connsiteX105" fmla="*/ 92894 w 352450"/>
              <a:gd name="connsiteY105" fmla="*/ 1376362 h 1628775"/>
              <a:gd name="connsiteX106" fmla="*/ 33363 w 352450"/>
              <a:gd name="connsiteY106" fmla="*/ 1388269 h 1628775"/>
              <a:gd name="connsiteX107" fmla="*/ 9550 w 352450"/>
              <a:gd name="connsiteY107" fmla="*/ 1407318 h 1628775"/>
              <a:gd name="connsiteX108" fmla="*/ 25 w 352450"/>
              <a:gd name="connsiteY108" fmla="*/ 1435893 h 1628775"/>
              <a:gd name="connsiteX109" fmla="*/ 11932 w 352450"/>
              <a:gd name="connsiteY109" fmla="*/ 1450181 h 1628775"/>
              <a:gd name="connsiteX110" fmla="*/ 33363 w 352450"/>
              <a:gd name="connsiteY110" fmla="*/ 1469231 h 1628775"/>
              <a:gd name="connsiteX111" fmla="*/ 57175 w 352450"/>
              <a:gd name="connsiteY111" fmla="*/ 1483518 h 1628775"/>
              <a:gd name="connsiteX112" fmla="*/ 97657 w 352450"/>
              <a:gd name="connsiteY112" fmla="*/ 1500187 h 1628775"/>
              <a:gd name="connsiteX113" fmla="*/ 116707 w 352450"/>
              <a:gd name="connsiteY113" fmla="*/ 1504950 h 1628775"/>
              <a:gd name="connsiteX114" fmla="*/ 138138 w 352450"/>
              <a:gd name="connsiteY114" fmla="*/ 1514475 h 1628775"/>
              <a:gd name="connsiteX115" fmla="*/ 157188 w 352450"/>
              <a:gd name="connsiteY115" fmla="*/ 1531143 h 1628775"/>
              <a:gd name="connsiteX116" fmla="*/ 157188 w 352450"/>
              <a:gd name="connsiteY116" fmla="*/ 1552574 h 1628775"/>
              <a:gd name="connsiteX117" fmla="*/ 138137 w 352450"/>
              <a:gd name="connsiteY117" fmla="*/ 1566861 h 1628775"/>
              <a:gd name="connsiteX118" fmla="*/ 95276 w 352450"/>
              <a:gd name="connsiteY118" fmla="*/ 1574005 h 1628775"/>
              <a:gd name="connsiteX119" fmla="*/ 57176 w 352450"/>
              <a:gd name="connsiteY119" fmla="*/ 1581150 h 1628775"/>
              <a:gd name="connsiteX120" fmla="*/ 30981 w 352450"/>
              <a:gd name="connsiteY120" fmla="*/ 1585913 h 1628775"/>
              <a:gd name="connsiteX121" fmla="*/ 11932 w 352450"/>
              <a:gd name="connsiteY121" fmla="*/ 1604962 h 1628775"/>
              <a:gd name="connsiteX122" fmla="*/ 7169 w 352450"/>
              <a:gd name="connsiteY122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35769 w 352450"/>
              <a:gd name="connsiteY2" fmla="*/ 11906 h 1628775"/>
              <a:gd name="connsiteX3" fmla="*/ 223864 w 352450"/>
              <a:gd name="connsiteY3" fmla="*/ 28574 h 1628775"/>
              <a:gd name="connsiteX4" fmla="*/ 216719 w 352450"/>
              <a:gd name="connsiteY4" fmla="*/ 52387 h 1628775"/>
              <a:gd name="connsiteX5" fmla="*/ 231007 w 352450"/>
              <a:gd name="connsiteY5" fmla="*/ 76200 h 1628775"/>
              <a:gd name="connsiteX6" fmla="*/ 257200 w 352450"/>
              <a:gd name="connsiteY6" fmla="*/ 83343 h 1628775"/>
              <a:gd name="connsiteX7" fmla="*/ 264344 w 352450"/>
              <a:gd name="connsiteY7" fmla="*/ 85725 h 1628775"/>
              <a:gd name="connsiteX8" fmla="*/ 278632 w 352450"/>
              <a:gd name="connsiteY8" fmla="*/ 92868 h 1628775"/>
              <a:gd name="connsiteX9" fmla="*/ 300063 w 352450"/>
              <a:gd name="connsiteY9" fmla="*/ 104775 h 1628775"/>
              <a:gd name="connsiteX10" fmla="*/ 307207 w 352450"/>
              <a:gd name="connsiteY10" fmla="*/ 111918 h 1628775"/>
              <a:gd name="connsiteX11" fmla="*/ 321494 w 352450"/>
              <a:gd name="connsiteY11" fmla="*/ 121443 h 1628775"/>
              <a:gd name="connsiteX12" fmla="*/ 335782 w 352450"/>
              <a:gd name="connsiteY12" fmla="*/ 140493 h 1628775"/>
              <a:gd name="connsiteX13" fmla="*/ 350069 w 352450"/>
              <a:gd name="connsiteY13" fmla="*/ 164306 h 1628775"/>
              <a:gd name="connsiteX14" fmla="*/ 352450 w 352450"/>
              <a:gd name="connsiteY14" fmla="*/ 171450 h 1628775"/>
              <a:gd name="connsiteX15" fmla="*/ 340544 w 352450"/>
              <a:gd name="connsiteY15" fmla="*/ 197643 h 1628775"/>
              <a:gd name="connsiteX16" fmla="*/ 314351 w 352450"/>
              <a:gd name="connsiteY16" fmla="*/ 211931 h 1628775"/>
              <a:gd name="connsiteX17" fmla="*/ 233388 w 352450"/>
              <a:gd name="connsiteY17" fmla="*/ 204787 h 1628775"/>
              <a:gd name="connsiteX18" fmla="*/ 200051 w 352450"/>
              <a:gd name="connsiteY18" fmla="*/ 211931 h 1628775"/>
              <a:gd name="connsiteX19" fmla="*/ 178619 w 352450"/>
              <a:gd name="connsiteY19" fmla="*/ 216693 h 1628775"/>
              <a:gd name="connsiteX20" fmla="*/ 164331 w 352450"/>
              <a:gd name="connsiteY20" fmla="*/ 228599 h 1628775"/>
              <a:gd name="connsiteX21" fmla="*/ 159569 w 352450"/>
              <a:gd name="connsiteY21" fmla="*/ 250031 h 1628775"/>
              <a:gd name="connsiteX22" fmla="*/ 171475 w 352450"/>
              <a:gd name="connsiteY22" fmla="*/ 288131 h 1628775"/>
              <a:gd name="connsiteX23" fmla="*/ 183382 w 352450"/>
              <a:gd name="connsiteY23" fmla="*/ 319087 h 1628775"/>
              <a:gd name="connsiteX24" fmla="*/ 185763 w 352450"/>
              <a:gd name="connsiteY24" fmla="*/ 326231 h 1628775"/>
              <a:gd name="connsiteX25" fmla="*/ 209575 w 352450"/>
              <a:gd name="connsiteY25" fmla="*/ 347662 h 1628775"/>
              <a:gd name="connsiteX26" fmla="*/ 226244 w 352450"/>
              <a:gd name="connsiteY26" fmla="*/ 352425 h 1628775"/>
              <a:gd name="connsiteX27" fmla="*/ 240532 w 352450"/>
              <a:gd name="connsiteY27" fmla="*/ 361950 h 1628775"/>
              <a:gd name="connsiteX28" fmla="*/ 247675 w 352450"/>
              <a:gd name="connsiteY28" fmla="*/ 366712 h 1628775"/>
              <a:gd name="connsiteX29" fmla="*/ 250057 w 352450"/>
              <a:gd name="connsiteY29" fmla="*/ 373856 h 1628775"/>
              <a:gd name="connsiteX30" fmla="*/ 252438 w 352450"/>
              <a:gd name="connsiteY30" fmla="*/ 421481 h 1628775"/>
              <a:gd name="connsiteX31" fmla="*/ 245294 w 352450"/>
              <a:gd name="connsiteY31" fmla="*/ 426243 h 1628775"/>
              <a:gd name="connsiteX32" fmla="*/ 223863 w 352450"/>
              <a:gd name="connsiteY32" fmla="*/ 431006 h 1628775"/>
              <a:gd name="connsiteX33" fmla="*/ 209575 w 352450"/>
              <a:gd name="connsiteY33" fmla="*/ 435768 h 1628775"/>
              <a:gd name="connsiteX34" fmla="*/ 111944 w 352450"/>
              <a:gd name="connsiteY34" fmla="*/ 440531 h 1628775"/>
              <a:gd name="connsiteX35" fmla="*/ 107182 w 352450"/>
              <a:gd name="connsiteY35" fmla="*/ 447675 h 1628775"/>
              <a:gd name="connsiteX36" fmla="*/ 95275 w 352450"/>
              <a:gd name="connsiteY36" fmla="*/ 461962 h 1628775"/>
              <a:gd name="connsiteX37" fmla="*/ 92894 w 352450"/>
              <a:gd name="connsiteY37" fmla="*/ 473868 h 1628775"/>
              <a:gd name="connsiteX38" fmla="*/ 90513 w 352450"/>
              <a:gd name="connsiteY38" fmla="*/ 481012 h 1628775"/>
              <a:gd name="connsiteX39" fmla="*/ 102419 w 352450"/>
              <a:gd name="connsiteY39" fmla="*/ 528637 h 1628775"/>
              <a:gd name="connsiteX40" fmla="*/ 116707 w 352450"/>
              <a:gd name="connsiteY40" fmla="*/ 538162 h 1628775"/>
              <a:gd name="connsiteX41" fmla="*/ 130994 w 352450"/>
              <a:gd name="connsiteY41" fmla="*/ 547687 h 1628775"/>
              <a:gd name="connsiteX42" fmla="*/ 138138 w 352450"/>
              <a:gd name="connsiteY42" fmla="*/ 552450 h 1628775"/>
              <a:gd name="connsiteX43" fmla="*/ 150044 w 352450"/>
              <a:gd name="connsiteY43" fmla="*/ 564356 h 1628775"/>
              <a:gd name="connsiteX44" fmla="*/ 154807 w 352450"/>
              <a:gd name="connsiteY44" fmla="*/ 571500 h 1628775"/>
              <a:gd name="connsiteX45" fmla="*/ 161950 w 352450"/>
              <a:gd name="connsiteY45" fmla="*/ 581025 h 1628775"/>
              <a:gd name="connsiteX46" fmla="*/ 176238 w 352450"/>
              <a:gd name="connsiteY46" fmla="*/ 604837 h 1628775"/>
              <a:gd name="connsiteX47" fmla="*/ 185763 w 352450"/>
              <a:gd name="connsiteY47" fmla="*/ 621506 h 1628775"/>
              <a:gd name="connsiteX48" fmla="*/ 192907 w 352450"/>
              <a:gd name="connsiteY48" fmla="*/ 626268 h 1628775"/>
              <a:gd name="connsiteX49" fmla="*/ 195288 w 352450"/>
              <a:gd name="connsiteY49" fmla="*/ 633412 h 1628775"/>
              <a:gd name="connsiteX50" fmla="*/ 192907 w 352450"/>
              <a:gd name="connsiteY50" fmla="*/ 647700 h 1628775"/>
              <a:gd name="connsiteX51" fmla="*/ 181000 w 352450"/>
              <a:gd name="connsiteY51" fmla="*/ 659606 h 1628775"/>
              <a:gd name="connsiteX52" fmla="*/ 166713 w 352450"/>
              <a:gd name="connsiteY52" fmla="*/ 664368 h 1628775"/>
              <a:gd name="connsiteX53" fmla="*/ 150044 w 352450"/>
              <a:gd name="connsiteY53" fmla="*/ 669131 h 1628775"/>
              <a:gd name="connsiteX54" fmla="*/ 107182 w 352450"/>
              <a:gd name="connsiteY54" fmla="*/ 664368 h 1628775"/>
              <a:gd name="connsiteX55" fmla="*/ 100038 w 352450"/>
              <a:gd name="connsiteY55" fmla="*/ 661987 h 1628775"/>
              <a:gd name="connsiteX56" fmla="*/ 80988 w 352450"/>
              <a:gd name="connsiteY56" fmla="*/ 659606 h 1628775"/>
              <a:gd name="connsiteX57" fmla="*/ 38125 w 352450"/>
              <a:gd name="connsiteY57" fmla="*/ 666750 h 1628775"/>
              <a:gd name="connsiteX58" fmla="*/ 23838 w 352450"/>
              <a:gd name="connsiteY58" fmla="*/ 671512 h 1628775"/>
              <a:gd name="connsiteX59" fmla="*/ 16694 w 352450"/>
              <a:gd name="connsiteY59" fmla="*/ 673893 h 1628775"/>
              <a:gd name="connsiteX60" fmla="*/ 9550 w 352450"/>
              <a:gd name="connsiteY60" fmla="*/ 681037 h 1628775"/>
              <a:gd name="connsiteX61" fmla="*/ 25 w 352450"/>
              <a:gd name="connsiteY61" fmla="*/ 695325 h 1628775"/>
              <a:gd name="connsiteX62" fmla="*/ 2407 w 352450"/>
              <a:gd name="connsiteY62" fmla="*/ 702468 h 1628775"/>
              <a:gd name="connsiteX63" fmla="*/ 23838 w 352450"/>
              <a:gd name="connsiteY63" fmla="*/ 719137 h 1628775"/>
              <a:gd name="connsiteX64" fmla="*/ 38125 w 352450"/>
              <a:gd name="connsiteY64" fmla="*/ 728662 h 1628775"/>
              <a:gd name="connsiteX65" fmla="*/ 50032 w 352450"/>
              <a:gd name="connsiteY65" fmla="*/ 731043 h 1628775"/>
              <a:gd name="connsiteX66" fmla="*/ 80988 w 352450"/>
              <a:gd name="connsiteY66" fmla="*/ 735806 h 1628775"/>
              <a:gd name="connsiteX67" fmla="*/ 95275 w 352450"/>
              <a:gd name="connsiteY67" fmla="*/ 740568 h 1628775"/>
              <a:gd name="connsiteX68" fmla="*/ 109563 w 352450"/>
              <a:gd name="connsiteY68" fmla="*/ 750093 h 1628775"/>
              <a:gd name="connsiteX69" fmla="*/ 116707 w 352450"/>
              <a:gd name="connsiteY69" fmla="*/ 754856 h 1628775"/>
              <a:gd name="connsiteX70" fmla="*/ 123850 w 352450"/>
              <a:gd name="connsiteY70" fmla="*/ 757237 h 1628775"/>
              <a:gd name="connsiteX71" fmla="*/ 130994 w 352450"/>
              <a:gd name="connsiteY71" fmla="*/ 762000 h 1628775"/>
              <a:gd name="connsiteX72" fmla="*/ 138138 w 352450"/>
              <a:gd name="connsiteY72" fmla="*/ 764381 h 1628775"/>
              <a:gd name="connsiteX73" fmla="*/ 147663 w 352450"/>
              <a:gd name="connsiteY73" fmla="*/ 769143 h 1628775"/>
              <a:gd name="connsiteX74" fmla="*/ 154807 w 352450"/>
              <a:gd name="connsiteY74" fmla="*/ 776287 h 1628775"/>
              <a:gd name="connsiteX75" fmla="*/ 157188 w 352450"/>
              <a:gd name="connsiteY75" fmla="*/ 783431 h 1628775"/>
              <a:gd name="connsiteX76" fmla="*/ 161950 w 352450"/>
              <a:gd name="connsiteY76" fmla="*/ 790575 h 1628775"/>
              <a:gd name="connsiteX77" fmla="*/ 166713 w 352450"/>
              <a:gd name="connsiteY77" fmla="*/ 807243 h 1628775"/>
              <a:gd name="connsiteX78" fmla="*/ 173857 w 352450"/>
              <a:gd name="connsiteY78" fmla="*/ 821531 h 1628775"/>
              <a:gd name="connsiteX79" fmla="*/ 171475 w 352450"/>
              <a:gd name="connsiteY79" fmla="*/ 852487 h 1628775"/>
              <a:gd name="connsiteX80" fmla="*/ 157188 w 352450"/>
              <a:gd name="connsiteY80" fmla="*/ 866775 h 1628775"/>
              <a:gd name="connsiteX81" fmla="*/ 126232 w 352450"/>
              <a:gd name="connsiteY81" fmla="*/ 869156 h 1628775"/>
              <a:gd name="connsiteX82" fmla="*/ 83369 w 352450"/>
              <a:gd name="connsiteY82" fmla="*/ 881062 h 1628775"/>
              <a:gd name="connsiteX83" fmla="*/ 52413 w 352450"/>
              <a:gd name="connsiteY83" fmla="*/ 888206 h 1628775"/>
              <a:gd name="connsiteX84" fmla="*/ 33363 w 352450"/>
              <a:gd name="connsiteY84" fmla="*/ 895350 h 1628775"/>
              <a:gd name="connsiteX85" fmla="*/ 14313 w 352450"/>
              <a:gd name="connsiteY85" fmla="*/ 909637 h 1628775"/>
              <a:gd name="connsiteX86" fmla="*/ 4788 w 352450"/>
              <a:gd name="connsiteY86" fmla="*/ 942974 h 1628775"/>
              <a:gd name="connsiteX87" fmla="*/ 9551 w 352450"/>
              <a:gd name="connsiteY87" fmla="*/ 971550 h 1628775"/>
              <a:gd name="connsiteX88" fmla="*/ 35744 w 352450"/>
              <a:gd name="connsiteY88" fmla="*/ 1000125 h 1628775"/>
              <a:gd name="connsiteX89" fmla="*/ 71463 w 352450"/>
              <a:gd name="connsiteY89" fmla="*/ 1009650 h 1628775"/>
              <a:gd name="connsiteX90" fmla="*/ 126231 w 352450"/>
              <a:gd name="connsiteY90" fmla="*/ 1019175 h 1628775"/>
              <a:gd name="connsiteX91" fmla="*/ 161951 w 352450"/>
              <a:gd name="connsiteY91" fmla="*/ 1035843 h 1628775"/>
              <a:gd name="connsiteX92" fmla="*/ 178619 w 352450"/>
              <a:gd name="connsiteY92" fmla="*/ 1052512 h 1628775"/>
              <a:gd name="connsiteX93" fmla="*/ 173858 w 352450"/>
              <a:gd name="connsiteY93" fmla="*/ 1076326 h 1628775"/>
              <a:gd name="connsiteX94" fmla="*/ 159569 w 352450"/>
              <a:gd name="connsiteY94" fmla="*/ 1095375 h 1628775"/>
              <a:gd name="connsiteX95" fmla="*/ 123851 w 352450"/>
              <a:gd name="connsiteY95" fmla="*/ 1114424 h 1628775"/>
              <a:gd name="connsiteX96" fmla="*/ 61937 w 352450"/>
              <a:gd name="connsiteY96" fmla="*/ 1147761 h 1628775"/>
              <a:gd name="connsiteX97" fmla="*/ 16694 w 352450"/>
              <a:gd name="connsiteY97" fmla="*/ 1173955 h 1628775"/>
              <a:gd name="connsiteX98" fmla="*/ 2407 w 352450"/>
              <a:gd name="connsiteY98" fmla="*/ 1207293 h 1628775"/>
              <a:gd name="connsiteX99" fmla="*/ 14313 w 352450"/>
              <a:gd name="connsiteY99" fmla="*/ 1243012 h 1628775"/>
              <a:gd name="connsiteX100" fmla="*/ 57176 w 352450"/>
              <a:gd name="connsiteY100" fmla="*/ 1259681 h 1628775"/>
              <a:gd name="connsiteX101" fmla="*/ 100038 w 352450"/>
              <a:gd name="connsiteY101" fmla="*/ 1278731 h 1628775"/>
              <a:gd name="connsiteX102" fmla="*/ 128613 w 352450"/>
              <a:gd name="connsiteY102" fmla="*/ 1295399 h 1628775"/>
              <a:gd name="connsiteX103" fmla="*/ 147664 w 352450"/>
              <a:gd name="connsiteY103" fmla="*/ 1321593 h 1628775"/>
              <a:gd name="connsiteX104" fmla="*/ 138138 w 352450"/>
              <a:gd name="connsiteY104" fmla="*/ 1357312 h 1628775"/>
              <a:gd name="connsiteX105" fmla="*/ 92894 w 352450"/>
              <a:gd name="connsiteY105" fmla="*/ 1376362 h 1628775"/>
              <a:gd name="connsiteX106" fmla="*/ 33363 w 352450"/>
              <a:gd name="connsiteY106" fmla="*/ 1388269 h 1628775"/>
              <a:gd name="connsiteX107" fmla="*/ 9550 w 352450"/>
              <a:gd name="connsiteY107" fmla="*/ 1407318 h 1628775"/>
              <a:gd name="connsiteX108" fmla="*/ 25 w 352450"/>
              <a:gd name="connsiteY108" fmla="*/ 1435893 h 1628775"/>
              <a:gd name="connsiteX109" fmla="*/ 11932 w 352450"/>
              <a:gd name="connsiteY109" fmla="*/ 1450181 h 1628775"/>
              <a:gd name="connsiteX110" fmla="*/ 33363 w 352450"/>
              <a:gd name="connsiteY110" fmla="*/ 1469231 h 1628775"/>
              <a:gd name="connsiteX111" fmla="*/ 57175 w 352450"/>
              <a:gd name="connsiteY111" fmla="*/ 1483518 h 1628775"/>
              <a:gd name="connsiteX112" fmla="*/ 97657 w 352450"/>
              <a:gd name="connsiteY112" fmla="*/ 1500187 h 1628775"/>
              <a:gd name="connsiteX113" fmla="*/ 116707 w 352450"/>
              <a:gd name="connsiteY113" fmla="*/ 1504950 h 1628775"/>
              <a:gd name="connsiteX114" fmla="*/ 138138 w 352450"/>
              <a:gd name="connsiteY114" fmla="*/ 1514475 h 1628775"/>
              <a:gd name="connsiteX115" fmla="*/ 157188 w 352450"/>
              <a:gd name="connsiteY115" fmla="*/ 1531143 h 1628775"/>
              <a:gd name="connsiteX116" fmla="*/ 157188 w 352450"/>
              <a:gd name="connsiteY116" fmla="*/ 1552574 h 1628775"/>
              <a:gd name="connsiteX117" fmla="*/ 138137 w 352450"/>
              <a:gd name="connsiteY117" fmla="*/ 1566861 h 1628775"/>
              <a:gd name="connsiteX118" fmla="*/ 95276 w 352450"/>
              <a:gd name="connsiteY118" fmla="*/ 1574005 h 1628775"/>
              <a:gd name="connsiteX119" fmla="*/ 57176 w 352450"/>
              <a:gd name="connsiteY119" fmla="*/ 1581150 h 1628775"/>
              <a:gd name="connsiteX120" fmla="*/ 30981 w 352450"/>
              <a:gd name="connsiteY120" fmla="*/ 1585913 h 1628775"/>
              <a:gd name="connsiteX121" fmla="*/ 11932 w 352450"/>
              <a:gd name="connsiteY121" fmla="*/ 1604962 h 1628775"/>
              <a:gd name="connsiteX122" fmla="*/ 7169 w 352450"/>
              <a:gd name="connsiteY122" fmla="*/ 1628775 h 1628775"/>
              <a:gd name="connsiteX0" fmla="*/ 250057 w 352450"/>
              <a:gd name="connsiteY0" fmla="*/ 0 h 1628775"/>
              <a:gd name="connsiteX1" fmla="*/ 238150 w 352450"/>
              <a:gd name="connsiteY1" fmla="*/ 4762 h 1628775"/>
              <a:gd name="connsiteX2" fmla="*/ 223864 w 352450"/>
              <a:gd name="connsiteY2" fmla="*/ 28574 h 1628775"/>
              <a:gd name="connsiteX3" fmla="*/ 216719 w 352450"/>
              <a:gd name="connsiteY3" fmla="*/ 52387 h 1628775"/>
              <a:gd name="connsiteX4" fmla="*/ 231007 w 352450"/>
              <a:gd name="connsiteY4" fmla="*/ 76200 h 1628775"/>
              <a:gd name="connsiteX5" fmla="*/ 257200 w 352450"/>
              <a:gd name="connsiteY5" fmla="*/ 83343 h 1628775"/>
              <a:gd name="connsiteX6" fmla="*/ 264344 w 352450"/>
              <a:gd name="connsiteY6" fmla="*/ 85725 h 1628775"/>
              <a:gd name="connsiteX7" fmla="*/ 278632 w 352450"/>
              <a:gd name="connsiteY7" fmla="*/ 92868 h 1628775"/>
              <a:gd name="connsiteX8" fmla="*/ 300063 w 352450"/>
              <a:gd name="connsiteY8" fmla="*/ 104775 h 1628775"/>
              <a:gd name="connsiteX9" fmla="*/ 307207 w 352450"/>
              <a:gd name="connsiteY9" fmla="*/ 111918 h 1628775"/>
              <a:gd name="connsiteX10" fmla="*/ 321494 w 352450"/>
              <a:gd name="connsiteY10" fmla="*/ 121443 h 1628775"/>
              <a:gd name="connsiteX11" fmla="*/ 335782 w 352450"/>
              <a:gd name="connsiteY11" fmla="*/ 140493 h 1628775"/>
              <a:gd name="connsiteX12" fmla="*/ 350069 w 352450"/>
              <a:gd name="connsiteY12" fmla="*/ 164306 h 1628775"/>
              <a:gd name="connsiteX13" fmla="*/ 352450 w 352450"/>
              <a:gd name="connsiteY13" fmla="*/ 171450 h 1628775"/>
              <a:gd name="connsiteX14" fmla="*/ 340544 w 352450"/>
              <a:gd name="connsiteY14" fmla="*/ 197643 h 1628775"/>
              <a:gd name="connsiteX15" fmla="*/ 314351 w 352450"/>
              <a:gd name="connsiteY15" fmla="*/ 211931 h 1628775"/>
              <a:gd name="connsiteX16" fmla="*/ 233388 w 352450"/>
              <a:gd name="connsiteY16" fmla="*/ 204787 h 1628775"/>
              <a:gd name="connsiteX17" fmla="*/ 200051 w 352450"/>
              <a:gd name="connsiteY17" fmla="*/ 211931 h 1628775"/>
              <a:gd name="connsiteX18" fmla="*/ 178619 w 352450"/>
              <a:gd name="connsiteY18" fmla="*/ 216693 h 1628775"/>
              <a:gd name="connsiteX19" fmla="*/ 164331 w 352450"/>
              <a:gd name="connsiteY19" fmla="*/ 228599 h 1628775"/>
              <a:gd name="connsiteX20" fmla="*/ 159569 w 352450"/>
              <a:gd name="connsiteY20" fmla="*/ 250031 h 1628775"/>
              <a:gd name="connsiteX21" fmla="*/ 171475 w 352450"/>
              <a:gd name="connsiteY21" fmla="*/ 288131 h 1628775"/>
              <a:gd name="connsiteX22" fmla="*/ 183382 w 352450"/>
              <a:gd name="connsiteY22" fmla="*/ 319087 h 1628775"/>
              <a:gd name="connsiteX23" fmla="*/ 185763 w 352450"/>
              <a:gd name="connsiteY23" fmla="*/ 326231 h 1628775"/>
              <a:gd name="connsiteX24" fmla="*/ 209575 w 352450"/>
              <a:gd name="connsiteY24" fmla="*/ 347662 h 1628775"/>
              <a:gd name="connsiteX25" fmla="*/ 226244 w 352450"/>
              <a:gd name="connsiteY25" fmla="*/ 352425 h 1628775"/>
              <a:gd name="connsiteX26" fmla="*/ 240532 w 352450"/>
              <a:gd name="connsiteY26" fmla="*/ 361950 h 1628775"/>
              <a:gd name="connsiteX27" fmla="*/ 247675 w 352450"/>
              <a:gd name="connsiteY27" fmla="*/ 366712 h 1628775"/>
              <a:gd name="connsiteX28" fmla="*/ 250057 w 352450"/>
              <a:gd name="connsiteY28" fmla="*/ 373856 h 1628775"/>
              <a:gd name="connsiteX29" fmla="*/ 252438 w 352450"/>
              <a:gd name="connsiteY29" fmla="*/ 421481 h 1628775"/>
              <a:gd name="connsiteX30" fmla="*/ 245294 w 352450"/>
              <a:gd name="connsiteY30" fmla="*/ 426243 h 1628775"/>
              <a:gd name="connsiteX31" fmla="*/ 223863 w 352450"/>
              <a:gd name="connsiteY31" fmla="*/ 431006 h 1628775"/>
              <a:gd name="connsiteX32" fmla="*/ 209575 w 352450"/>
              <a:gd name="connsiteY32" fmla="*/ 435768 h 1628775"/>
              <a:gd name="connsiteX33" fmla="*/ 111944 w 352450"/>
              <a:gd name="connsiteY33" fmla="*/ 440531 h 1628775"/>
              <a:gd name="connsiteX34" fmla="*/ 107182 w 352450"/>
              <a:gd name="connsiteY34" fmla="*/ 447675 h 1628775"/>
              <a:gd name="connsiteX35" fmla="*/ 95275 w 352450"/>
              <a:gd name="connsiteY35" fmla="*/ 461962 h 1628775"/>
              <a:gd name="connsiteX36" fmla="*/ 92894 w 352450"/>
              <a:gd name="connsiteY36" fmla="*/ 473868 h 1628775"/>
              <a:gd name="connsiteX37" fmla="*/ 90513 w 352450"/>
              <a:gd name="connsiteY37" fmla="*/ 481012 h 1628775"/>
              <a:gd name="connsiteX38" fmla="*/ 102419 w 352450"/>
              <a:gd name="connsiteY38" fmla="*/ 528637 h 1628775"/>
              <a:gd name="connsiteX39" fmla="*/ 116707 w 352450"/>
              <a:gd name="connsiteY39" fmla="*/ 538162 h 1628775"/>
              <a:gd name="connsiteX40" fmla="*/ 130994 w 352450"/>
              <a:gd name="connsiteY40" fmla="*/ 547687 h 1628775"/>
              <a:gd name="connsiteX41" fmla="*/ 138138 w 352450"/>
              <a:gd name="connsiteY41" fmla="*/ 552450 h 1628775"/>
              <a:gd name="connsiteX42" fmla="*/ 150044 w 352450"/>
              <a:gd name="connsiteY42" fmla="*/ 564356 h 1628775"/>
              <a:gd name="connsiteX43" fmla="*/ 154807 w 352450"/>
              <a:gd name="connsiteY43" fmla="*/ 571500 h 1628775"/>
              <a:gd name="connsiteX44" fmla="*/ 161950 w 352450"/>
              <a:gd name="connsiteY44" fmla="*/ 581025 h 1628775"/>
              <a:gd name="connsiteX45" fmla="*/ 176238 w 352450"/>
              <a:gd name="connsiteY45" fmla="*/ 604837 h 1628775"/>
              <a:gd name="connsiteX46" fmla="*/ 185763 w 352450"/>
              <a:gd name="connsiteY46" fmla="*/ 621506 h 1628775"/>
              <a:gd name="connsiteX47" fmla="*/ 192907 w 352450"/>
              <a:gd name="connsiteY47" fmla="*/ 626268 h 1628775"/>
              <a:gd name="connsiteX48" fmla="*/ 195288 w 352450"/>
              <a:gd name="connsiteY48" fmla="*/ 633412 h 1628775"/>
              <a:gd name="connsiteX49" fmla="*/ 192907 w 352450"/>
              <a:gd name="connsiteY49" fmla="*/ 647700 h 1628775"/>
              <a:gd name="connsiteX50" fmla="*/ 181000 w 352450"/>
              <a:gd name="connsiteY50" fmla="*/ 659606 h 1628775"/>
              <a:gd name="connsiteX51" fmla="*/ 166713 w 352450"/>
              <a:gd name="connsiteY51" fmla="*/ 664368 h 1628775"/>
              <a:gd name="connsiteX52" fmla="*/ 150044 w 352450"/>
              <a:gd name="connsiteY52" fmla="*/ 669131 h 1628775"/>
              <a:gd name="connsiteX53" fmla="*/ 107182 w 352450"/>
              <a:gd name="connsiteY53" fmla="*/ 664368 h 1628775"/>
              <a:gd name="connsiteX54" fmla="*/ 100038 w 352450"/>
              <a:gd name="connsiteY54" fmla="*/ 661987 h 1628775"/>
              <a:gd name="connsiteX55" fmla="*/ 80988 w 352450"/>
              <a:gd name="connsiteY55" fmla="*/ 659606 h 1628775"/>
              <a:gd name="connsiteX56" fmla="*/ 38125 w 352450"/>
              <a:gd name="connsiteY56" fmla="*/ 666750 h 1628775"/>
              <a:gd name="connsiteX57" fmla="*/ 23838 w 352450"/>
              <a:gd name="connsiteY57" fmla="*/ 671512 h 1628775"/>
              <a:gd name="connsiteX58" fmla="*/ 16694 w 352450"/>
              <a:gd name="connsiteY58" fmla="*/ 673893 h 1628775"/>
              <a:gd name="connsiteX59" fmla="*/ 9550 w 352450"/>
              <a:gd name="connsiteY59" fmla="*/ 681037 h 1628775"/>
              <a:gd name="connsiteX60" fmla="*/ 25 w 352450"/>
              <a:gd name="connsiteY60" fmla="*/ 695325 h 1628775"/>
              <a:gd name="connsiteX61" fmla="*/ 2407 w 352450"/>
              <a:gd name="connsiteY61" fmla="*/ 702468 h 1628775"/>
              <a:gd name="connsiteX62" fmla="*/ 23838 w 352450"/>
              <a:gd name="connsiteY62" fmla="*/ 719137 h 1628775"/>
              <a:gd name="connsiteX63" fmla="*/ 38125 w 352450"/>
              <a:gd name="connsiteY63" fmla="*/ 728662 h 1628775"/>
              <a:gd name="connsiteX64" fmla="*/ 50032 w 352450"/>
              <a:gd name="connsiteY64" fmla="*/ 731043 h 1628775"/>
              <a:gd name="connsiteX65" fmla="*/ 80988 w 352450"/>
              <a:gd name="connsiteY65" fmla="*/ 735806 h 1628775"/>
              <a:gd name="connsiteX66" fmla="*/ 95275 w 352450"/>
              <a:gd name="connsiteY66" fmla="*/ 740568 h 1628775"/>
              <a:gd name="connsiteX67" fmla="*/ 109563 w 352450"/>
              <a:gd name="connsiteY67" fmla="*/ 750093 h 1628775"/>
              <a:gd name="connsiteX68" fmla="*/ 116707 w 352450"/>
              <a:gd name="connsiteY68" fmla="*/ 754856 h 1628775"/>
              <a:gd name="connsiteX69" fmla="*/ 123850 w 352450"/>
              <a:gd name="connsiteY69" fmla="*/ 757237 h 1628775"/>
              <a:gd name="connsiteX70" fmla="*/ 130994 w 352450"/>
              <a:gd name="connsiteY70" fmla="*/ 762000 h 1628775"/>
              <a:gd name="connsiteX71" fmla="*/ 138138 w 352450"/>
              <a:gd name="connsiteY71" fmla="*/ 764381 h 1628775"/>
              <a:gd name="connsiteX72" fmla="*/ 147663 w 352450"/>
              <a:gd name="connsiteY72" fmla="*/ 769143 h 1628775"/>
              <a:gd name="connsiteX73" fmla="*/ 154807 w 352450"/>
              <a:gd name="connsiteY73" fmla="*/ 776287 h 1628775"/>
              <a:gd name="connsiteX74" fmla="*/ 157188 w 352450"/>
              <a:gd name="connsiteY74" fmla="*/ 783431 h 1628775"/>
              <a:gd name="connsiteX75" fmla="*/ 161950 w 352450"/>
              <a:gd name="connsiteY75" fmla="*/ 790575 h 1628775"/>
              <a:gd name="connsiteX76" fmla="*/ 166713 w 352450"/>
              <a:gd name="connsiteY76" fmla="*/ 807243 h 1628775"/>
              <a:gd name="connsiteX77" fmla="*/ 173857 w 352450"/>
              <a:gd name="connsiteY77" fmla="*/ 821531 h 1628775"/>
              <a:gd name="connsiteX78" fmla="*/ 171475 w 352450"/>
              <a:gd name="connsiteY78" fmla="*/ 852487 h 1628775"/>
              <a:gd name="connsiteX79" fmla="*/ 157188 w 352450"/>
              <a:gd name="connsiteY79" fmla="*/ 866775 h 1628775"/>
              <a:gd name="connsiteX80" fmla="*/ 126232 w 352450"/>
              <a:gd name="connsiteY80" fmla="*/ 869156 h 1628775"/>
              <a:gd name="connsiteX81" fmla="*/ 83369 w 352450"/>
              <a:gd name="connsiteY81" fmla="*/ 881062 h 1628775"/>
              <a:gd name="connsiteX82" fmla="*/ 52413 w 352450"/>
              <a:gd name="connsiteY82" fmla="*/ 888206 h 1628775"/>
              <a:gd name="connsiteX83" fmla="*/ 33363 w 352450"/>
              <a:gd name="connsiteY83" fmla="*/ 895350 h 1628775"/>
              <a:gd name="connsiteX84" fmla="*/ 14313 w 352450"/>
              <a:gd name="connsiteY84" fmla="*/ 909637 h 1628775"/>
              <a:gd name="connsiteX85" fmla="*/ 4788 w 352450"/>
              <a:gd name="connsiteY85" fmla="*/ 942974 h 1628775"/>
              <a:gd name="connsiteX86" fmla="*/ 9551 w 352450"/>
              <a:gd name="connsiteY86" fmla="*/ 971550 h 1628775"/>
              <a:gd name="connsiteX87" fmla="*/ 35744 w 352450"/>
              <a:gd name="connsiteY87" fmla="*/ 1000125 h 1628775"/>
              <a:gd name="connsiteX88" fmla="*/ 71463 w 352450"/>
              <a:gd name="connsiteY88" fmla="*/ 1009650 h 1628775"/>
              <a:gd name="connsiteX89" fmla="*/ 126231 w 352450"/>
              <a:gd name="connsiteY89" fmla="*/ 1019175 h 1628775"/>
              <a:gd name="connsiteX90" fmla="*/ 161951 w 352450"/>
              <a:gd name="connsiteY90" fmla="*/ 1035843 h 1628775"/>
              <a:gd name="connsiteX91" fmla="*/ 178619 w 352450"/>
              <a:gd name="connsiteY91" fmla="*/ 1052512 h 1628775"/>
              <a:gd name="connsiteX92" fmla="*/ 173858 w 352450"/>
              <a:gd name="connsiteY92" fmla="*/ 1076326 h 1628775"/>
              <a:gd name="connsiteX93" fmla="*/ 159569 w 352450"/>
              <a:gd name="connsiteY93" fmla="*/ 1095375 h 1628775"/>
              <a:gd name="connsiteX94" fmla="*/ 123851 w 352450"/>
              <a:gd name="connsiteY94" fmla="*/ 1114424 h 1628775"/>
              <a:gd name="connsiteX95" fmla="*/ 61937 w 352450"/>
              <a:gd name="connsiteY95" fmla="*/ 1147761 h 1628775"/>
              <a:gd name="connsiteX96" fmla="*/ 16694 w 352450"/>
              <a:gd name="connsiteY96" fmla="*/ 1173955 h 1628775"/>
              <a:gd name="connsiteX97" fmla="*/ 2407 w 352450"/>
              <a:gd name="connsiteY97" fmla="*/ 1207293 h 1628775"/>
              <a:gd name="connsiteX98" fmla="*/ 14313 w 352450"/>
              <a:gd name="connsiteY98" fmla="*/ 1243012 h 1628775"/>
              <a:gd name="connsiteX99" fmla="*/ 57176 w 352450"/>
              <a:gd name="connsiteY99" fmla="*/ 1259681 h 1628775"/>
              <a:gd name="connsiteX100" fmla="*/ 100038 w 352450"/>
              <a:gd name="connsiteY100" fmla="*/ 1278731 h 1628775"/>
              <a:gd name="connsiteX101" fmla="*/ 128613 w 352450"/>
              <a:gd name="connsiteY101" fmla="*/ 1295399 h 1628775"/>
              <a:gd name="connsiteX102" fmla="*/ 147664 w 352450"/>
              <a:gd name="connsiteY102" fmla="*/ 1321593 h 1628775"/>
              <a:gd name="connsiteX103" fmla="*/ 138138 w 352450"/>
              <a:gd name="connsiteY103" fmla="*/ 1357312 h 1628775"/>
              <a:gd name="connsiteX104" fmla="*/ 92894 w 352450"/>
              <a:gd name="connsiteY104" fmla="*/ 1376362 h 1628775"/>
              <a:gd name="connsiteX105" fmla="*/ 33363 w 352450"/>
              <a:gd name="connsiteY105" fmla="*/ 1388269 h 1628775"/>
              <a:gd name="connsiteX106" fmla="*/ 9550 w 352450"/>
              <a:gd name="connsiteY106" fmla="*/ 1407318 h 1628775"/>
              <a:gd name="connsiteX107" fmla="*/ 25 w 352450"/>
              <a:gd name="connsiteY107" fmla="*/ 1435893 h 1628775"/>
              <a:gd name="connsiteX108" fmla="*/ 11932 w 352450"/>
              <a:gd name="connsiteY108" fmla="*/ 1450181 h 1628775"/>
              <a:gd name="connsiteX109" fmla="*/ 33363 w 352450"/>
              <a:gd name="connsiteY109" fmla="*/ 1469231 h 1628775"/>
              <a:gd name="connsiteX110" fmla="*/ 57175 w 352450"/>
              <a:gd name="connsiteY110" fmla="*/ 1483518 h 1628775"/>
              <a:gd name="connsiteX111" fmla="*/ 97657 w 352450"/>
              <a:gd name="connsiteY111" fmla="*/ 1500187 h 1628775"/>
              <a:gd name="connsiteX112" fmla="*/ 116707 w 352450"/>
              <a:gd name="connsiteY112" fmla="*/ 1504950 h 1628775"/>
              <a:gd name="connsiteX113" fmla="*/ 138138 w 352450"/>
              <a:gd name="connsiteY113" fmla="*/ 1514475 h 1628775"/>
              <a:gd name="connsiteX114" fmla="*/ 157188 w 352450"/>
              <a:gd name="connsiteY114" fmla="*/ 1531143 h 1628775"/>
              <a:gd name="connsiteX115" fmla="*/ 157188 w 352450"/>
              <a:gd name="connsiteY115" fmla="*/ 1552574 h 1628775"/>
              <a:gd name="connsiteX116" fmla="*/ 138137 w 352450"/>
              <a:gd name="connsiteY116" fmla="*/ 1566861 h 1628775"/>
              <a:gd name="connsiteX117" fmla="*/ 95276 w 352450"/>
              <a:gd name="connsiteY117" fmla="*/ 1574005 h 1628775"/>
              <a:gd name="connsiteX118" fmla="*/ 57176 w 352450"/>
              <a:gd name="connsiteY118" fmla="*/ 1581150 h 1628775"/>
              <a:gd name="connsiteX119" fmla="*/ 30981 w 352450"/>
              <a:gd name="connsiteY119" fmla="*/ 1585913 h 1628775"/>
              <a:gd name="connsiteX120" fmla="*/ 11932 w 352450"/>
              <a:gd name="connsiteY120" fmla="*/ 1604962 h 1628775"/>
              <a:gd name="connsiteX121" fmla="*/ 7169 w 352450"/>
              <a:gd name="connsiteY121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64344 w 352450"/>
              <a:gd name="connsiteY5" fmla="*/ 85725 h 1628775"/>
              <a:gd name="connsiteX6" fmla="*/ 278632 w 352450"/>
              <a:gd name="connsiteY6" fmla="*/ 92868 h 1628775"/>
              <a:gd name="connsiteX7" fmla="*/ 300063 w 352450"/>
              <a:gd name="connsiteY7" fmla="*/ 104775 h 1628775"/>
              <a:gd name="connsiteX8" fmla="*/ 307207 w 352450"/>
              <a:gd name="connsiteY8" fmla="*/ 111918 h 1628775"/>
              <a:gd name="connsiteX9" fmla="*/ 321494 w 352450"/>
              <a:gd name="connsiteY9" fmla="*/ 121443 h 1628775"/>
              <a:gd name="connsiteX10" fmla="*/ 335782 w 352450"/>
              <a:gd name="connsiteY10" fmla="*/ 140493 h 1628775"/>
              <a:gd name="connsiteX11" fmla="*/ 350069 w 352450"/>
              <a:gd name="connsiteY11" fmla="*/ 164306 h 1628775"/>
              <a:gd name="connsiteX12" fmla="*/ 352450 w 352450"/>
              <a:gd name="connsiteY12" fmla="*/ 171450 h 1628775"/>
              <a:gd name="connsiteX13" fmla="*/ 340544 w 352450"/>
              <a:gd name="connsiteY13" fmla="*/ 197643 h 1628775"/>
              <a:gd name="connsiteX14" fmla="*/ 314351 w 352450"/>
              <a:gd name="connsiteY14" fmla="*/ 211931 h 1628775"/>
              <a:gd name="connsiteX15" fmla="*/ 233388 w 352450"/>
              <a:gd name="connsiteY15" fmla="*/ 204787 h 1628775"/>
              <a:gd name="connsiteX16" fmla="*/ 200051 w 352450"/>
              <a:gd name="connsiteY16" fmla="*/ 211931 h 1628775"/>
              <a:gd name="connsiteX17" fmla="*/ 178619 w 352450"/>
              <a:gd name="connsiteY17" fmla="*/ 216693 h 1628775"/>
              <a:gd name="connsiteX18" fmla="*/ 164331 w 352450"/>
              <a:gd name="connsiteY18" fmla="*/ 228599 h 1628775"/>
              <a:gd name="connsiteX19" fmla="*/ 159569 w 352450"/>
              <a:gd name="connsiteY19" fmla="*/ 250031 h 1628775"/>
              <a:gd name="connsiteX20" fmla="*/ 171475 w 352450"/>
              <a:gd name="connsiteY20" fmla="*/ 288131 h 1628775"/>
              <a:gd name="connsiteX21" fmla="*/ 183382 w 352450"/>
              <a:gd name="connsiteY21" fmla="*/ 319087 h 1628775"/>
              <a:gd name="connsiteX22" fmla="*/ 185763 w 352450"/>
              <a:gd name="connsiteY22" fmla="*/ 326231 h 1628775"/>
              <a:gd name="connsiteX23" fmla="*/ 209575 w 352450"/>
              <a:gd name="connsiteY23" fmla="*/ 347662 h 1628775"/>
              <a:gd name="connsiteX24" fmla="*/ 226244 w 352450"/>
              <a:gd name="connsiteY24" fmla="*/ 352425 h 1628775"/>
              <a:gd name="connsiteX25" fmla="*/ 240532 w 352450"/>
              <a:gd name="connsiteY25" fmla="*/ 361950 h 1628775"/>
              <a:gd name="connsiteX26" fmla="*/ 247675 w 352450"/>
              <a:gd name="connsiteY26" fmla="*/ 366712 h 1628775"/>
              <a:gd name="connsiteX27" fmla="*/ 250057 w 352450"/>
              <a:gd name="connsiteY27" fmla="*/ 373856 h 1628775"/>
              <a:gd name="connsiteX28" fmla="*/ 252438 w 352450"/>
              <a:gd name="connsiteY28" fmla="*/ 421481 h 1628775"/>
              <a:gd name="connsiteX29" fmla="*/ 245294 w 352450"/>
              <a:gd name="connsiteY29" fmla="*/ 426243 h 1628775"/>
              <a:gd name="connsiteX30" fmla="*/ 223863 w 352450"/>
              <a:gd name="connsiteY30" fmla="*/ 431006 h 1628775"/>
              <a:gd name="connsiteX31" fmla="*/ 209575 w 352450"/>
              <a:gd name="connsiteY31" fmla="*/ 435768 h 1628775"/>
              <a:gd name="connsiteX32" fmla="*/ 111944 w 352450"/>
              <a:gd name="connsiteY32" fmla="*/ 440531 h 1628775"/>
              <a:gd name="connsiteX33" fmla="*/ 107182 w 352450"/>
              <a:gd name="connsiteY33" fmla="*/ 447675 h 1628775"/>
              <a:gd name="connsiteX34" fmla="*/ 95275 w 352450"/>
              <a:gd name="connsiteY34" fmla="*/ 461962 h 1628775"/>
              <a:gd name="connsiteX35" fmla="*/ 92894 w 352450"/>
              <a:gd name="connsiteY35" fmla="*/ 473868 h 1628775"/>
              <a:gd name="connsiteX36" fmla="*/ 90513 w 352450"/>
              <a:gd name="connsiteY36" fmla="*/ 481012 h 1628775"/>
              <a:gd name="connsiteX37" fmla="*/ 102419 w 352450"/>
              <a:gd name="connsiteY37" fmla="*/ 528637 h 1628775"/>
              <a:gd name="connsiteX38" fmla="*/ 116707 w 352450"/>
              <a:gd name="connsiteY38" fmla="*/ 538162 h 1628775"/>
              <a:gd name="connsiteX39" fmla="*/ 130994 w 352450"/>
              <a:gd name="connsiteY39" fmla="*/ 547687 h 1628775"/>
              <a:gd name="connsiteX40" fmla="*/ 138138 w 352450"/>
              <a:gd name="connsiteY40" fmla="*/ 552450 h 1628775"/>
              <a:gd name="connsiteX41" fmla="*/ 150044 w 352450"/>
              <a:gd name="connsiteY41" fmla="*/ 564356 h 1628775"/>
              <a:gd name="connsiteX42" fmla="*/ 154807 w 352450"/>
              <a:gd name="connsiteY42" fmla="*/ 571500 h 1628775"/>
              <a:gd name="connsiteX43" fmla="*/ 161950 w 352450"/>
              <a:gd name="connsiteY43" fmla="*/ 581025 h 1628775"/>
              <a:gd name="connsiteX44" fmla="*/ 176238 w 352450"/>
              <a:gd name="connsiteY44" fmla="*/ 604837 h 1628775"/>
              <a:gd name="connsiteX45" fmla="*/ 185763 w 352450"/>
              <a:gd name="connsiteY45" fmla="*/ 621506 h 1628775"/>
              <a:gd name="connsiteX46" fmla="*/ 192907 w 352450"/>
              <a:gd name="connsiteY46" fmla="*/ 626268 h 1628775"/>
              <a:gd name="connsiteX47" fmla="*/ 195288 w 352450"/>
              <a:gd name="connsiteY47" fmla="*/ 633412 h 1628775"/>
              <a:gd name="connsiteX48" fmla="*/ 192907 w 352450"/>
              <a:gd name="connsiteY48" fmla="*/ 647700 h 1628775"/>
              <a:gd name="connsiteX49" fmla="*/ 181000 w 352450"/>
              <a:gd name="connsiteY49" fmla="*/ 659606 h 1628775"/>
              <a:gd name="connsiteX50" fmla="*/ 166713 w 352450"/>
              <a:gd name="connsiteY50" fmla="*/ 664368 h 1628775"/>
              <a:gd name="connsiteX51" fmla="*/ 150044 w 352450"/>
              <a:gd name="connsiteY51" fmla="*/ 669131 h 1628775"/>
              <a:gd name="connsiteX52" fmla="*/ 107182 w 352450"/>
              <a:gd name="connsiteY52" fmla="*/ 664368 h 1628775"/>
              <a:gd name="connsiteX53" fmla="*/ 100038 w 352450"/>
              <a:gd name="connsiteY53" fmla="*/ 661987 h 1628775"/>
              <a:gd name="connsiteX54" fmla="*/ 80988 w 352450"/>
              <a:gd name="connsiteY54" fmla="*/ 659606 h 1628775"/>
              <a:gd name="connsiteX55" fmla="*/ 38125 w 352450"/>
              <a:gd name="connsiteY55" fmla="*/ 666750 h 1628775"/>
              <a:gd name="connsiteX56" fmla="*/ 23838 w 352450"/>
              <a:gd name="connsiteY56" fmla="*/ 671512 h 1628775"/>
              <a:gd name="connsiteX57" fmla="*/ 16694 w 352450"/>
              <a:gd name="connsiteY57" fmla="*/ 673893 h 1628775"/>
              <a:gd name="connsiteX58" fmla="*/ 9550 w 352450"/>
              <a:gd name="connsiteY58" fmla="*/ 681037 h 1628775"/>
              <a:gd name="connsiteX59" fmla="*/ 25 w 352450"/>
              <a:gd name="connsiteY59" fmla="*/ 695325 h 1628775"/>
              <a:gd name="connsiteX60" fmla="*/ 2407 w 352450"/>
              <a:gd name="connsiteY60" fmla="*/ 702468 h 1628775"/>
              <a:gd name="connsiteX61" fmla="*/ 23838 w 352450"/>
              <a:gd name="connsiteY61" fmla="*/ 719137 h 1628775"/>
              <a:gd name="connsiteX62" fmla="*/ 38125 w 352450"/>
              <a:gd name="connsiteY62" fmla="*/ 728662 h 1628775"/>
              <a:gd name="connsiteX63" fmla="*/ 50032 w 352450"/>
              <a:gd name="connsiteY63" fmla="*/ 731043 h 1628775"/>
              <a:gd name="connsiteX64" fmla="*/ 80988 w 352450"/>
              <a:gd name="connsiteY64" fmla="*/ 735806 h 1628775"/>
              <a:gd name="connsiteX65" fmla="*/ 95275 w 352450"/>
              <a:gd name="connsiteY65" fmla="*/ 740568 h 1628775"/>
              <a:gd name="connsiteX66" fmla="*/ 109563 w 352450"/>
              <a:gd name="connsiteY66" fmla="*/ 750093 h 1628775"/>
              <a:gd name="connsiteX67" fmla="*/ 116707 w 352450"/>
              <a:gd name="connsiteY67" fmla="*/ 754856 h 1628775"/>
              <a:gd name="connsiteX68" fmla="*/ 123850 w 352450"/>
              <a:gd name="connsiteY68" fmla="*/ 757237 h 1628775"/>
              <a:gd name="connsiteX69" fmla="*/ 130994 w 352450"/>
              <a:gd name="connsiteY69" fmla="*/ 762000 h 1628775"/>
              <a:gd name="connsiteX70" fmla="*/ 138138 w 352450"/>
              <a:gd name="connsiteY70" fmla="*/ 764381 h 1628775"/>
              <a:gd name="connsiteX71" fmla="*/ 147663 w 352450"/>
              <a:gd name="connsiteY71" fmla="*/ 769143 h 1628775"/>
              <a:gd name="connsiteX72" fmla="*/ 154807 w 352450"/>
              <a:gd name="connsiteY72" fmla="*/ 776287 h 1628775"/>
              <a:gd name="connsiteX73" fmla="*/ 157188 w 352450"/>
              <a:gd name="connsiteY73" fmla="*/ 783431 h 1628775"/>
              <a:gd name="connsiteX74" fmla="*/ 161950 w 352450"/>
              <a:gd name="connsiteY74" fmla="*/ 790575 h 1628775"/>
              <a:gd name="connsiteX75" fmla="*/ 166713 w 352450"/>
              <a:gd name="connsiteY75" fmla="*/ 807243 h 1628775"/>
              <a:gd name="connsiteX76" fmla="*/ 173857 w 352450"/>
              <a:gd name="connsiteY76" fmla="*/ 821531 h 1628775"/>
              <a:gd name="connsiteX77" fmla="*/ 171475 w 352450"/>
              <a:gd name="connsiteY77" fmla="*/ 852487 h 1628775"/>
              <a:gd name="connsiteX78" fmla="*/ 157188 w 352450"/>
              <a:gd name="connsiteY78" fmla="*/ 866775 h 1628775"/>
              <a:gd name="connsiteX79" fmla="*/ 126232 w 352450"/>
              <a:gd name="connsiteY79" fmla="*/ 869156 h 1628775"/>
              <a:gd name="connsiteX80" fmla="*/ 83369 w 352450"/>
              <a:gd name="connsiteY80" fmla="*/ 881062 h 1628775"/>
              <a:gd name="connsiteX81" fmla="*/ 52413 w 352450"/>
              <a:gd name="connsiteY81" fmla="*/ 888206 h 1628775"/>
              <a:gd name="connsiteX82" fmla="*/ 33363 w 352450"/>
              <a:gd name="connsiteY82" fmla="*/ 895350 h 1628775"/>
              <a:gd name="connsiteX83" fmla="*/ 14313 w 352450"/>
              <a:gd name="connsiteY83" fmla="*/ 909637 h 1628775"/>
              <a:gd name="connsiteX84" fmla="*/ 4788 w 352450"/>
              <a:gd name="connsiteY84" fmla="*/ 942974 h 1628775"/>
              <a:gd name="connsiteX85" fmla="*/ 9551 w 352450"/>
              <a:gd name="connsiteY85" fmla="*/ 971550 h 1628775"/>
              <a:gd name="connsiteX86" fmla="*/ 35744 w 352450"/>
              <a:gd name="connsiteY86" fmla="*/ 1000125 h 1628775"/>
              <a:gd name="connsiteX87" fmla="*/ 71463 w 352450"/>
              <a:gd name="connsiteY87" fmla="*/ 1009650 h 1628775"/>
              <a:gd name="connsiteX88" fmla="*/ 126231 w 352450"/>
              <a:gd name="connsiteY88" fmla="*/ 1019175 h 1628775"/>
              <a:gd name="connsiteX89" fmla="*/ 161951 w 352450"/>
              <a:gd name="connsiteY89" fmla="*/ 1035843 h 1628775"/>
              <a:gd name="connsiteX90" fmla="*/ 178619 w 352450"/>
              <a:gd name="connsiteY90" fmla="*/ 1052512 h 1628775"/>
              <a:gd name="connsiteX91" fmla="*/ 173858 w 352450"/>
              <a:gd name="connsiteY91" fmla="*/ 1076326 h 1628775"/>
              <a:gd name="connsiteX92" fmla="*/ 159569 w 352450"/>
              <a:gd name="connsiteY92" fmla="*/ 1095375 h 1628775"/>
              <a:gd name="connsiteX93" fmla="*/ 123851 w 352450"/>
              <a:gd name="connsiteY93" fmla="*/ 1114424 h 1628775"/>
              <a:gd name="connsiteX94" fmla="*/ 61937 w 352450"/>
              <a:gd name="connsiteY94" fmla="*/ 1147761 h 1628775"/>
              <a:gd name="connsiteX95" fmla="*/ 16694 w 352450"/>
              <a:gd name="connsiteY95" fmla="*/ 1173955 h 1628775"/>
              <a:gd name="connsiteX96" fmla="*/ 2407 w 352450"/>
              <a:gd name="connsiteY96" fmla="*/ 1207293 h 1628775"/>
              <a:gd name="connsiteX97" fmla="*/ 14313 w 352450"/>
              <a:gd name="connsiteY97" fmla="*/ 1243012 h 1628775"/>
              <a:gd name="connsiteX98" fmla="*/ 57176 w 352450"/>
              <a:gd name="connsiteY98" fmla="*/ 1259681 h 1628775"/>
              <a:gd name="connsiteX99" fmla="*/ 100038 w 352450"/>
              <a:gd name="connsiteY99" fmla="*/ 1278731 h 1628775"/>
              <a:gd name="connsiteX100" fmla="*/ 128613 w 352450"/>
              <a:gd name="connsiteY100" fmla="*/ 1295399 h 1628775"/>
              <a:gd name="connsiteX101" fmla="*/ 147664 w 352450"/>
              <a:gd name="connsiteY101" fmla="*/ 1321593 h 1628775"/>
              <a:gd name="connsiteX102" fmla="*/ 138138 w 352450"/>
              <a:gd name="connsiteY102" fmla="*/ 1357312 h 1628775"/>
              <a:gd name="connsiteX103" fmla="*/ 92894 w 352450"/>
              <a:gd name="connsiteY103" fmla="*/ 1376362 h 1628775"/>
              <a:gd name="connsiteX104" fmla="*/ 33363 w 352450"/>
              <a:gd name="connsiteY104" fmla="*/ 1388269 h 1628775"/>
              <a:gd name="connsiteX105" fmla="*/ 9550 w 352450"/>
              <a:gd name="connsiteY105" fmla="*/ 1407318 h 1628775"/>
              <a:gd name="connsiteX106" fmla="*/ 25 w 352450"/>
              <a:gd name="connsiteY106" fmla="*/ 1435893 h 1628775"/>
              <a:gd name="connsiteX107" fmla="*/ 11932 w 352450"/>
              <a:gd name="connsiteY107" fmla="*/ 1450181 h 1628775"/>
              <a:gd name="connsiteX108" fmla="*/ 33363 w 352450"/>
              <a:gd name="connsiteY108" fmla="*/ 1469231 h 1628775"/>
              <a:gd name="connsiteX109" fmla="*/ 57175 w 352450"/>
              <a:gd name="connsiteY109" fmla="*/ 1483518 h 1628775"/>
              <a:gd name="connsiteX110" fmla="*/ 97657 w 352450"/>
              <a:gd name="connsiteY110" fmla="*/ 1500187 h 1628775"/>
              <a:gd name="connsiteX111" fmla="*/ 116707 w 352450"/>
              <a:gd name="connsiteY111" fmla="*/ 1504950 h 1628775"/>
              <a:gd name="connsiteX112" fmla="*/ 138138 w 352450"/>
              <a:gd name="connsiteY112" fmla="*/ 1514475 h 1628775"/>
              <a:gd name="connsiteX113" fmla="*/ 157188 w 352450"/>
              <a:gd name="connsiteY113" fmla="*/ 1531143 h 1628775"/>
              <a:gd name="connsiteX114" fmla="*/ 157188 w 352450"/>
              <a:gd name="connsiteY114" fmla="*/ 1552574 h 1628775"/>
              <a:gd name="connsiteX115" fmla="*/ 138137 w 352450"/>
              <a:gd name="connsiteY115" fmla="*/ 1566861 h 1628775"/>
              <a:gd name="connsiteX116" fmla="*/ 95276 w 352450"/>
              <a:gd name="connsiteY116" fmla="*/ 1574005 h 1628775"/>
              <a:gd name="connsiteX117" fmla="*/ 57176 w 352450"/>
              <a:gd name="connsiteY117" fmla="*/ 1581150 h 1628775"/>
              <a:gd name="connsiteX118" fmla="*/ 30981 w 352450"/>
              <a:gd name="connsiteY118" fmla="*/ 1585913 h 1628775"/>
              <a:gd name="connsiteX119" fmla="*/ 11932 w 352450"/>
              <a:gd name="connsiteY119" fmla="*/ 1604962 h 1628775"/>
              <a:gd name="connsiteX120" fmla="*/ 7169 w 352450"/>
              <a:gd name="connsiteY120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9569 w 352450"/>
              <a:gd name="connsiteY18" fmla="*/ 250031 h 1628775"/>
              <a:gd name="connsiteX19" fmla="*/ 171475 w 352450"/>
              <a:gd name="connsiteY19" fmla="*/ 288131 h 1628775"/>
              <a:gd name="connsiteX20" fmla="*/ 183382 w 352450"/>
              <a:gd name="connsiteY20" fmla="*/ 319087 h 1628775"/>
              <a:gd name="connsiteX21" fmla="*/ 185763 w 352450"/>
              <a:gd name="connsiteY21" fmla="*/ 326231 h 1628775"/>
              <a:gd name="connsiteX22" fmla="*/ 209575 w 352450"/>
              <a:gd name="connsiteY22" fmla="*/ 347662 h 1628775"/>
              <a:gd name="connsiteX23" fmla="*/ 226244 w 352450"/>
              <a:gd name="connsiteY23" fmla="*/ 352425 h 1628775"/>
              <a:gd name="connsiteX24" fmla="*/ 240532 w 352450"/>
              <a:gd name="connsiteY24" fmla="*/ 361950 h 1628775"/>
              <a:gd name="connsiteX25" fmla="*/ 247675 w 352450"/>
              <a:gd name="connsiteY25" fmla="*/ 366712 h 1628775"/>
              <a:gd name="connsiteX26" fmla="*/ 250057 w 352450"/>
              <a:gd name="connsiteY26" fmla="*/ 373856 h 1628775"/>
              <a:gd name="connsiteX27" fmla="*/ 252438 w 352450"/>
              <a:gd name="connsiteY27" fmla="*/ 421481 h 1628775"/>
              <a:gd name="connsiteX28" fmla="*/ 245294 w 352450"/>
              <a:gd name="connsiteY28" fmla="*/ 426243 h 1628775"/>
              <a:gd name="connsiteX29" fmla="*/ 223863 w 352450"/>
              <a:gd name="connsiteY29" fmla="*/ 431006 h 1628775"/>
              <a:gd name="connsiteX30" fmla="*/ 209575 w 352450"/>
              <a:gd name="connsiteY30" fmla="*/ 435768 h 1628775"/>
              <a:gd name="connsiteX31" fmla="*/ 111944 w 352450"/>
              <a:gd name="connsiteY31" fmla="*/ 440531 h 1628775"/>
              <a:gd name="connsiteX32" fmla="*/ 107182 w 352450"/>
              <a:gd name="connsiteY32" fmla="*/ 447675 h 1628775"/>
              <a:gd name="connsiteX33" fmla="*/ 95275 w 352450"/>
              <a:gd name="connsiteY33" fmla="*/ 461962 h 1628775"/>
              <a:gd name="connsiteX34" fmla="*/ 92894 w 352450"/>
              <a:gd name="connsiteY34" fmla="*/ 473868 h 1628775"/>
              <a:gd name="connsiteX35" fmla="*/ 90513 w 352450"/>
              <a:gd name="connsiteY35" fmla="*/ 481012 h 1628775"/>
              <a:gd name="connsiteX36" fmla="*/ 102419 w 352450"/>
              <a:gd name="connsiteY36" fmla="*/ 528637 h 1628775"/>
              <a:gd name="connsiteX37" fmla="*/ 116707 w 352450"/>
              <a:gd name="connsiteY37" fmla="*/ 538162 h 1628775"/>
              <a:gd name="connsiteX38" fmla="*/ 130994 w 352450"/>
              <a:gd name="connsiteY38" fmla="*/ 547687 h 1628775"/>
              <a:gd name="connsiteX39" fmla="*/ 138138 w 352450"/>
              <a:gd name="connsiteY39" fmla="*/ 552450 h 1628775"/>
              <a:gd name="connsiteX40" fmla="*/ 150044 w 352450"/>
              <a:gd name="connsiteY40" fmla="*/ 564356 h 1628775"/>
              <a:gd name="connsiteX41" fmla="*/ 154807 w 352450"/>
              <a:gd name="connsiteY41" fmla="*/ 571500 h 1628775"/>
              <a:gd name="connsiteX42" fmla="*/ 161950 w 352450"/>
              <a:gd name="connsiteY42" fmla="*/ 581025 h 1628775"/>
              <a:gd name="connsiteX43" fmla="*/ 176238 w 352450"/>
              <a:gd name="connsiteY43" fmla="*/ 604837 h 1628775"/>
              <a:gd name="connsiteX44" fmla="*/ 185763 w 352450"/>
              <a:gd name="connsiteY44" fmla="*/ 621506 h 1628775"/>
              <a:gd name="connsiteX45" fmla="*/ 192907 w 352450"/>
              <a:gd name="connsiteY45" fmla="*/ 626268 h 1628775"/>
              <a:gd name="connsiteX46" fmla="*/ 195288 w 352450"/>
              <a:gd name="connsiteY46" fmla="*/ 633412 h 1628775"/>
              <a:gd name="connsiteX47" fmla="*/ 192907 w 352450"/>
              <a:gd name="connsiteY47" fmla="*/ 647700 h 1628775"/>
              <a:gd name="connsiteX48" fmla="*/ 181000 w 352450"/>
              <a:gd name="connsiteY48" fmla="*/ 659606 h 1628775"/>
              <a:gd name="connsiteX49" fmla="*/ 166713 w 352450"/>
              <a:gd name="connsiteY49" fmla="*/ 664368 h 1628775"/>
              <a:gd name="connsiteX50" fmla="*/ 150044 w 352450"/>
              <a:gd name="connsiteY50" fmla="*/ 669131 h 1628775"/>
              <a:gd name="connsiteX51" fmla="*/ 107182 w 352450"/>
              <a:gd name="connsiteY51" fmla="*/ 664368 h 1628775"/>
              <a:gd name="connsiteX52" fmla="*/ 100038 w 352450"/>
              <a:gd name="connsiteY52" fmla="*/ 661987 h 1628775"/>
              <a:gd name="connsiteX53" fmla="*/ 80988 w 352450"/>
              <a:gd name="connsiteY53" fmla="*/ 659606 h 1628775"/>
              <a:gd name="connsiteX54" fmla="*/ 38125 w 352450"/>
              <a:gd name="connsiteY54" fmla="*/ 666750 h 1628775"/>
              <a:gd name="connsiteX55" fmla="*/ 23838 w 352450"/>
              <a:gd name="connsiteY55" fmla="*/ 671512 h 1628775"/>
              <a:gd name="connsiteX56" fmla="*/ 16694 w 352450"/>
              <a:gd name="connsiteY56" fmla="*/ 673893 h 1628775"/>
              <a:gd name="connsiteX57" fmla="*/ 9550 w 352450"/>
              <a:gd name="connsiteY57" fmla="*/ 681037 h 1628775"/>
              <a:gd name="connsiteX58" fmla="*/ 25 w 352450"/>
              <a:gd name="connsiteY58" fmla="*/ 695325 h 1628775"/>
              <a:gd name="connsiteX59" fmla="*/ 2407 w 352450"/>
              <a:gd name="connsiteY59" fmla="*/ 702468 h 1628775"/>
              <a:gd name="connsiteX60" fmla="*/ 23838 w 352450"/>
              <a:gd name="connsiteY60" fmla="*/ 719137 h 1628775"/>
              <a:gd name="connsiteX61" fmla="*/ 38125 w 352450"/>
              <a:gd name="connsiteY61" fmla="*/ 728662 h 1628775"/>
              <a:gd name="connsiteX62" fmla="*/ 50032 w 352450"/>
              <a:gd name="connsiteY62" fmla="*/ 731043 h 1628775"/>
              <a:gd name="connsiteX63" fmla="*/ 80988 w 352450"/>
              <a:gd name="connsiteY63" fmla="*/ 735806 h 1628775"/>
              <a:gd name="connsiteX64" fmla="*/ 95275 w 352450"/>
              <a:gd name="connsiteY64" fmla="*/ 740568 h 1628775"/>
              <a:gd name="connsiteX65" fmla="*/ 109563 w 352450"/>
              <a:gd name="connsiteY65" fmla="*/ 750093 h 1628775"/>
              <a:gd name="connsiteX66" fmla="*/ 116707 w 352450"/>
              <a:gd name="connsiteY66" fmla="*/ 754856 h 1628775"/>
              <a:gd name="connsiteX67" fmla="*/ 123850 w 352450"/>
              <a:gd name="connsiteY67" fmla="*/ 757237 h 1628775"/>
              <a:gd name="connsiteX68" fmla="*/ 130994 w 352450"/>
              <a:gd name="connsiteY68" fmla="*/ 762000 h 1628775"/>
              <a:gd name="connsiteX69" fmla="*/ 138138 w 352450"/>
              <a:gd name="connsiteY69" fmla="*/ 764381 h 1628775"/>
              <a:gd name="connsiteX70" fmla="*/ 147663 w 352450"/>
              <a:gd name="connsiteY70" fmla="*/ 769143 h 1628775"/>
              <a:gd name="connsiteX71" fmla="*/ 154807 w 352450"/>
              <a:gd name="connsiteY71" fmla="*/ 776287 h 1628775"/>
              <a:gd name="connsiteX72" fmla="*/ 157188 w 352450"/>
              <a:gd name="connsiteY72" fmla="*/ 783431 h 1628775"/>
              <a:gd name="connsiteX73" fmla="*/ 161950 w 352450"/>
              <a:gd name="connsiteY73" fmla="*/ 790575 h 1628775"/>
              <a:gd name="connsiteX74" fmla="*/ 166713 w 352450"/>
              <a:gd name="connsiteY74" fmla="*/ 807243 h 1628775"/>
              <a:gd name="connsiteX75" fmla="*/ 173857 w 352450"/>
              <a:gd name="connsiteY75" fmla="*/ 821531 h 1628775"/>
              <a:gd name="connsiteX76" fmla="*/ 171475 w 352450"/>
              <a:gd name="connsiteY76" fmla="*/ 852487 h 1628775"/>
              <a:gd name="connsiteX77" fmla="*/ 157188 w 352450"/>
              <a:gd name="connsiteY77" fmla="*/ 866775 h 1628775"/>
              <a:gd name="connsiteX78" fmla="*/ 126232 w 352450"/>
              <a:gd name="connsiteY78" fmla="*/ 869156 h 1628775"/>
              <a:gd name="connsiteX79" fmla="*/ 83369 w 352450"/>
              <a:gd name="connsiteY79" fmla="*/ 881062 h 1628775"/>
              <a:gd name="connsiteX80" fmla="*/ 52413 w 352450"/>
              <a:gd name="connsiteY80" fmla="*/ 888206 h 1628775"/>
              <a:gd name="connsiteX81" fmla="*/ 33363 w 352450"/>
              <a:gd name="connsiteY81" fmla="*/ 895350 h 1628775"/>
              <a:gd name="connsiteX82" fmla="*/ 14313 w 352450"/>
              <a:gd name="connsiteY82" fmla="*/ 909637 h 1628775"/>
              <a:gd name="connsiteX83" fmla="*/ 4788 w 352450"/>
              <a:gd name="connsiteY83" fmla="*/ 942974 h 1628775"/>
              <a:gd name="connsiteX84" fmla="*/ 9551 w 352450"/>
              <a:gd name="connsiteY84" fmla="*/ 971550 h 1628775"/>
              <a:gd name="connsiteX85" fmla="*/ 35744 w 352450"/>
              <a:gd name="connsiteY85" fmla="*/ 1000125 h 1628775"/>
              <a:gd name="connsiteX86" fmla="*/ 71463 w 352450"/>
              <a:gd name="connsiteY86" fmla="*/ 1009650 h 1628775"/>
              <a:gd name="connsiteX87" fmla="*/ 126231 w 352450"/>
              <a:gd name="connsiteY87" fmla="*/ 1019175 h 1628775"/>
              <a:gd name="connsiteX88" fmla="*/ 161951 w 352450"/>
              <a:gd name="connsiteY88" fmla="*/ 1035843 h 1628775"/>
              <a:gd name="connsiteX89" fmla="*/ 178619 w 352450"/>
              <a:gd name="connsiteY89" fmla="*/ 1052512 h 1628775"/>
              <a:gd name="connsiteX90" fmla="*/ 173858 w 352450"/>
              <a:gd name="connsiteY90" fmla="*/ 1076326 h 1628775"/>
              <a:gd name="connsiteX91" fmla="*/ 159569 w 352450"/>
              <a:gd name="connsiteY91" fmla="*/ 1095375 h 1628775"/>
              <a:gd name="connsiteX92" fmla="*/ 123851 w 352450"/>
              <a:gd name="connsiteY92" fmla="*/ 1114424 h 1628775"/>
              <a:gd name="connsiteX93" fmla="*/ 61937 w 352450"/>
              <a:gd name="connsiteY93" fmla="*/ 1147761 h 1628775"/>
              <a:gd name="connsiteX94" fmla="*/ 16694 w 352450"/>
              <a:gd name="connsiteY94" fmla="*/ 1173955 h 1628775"/>
              <a:gd name="connsiteX95" fmla="*/ 2407 w 352450"/>
              <a:gd name="connsiteY95" fmla="*/ 1207293 h 1628775"/>
              <a:gd name="connsiteX96" fmla="*/ 14313 w 352450"/>
              <a:gd name="connsiteY96" fmla="*/ 1243012 h 1628775"/>
              <a:gd name="connsiteX97" fmla="*/ 57176 w 352450"/>
              <a:gd name="connsiteY97" fmla="*/ 1259681 h 1628775"/>
              <a:gd name="connsiteX98" fmla="*/ 100038 w 352450"/>
              <a:gd name="connsiteY98" fmla="*/ 1278731 h 1628775"/>
              <a:gd name="connsiteX99" fmla="*/ 128613 w 352450"/>
              <a:gd name="connsiteY99" fmla="*/ 1295399 h 1628775"/>
              <a:gd name="connsiteX100" fmla="*/ 147664 w 352450"/>
              <a:gd name="connsiteY100" fmla="*/ 1321593 h 1628775"/>
              <a:gd name="connsiteX101" fmla="*/ 138138 w 352450"/>
              <a:gd name="connsiteY101" fmla="*/ 1357312 h 1628775"/>
              <a:gd name="connsiteX102" fmla="*/ 92894 w 352450"/>
              <a:gd name="connsiteY102" fmla="*/ 1376362 h 1628775"/>
              <a:gd name="connsiteX103" fmla="*/ 33363 w 352450"/>
              <a:gd name="connsiteY103" fmla="*/ 1388269 h 1628775"/>
              <a:gd name="connsiteX104" fmla="*/ 9550 w 352450"/>
              <a:gd name="connsiteY104" fmla="*/ 1407318 h 1628775"/>
              <a:gd name="connsiteX105" fmla="*/ 25 w 352450"/>
              <a:gd name="connsiteY105" fmla="*/ 1435893 h 1628775"/>
              <a:gd name="connsiteX106" fmla="*/ 11932 w 352450"/>
              <a:gd name="connsiteY106" fmla="*/ 1450181 h 1628775"/>
              <a:gd name="connsiteX107" fmla="*/ 33363 w 352450"/>
              <a:gd name="connsiteY107" fmla="*/ 1469231 h 1628775"/>
              <a:gd name="connsiteX108" fmla="*/ 57175 w 352450"/>
              <a:gd name="connsiteY108" fmla="*/ 1483518 h 1628775"/>
              <a:gd name="connsiteX109" fmla="*/ 97657 w 352450"/>
              <a:gd name="connsiteY109" fmla="*/ 1500187 h 1628775"/>
              <a:gd name="connsiteX110" fmla="*/ 116707 w 352450"/>
              <a:gd name="connsiteY110" fmla="*/ 1504950 h 1628775"/>
              <a:gd name="connsiteX111" fmla="*/ 138138 w 352450"/>
              <a:gd name="connsiteY111" fmla="*/ 1514475 h 1628775"/>
              <a:gd name="connsiteX112" fmla="*/ 157188 w 352450"/>
              <a:gd name="connsiteY112" fmla="*/ 1531143 h 1628775"/>
              <a:gd name="connsiteX113" fmla="*/ 157188 w 352450"/>
              <a:gd name="connsiteY113" fmla="*/ 1552574 h 1628775"/>
              <a:gd name="connsiteX114" fmla="*/ 138137 w 352450"/>
              <a:gd name="connsiteY114" fmla="*/ 1566861 h 1628775"/>
              <a:gd name="connsiteX115" fmla="*/ 95276 w 352450"/>
              <a:gd name="connsiteY115" fmla="*/ 1574005 h 1628775"/>
              <a:gd name="connsiteX116" fmla="*/ 57176 w 352450"/>
              <a:gd name="connsiteY116" fmla="*/ 1581150 h 1628775"/>
              <a:gd name="connsiteX117" fmla="*/ 30981 w 352450"/>
              <a:gd name="connsiteY117" fmla="*/ 1585913 h 1628775"/>
              <a:gd name="connsiteX118" fmla="*/ 11932 w 352450"/>
              <a:gd name="connsiteY118" fmla="*/ 1604962 h 1628775"/>
              <a:gd name="connsiteX119" fmla="*/ 7169 w 352450"/>
              <a:gd name="connsiteY119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9569 w 352450"/>
              <a:gd name="connsiteY18" fmla="*/ 250031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185763 w 352450"/>
              <a:gd name="connsiteY21" fmla="*/ 326231 h 1628775"/>
              <a:gd name="connsiteX22" fmla="*/ 209575 w 352450"/>
              <a:gd name="connsiteY22" fmla="*/ 347662 h 1628775"/>
              <a:gd name="connsiteX23" fmla="*/ 226244 w 352450"/>
              <a:gd name="connsiteY23" fmla="*/ 352425 h 1628775"/>
              <a:gd name="connsiteX24" fmla="*/ 240532 w 352450"/>
              <a:gd name="connsiteY24" fmla="*/ 361950 h 1628775"/>
              <a:gd name="connsiteX25" fmla="*/ 247675 w 352450"/>
              <a:gd name="connsiteY25" fmla="*/ 366712 h 1628775"/>
              <a:gd name="connsiteX26" fmla="*/ 250057 w 352450"/>
              <a:gd name="connsiteY26" fmla="*/ 373856 h 1628775"/>
              <a:gd name="connsiteX27" fmla="*/ 252438 w 352450"/>
              <a:gd name="connsiteY27" fmla="*/ 421481 h 1628775"/>
              <a:gd name="connsiteX28" fmla="*/ 245294 w 352450"/>
              <a:gd name="connsiteY28" fmla="*/ 426243 h 1628775"/>
              <a:gd name="connsiteX29" fmla="*/ 223863 w 352450"/>
              <a:gd name="connsiteY29" fmla="*/ 431006 h 1628775"/>
              <a:gd name="connsiteX30" fmla="*/ 209575 w 352450"/>
              <a:gd name="connsiteY30" fmla="*/ 435768 h 1628775"/>
              <a:gd name="connsiteX31" fmla="*/ 111944 w 352450"/>
              <a:gd name="connsiteY31" fmla="*/ 440531 h 1628775"/>
              <a:gd name="connsiteX32" fmla="*/ 107182 w 352450"/>
              <a:gd name="connsiteY32" fmla="*/ 447675 h 1628775"/>
              <a:gd name="connsiteX33" fmla="*/ 95275 w 352450"/>
              <a:gd name="connsiteY33" fmla="*/ 461962 h 1628775"/>
              <a:gd name="connsiteX34" fmla="*/ 92894 w 352450"/>
              <a:gd name="connsiteY34" fmla="*/ 473868 h 1628775"/>
              <a:gd name="connsiteX35" fmla="*/ 90513 w 352450"/>
              <a:gd name="connsiteY35" fmla="*/ 481012 h 1628775"/>
              <a:gd name="connsiteX36" fmla="*/ 102419 w 352450"/>
              <a:gd name="connsiteY36" fmla="*/ 528637 h 1628775"/>
              <a:gd name="connsiteX37" fmla="*/ 116707 w 352450"/>
              <a:gd name="connsiteY37" fmla="*/ 538162 h 1628775"/>
              <a:gd name="connsiteX38" fmla="*/ 130994 w 352450"/>
              <a:gd name="connsiteY38" fmla="*/ 547687 h 1628775"/>
              <a:gd name="connsiteX39" fmla="*/ 138138 w 352450"/>
              <a:gd name="connsiteY39" fmla="*/ 552450 h 1628775"/>
              <a:gd name="connsiteX40" fmla="*/ 150044 w 352450"/>
              <a:gd name="connsiteY40" fmla="*/ 564356 h 1628775"/>
              <a:gd name="connsiteX41" fmla="*/ 154807 w 352450"/>
              <a:gd name="connsiteY41" fmla="*/ 571500 h 1628775"/>
              <a:gd name="connsiteX42" fmla="*/ 161950 w 352450"/>
              <a:gd name="connsiteY42" fmla="*/ 581025 h 1628775"/>
              <a:gd name="connsiteX43" fmla="*/ 176238 w 352450"/>
              <a:gd name="connsiteY43" fmla="*/ 604837 h 1628775"/>
              <a:gd name="connsiteX44" fmla="*/ 185763 w 352450"/>
              <a:gd name="connsiteY44" fmla="*/ 621506 h 1628775"/>
              <a:gd name="connsiteX45" fmla="*/ 192907 w 352450"/>
              <a:gd name="connsiteY45" fmla="*/ 626268 h 1628775"/>
              <a:gd name="connsiteX46" fmla="*/ 195288 w 352450"/>
              <a:gd name="connsiteY46" fmla="*/ 633412 h 1628775"/>
              <a:gd name="connsiteX47" fmla="*/ 192907 w 352450"/>
              <a:gd name="connsiteY47" fmla="*/ 647700 h 1628775"/>
              <a:gd name="connsiteX48" fmla="*/ 181000 w 352450"/>
              <a:gd name="connsiteY48" fmla="*/ 659606 h 1628775"/>
              <a:gd name="connsiteX49" fmla="*/ 166713 w 352450"/>
              <a:gd name="connsiteY49" fmla="*/ 664368 h 1628775"/>
              <a:gd name="connsiteX50" fmla="*/ 150044 w 352450"/>
              <a:gd name="connsiteY50" fmla="*/ 669131 h 1628775"/>
              <a:gd name="connsiteX51" fmla="*/ 107182 w 352450"/>
              <a:gd name="connsiteY51" fmla="*/ 664368 h 1628775"/>
              <a:gd name="connsiteX52" fmla="*/ 100038 w 352450"/>
              <a:gd name="connsiteY52" fmla="*/ 661987 h 1628775"/>
              <a:gd name="connsiteX53" fmla="*/ 80988 w 352450"/>
              <a:gd name="connsiteY53" fmla="*/ 659606 h 1628775"/>
              <a:gd name="connsiteX54" fmla="*/ 38125 w 352450"/>
              <a:gd name="connsiteY54" fmla="*/ 666750 h 1628775"/>
              <a:gd name="connsiteX55" fmla="*/ 23838 w 352450"/>
              <a:gd name="connsiteY55" fmla="*/ 671512 h 1628775"/>
              <a:gd name="connsiteX56" fmla="*/ 16694 w 352450"/>
              <a:gd name="connsiteY56" fmla="*/ 673893 h 1628775"/>
              <a:gd name="connsiteX57" fmla="*/ 9550 w 352450"/>
              <a:gd name="connsiteY57" fmla="*/ 681037 h 1628775"/>
              <a:gd name="connsiteX58" fmla="*/ 25 w 352450"/>
              <a:gd name="connsiteY58" fmla="*/ 695325 h 1628775"/>
              <a:gd name="connsiteX59" fmla="*/ 2407 w 352450"/>
              <a:gd name="connsiteY59" fmla="*/ 702468 h 1628775"/>
              <a:gd name="connsiteX60" fmla="*/ 23838 w 352450"/>
              <a:gd name="connsiteY60" fmla="*/ 719137 h 1628775"/>
              <a:gd name="connsiteX61" fmla="*/ 38125 w 352450"/>
              <a:gd name="connsiteY61" fmla="*/ 728662 h 1628775"/>
              <a:gd name="connsiteX62" fmla="*/ 50032 w 352450"/>
              <a:gd name="connsiteY62" fmla="*/ 731043 h 1628775"/>
              <a:gd name="connsiteX63" fmla="*/ 80988 w 352450"/>
              <a:gd name="connsiteY63" fmla="*/ 735806 h 1628775"/>
              <a:gd name="connsiteX64" fmla="*/ 95275 w 352450"/>
              <a:gd name="connsiteY64" fmla="*/ 740568 h 1628775"/>
              <a:gd name="connsiteX65" fmla="*/ 109563 w 352450"/>
              <a:gd name="connsiteY65" fmla="*/ 750093 h 1628775"/>
              <a:gd name="connsiteX66" fmla="*/ 116707 w 352450"/>
              <a:gd name="connsiteY66" fmla="*/ 754856 h 1628775"/>
              <a:gd name="connsiteX67" fmla="*/ 123850 w 352450"/>
              <a:gd name="connsiteY67" fmla="*/ 757237 h 1628775"/>
              <a:gd name="connsiteX68" fmla="*/ 130994 w 352450"/>
              <a:gd name="connsiteY68" fmla="*/ 762000 h 1628775"/>
              <a:gd name="connsiteX69" fmla="*/ 138138 w 352450"/>
              <a:gd name="connsiteY69" fmla="*/ 764381 h 1628775"/>
              <a:gd name="connsiteX70" fmla="*/ 147663 w 352450"/>
              <a:gd name="connsiteY70" fmla="*/ 769143 h 1628775"/>
              <a:gd name="connsiteX71" fmla="*/ 154807 w 352450"/>
              <a:gd name="connsiteY71" fmla="*/ 776287 h 1628775"/>
              <a:gd name="connsiteX72" fmla="*/ 157188 w 352450"/>
              <a:gd name="connsiteY72" fmla="*/ 783431 h 1628775"/>
              <a:gd name="connsiteX73" fmla="*/ 161950 w 352450"/>
              <a:gd name="connsiteY73" fmla="*/ 790575 h 1628775"/>
              <a:gd name="connsiteX74" fmla="*/ 166713 w 352450"/>
              <a:gd name="connsiteY74" fmla="*/ 807243 h 1628775"/>
              <a:gd name="connsiteX75" fmla="*/ 173857 w 352450"/>
              <a:gd name="connsiteY75" fmla="*/ 821531 h 1628775"/>
              <a:gd name="connsiteX76" fmla="*/ 171475 w 352450"/>
              <a:gd name="connsiteY76" fmla="*/ 852487 h 1628775"/>
              <a:gd name="connsiteX77" fmla="*/ 157188 w 352450"/>
              <a:gd name="connsiteY77" fmla="*/ 866775 h 1628775"/>
              <a:gd name="connsiteX78" fmla="*/ 126232 w 352450"/>
              <a:gd name="connsiteY78" fmla="*/ 869156 h 1628775"/>
              <a:gd name="connsiteX79" fmla="*/ 83369 w 352450"/>
              <a:gd name="connsiteY79" fmla="*/ 881062 h 1628775"/>
              <a:gd name="connsiteX80" fmla="*/ 52413 w 352450"/>
              <a:gd name="connsiteY80" fmla="*/ 888206 h 1628775"/>
              <a:gd name="connsiteX81" fmla="*/ 33363 w 352450"/>
              <a:gd name="connsiteY81" fmla="*/ 895350 h 1628775"/>
              <a:gd name="connsiteX82" fmla="*/ 14313 w 352450"/>
              <a:gd name="connsiteY82" fmla="*/ 909637 h 1628775"/>
              <a:gd name="connsiteX83" fmla="*/ 4788 w 352450"/>
              <a:gd name="connsiteY83" fmla="*/ 942974 h 1628775"/>
              <a:gd name="connsiteX84" fmla="*/ 9551 w 352450"/>
              <a:gd name="connsiteY84" fmla="*/ 971550 h 1628775"/>
              <a:gd name="connsiteX85" fmla="*/ 35744 w 352450"/>
              <a:gd name="connsiteY85" fmla="*/ 1000125 h 1628775"/>
              <a:gd name="connsiteX86" fmla="*/ 71463 w 352450"/>
              <a:gd name="connsiteY86" fmla="*/ 1009650 h 1628775"/>
              <a:gd name="connsiteX87" fmla="*/ 126231 w 352450"/>
              <a:gd name="connsiteY87" fmla="*/ 1019175 h 1628775"/>
              <a:gd name="connsiteX88" fmla="*/ 161951 w 352450"/>
              <a:gd name="connsiteY88" fmla="*/ 1035843 h 1628775"/>
              <a:gd name="connsiteX89" fmla="*/ 178619 w 352450"/>
              <a:gd name="connsiteY89" fmla="*/ 1052512 h 1628775"/>
              <a:gd name="connsiteX90" fmla="*/ 173858 w 352450"/>
              <a:gd name="connsiteY90" fmla="*/ 1076326 h 1628775"/>
              <a:gd name="connsiteX91" fmla="*/ 159569 w 352450"/>
              <a:gd name="connsiteY91" fmla="*/ 1095375 h 1628775"/>
              <a:gd name="connsiteX92" fmla="*/ 123851 w 352450"/>
              <a:gd name="connsiteY92" fmla="*/ 1114424 h 1628775"/>
              <a:gd name="connsiteX93" fmla="*/ 61937 w 352450"/>
              <a:gd name="connsiteY93" fmla="*/ 1147761 h 1628775"/>
              <a:gd name="connsiteX94" fmla="*/ 16694 w 352450"/>
              <a:gd name="connsiteY94" fmla="*/ 1173955 h 1628775"/>
              <a:gd name="connsiteX95" fmla="*/ 2407 w 352450"/>
              <a:gd name="connsiteY95" fmla="*/ 1207293 h 1628775"/>
              <a:gd name="connsiteX96" fmla="*/ 14313 w 352450"/>
              <a:gd name="connsiteY96" fmla="*/ 1243012 h 1628775"/>
              <a:gd name="connsiteX97" fmla="*/ 57176 w 352450"/>
              <a:gd name="connsiteY97" fmla="*/ 1259681 h 1628775"/>
              <a:gd name="connsiteX98" fmla="*/ 100038 w 352450"/>
              <a:gd name="connsiteY98" fmla="*/ 1278731 h 1628775"/>
              <a:gd name="connsiteX99" fmla="*/ 128613 w 352450"/>
              <a:gd name="connsiteY99" fmla="*/ 1295399 h 1628775"/>
              <a:gd name="connsiteX100" fmla="*/ 147664 w 352450"/>
              <a:gd name="connsiteY100" fmla="*/ 1321593 h 1628775"/>
              <a:gd name="connsiteX101" fmla="*/ 138138 w 352450"/>
              <a:gd name="connsiteY101" fmla="*/ 1357312 h 1628775"/>
              <a:gd name="connsiteX102" fmla="*/ 92894 w 352450"/>
              <a:gd name="connsiteY102" fmla="*/ 1376362 h 1628775"/>
              <a:gd name="connsiteX103" fmla="*/ 33363 w 352450"/>
              <a:gd name="connsiteY103" fmla="*/ 1388269 h 1628775"/>
              <a:gd name="connsiteX104" fmla="*/ 9550 w 352450"/>
              <a:gd name="connsiteY104" fmla="*/ 1407318 h 1628775"/>
              <a:gd name="connsiteX105" fmla="*/ 25 w 352450"/>
              <a:gd name="connsiteY105" fmla="*/ 1435893 h 1628775"/>
              <a:gd name="connsiteX106" fmla="*/ 11932 w 352450"/>
              <a:gd name="connsiteY106" fmla="*/ 1450181 h 1628775"/>
              <a:gd name="connsiteX107" fmla="*/ 33363 w 352450"/>
              <a:gd name="connsiteY107" fmla="*/ 1469231 h 1628775"/>
              <a:gd name="connsiteX108" fmla="*/ 57175 w 352450"/>
              <a:gd name="connsiteY108" fmla="*/ 1483518 h 1628775"/>
              <a:gd name="connsiteX109" fmla="*/ 97657 w 352450"/>
              <a:gd name="connsiteY109" fmla="*/ 1500187 h 1628775"/>
              <a:gd name="connsiteX110" fmla="*/ 116707 w 352450"/>
              <a:gd name="connsiteY110" fmla="*/ 1504950 h 1628775"/>
              <a:gd name="connsiteX111" fmla="*/ 138138 w 352450"/>
              <a:gd name="connsiteY111" fmla="*/ 1514475 h 1628775"/>
              <a:gd name="connsiteX112" fmla="*/ 157188 w 352450"/>
              <a:gd name="connsiteY112" fmla="*/ 1531143 h 1628775"/>
              <a:gd name="connsiteX113" fmla="*/ 157188 w 352450"/>
              <a:gd name="connsiteY113" fmla="*/ 1552574 h 1628775"/>
              <a:gd name="connsiteX114" fmla="*/ 138137 w 352450"/>
              <a:gd name="connsiteY114" fmla="*/ 1566861 h 1628775"/>
              <a:gd name="connsiteX115" fmla="*/ 95276 w 352450"/>
              <a:gd name="connsiteY115" fmla="*/ 1574005 h 1628775"/>
              <a:gd name="connsiteX116" fmla="*/ 57176 w 352450"/>
              <a:gd name="connsiteY116" fmla="*/ 1581150 h 1628775"/>
              <a:gd name="connsiteX117" fmla="*/ 30981 w 352450"/>
              <a:gd name="connsiteY117" fmla="*/ 1585913 h 1628775"/>
              <a:gd name="connsiteX118" fmla="*/ 11932 w 352450"/>
              <a:gd name="connsiteY118" fmla="*/ 1604962 h 1628775"/>
              <a:gd name="connsiteX119" fmla="*/ 7169 w 352450"/>
              <a:gd name="connsiteY119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185763 w 352450"/>
              <a:gd name="connsiteY21" fmla="*/ 326231 h 1628775"/>
              <a:gd name="connsiteX22" fmla="*/ 209575 w 352450"/>
              <a:gd name="connsiteY22" fmla="*/ 347662 h 1628775"/>
              <a:gd name="connsiteX23" fmla="*/ 226244 w 352450"/>
              <a:gd name="connsiteY23" fmla="*/ 352425 h 1628775"/>
              <a:gd name="connsiteX24" fmla="*/ 240532 w 352450"/>
              <a:gd name="connsiteY24" fmla="*/ 361950 h 1628775"/>
              <a:gd name="connsiteX25" fmla="*/ 247675 w 352450"/>
              <a:gd name="connsiteY25" fmla="*/ 366712 h 1628775"/>
              <a:gd name="connsiteX26" fmla="*/ 250057 w 352450"/>
              <a:gd name="connsiteY26" fmla="*/ 373856 h 1628775"/>
              <a:gd name="connsiteX27" fmla="*/ 252438 w 352450"/>
              <a:gd name="connsiteY27" fmla="*/ 421481 h 1628775"/>
              <a:gd name="connsiteX28" fmla="*/ 245294 w 352450"/>
              <a:gd name="connsiteY28" fmla="*/ 426243 h 1628775"/>
              <a:gd name="connsiteX29" fmla="*/ 223863 w 352450"/>
              <a:gd name="connsiteY29" fmla="*/ 431006 h 1628775"/>
              <a:gd name="connsiteX30" fmla="*/ 209575 w 352450"/>
              <a:gd name="connsiteY30" fmla="*/ 435768 h 1628775"/>
              <a:gd name="connsiteX31" fmla="*/ 111944 w 352450"/>
              <a:gd name="connsiteY31" fmla="*/ 440531 h 1628775"/>
              <a:gd name="connsiteX32" fmla="*/ 107182 w 352450"/>
              <a:gd name="connsiteY32" fmla="*/ 447675 h 1628775"/>
              <a:gd name="connsiteX33" fmla="*/ 95275 w 352450"/>
              <a:gd name="connsiteY33" fmla="*/ 461962 h 1628775"/>
              <a:gd name="connsiteX34" fmla="*/ 92894 w 352450"/>
              <a:gd name="connsiteY34" fmla="*/ 473868 h 1628775"/>
              <a:gd name="connsiteX35" fmla="*/ 90513 w 352450"/>
              <a:gd name="connsiteY35" fmla="*/ 481012 h 1628775"/>
              <a:gd name="connsiteX36" fmla="*/ 102419 w 352450"/>
              <a:gd name="connsiteY36" fmla="*/ 528637 h 1628775"/>
              <a:gd name="connsiteX37" fmla="*/ 116707 w 352450"/>
              <a:gd name="connsiteY37" fmla="*/ 538162 h 1628775"/>
              <a:gd name="connsiteX38" fmla="*/ 130994 w 352450"/>
              <a:gd name="connsiteY38" fmla="*/ 547687 h 1628775"/>
              <a:gd name="connsiteX39" fmla="*/ 138138 w 352450"/>
              <a:gd name="connsiteY39" fmla="*/ 552450 h 1628775"/>
              <a:gd name="connsiteX40" fmla="*/ 150044 w 352450"/>
              <a:gd name="connsiteY40" fmla="*/ 564356 h 1628775"/>
              <a:gd name="connsiteX41" fmla="*/ 154807 w 352450"/>
              <a:gd name="connsiteY41" fmla="*/ 571500 h 1628775"/>
              <a:gd name="connsiteX42" fmla="*/ 161950 w 352450"/>
              <a:gd name="connsiteY42" fmla="*/ 581025 h 1628775"/>
              <a:gd name="connsiteX43" fmla="*/ 176238 w 352450"/>
              <a:gd name="connsiteY43" fmla="*/ 604837 h 1628775"/>
              <a:gd name="connsiteX44" fmla="*/ 185763 w 352450"/>
              <a:gd name="connsiteY44" fmla="*/ 621506 h 1628775"/>
              <a:gd name="connsiteX45" fmla="*/ 192907 w 352450"/>
              <a:gd name="connsiteY45" fmla="*/ 626268 h 1628775"/>
              <a:gd name="connsiteX46" fmla="*/ 195288 w 352450"/>
              <a:gd name="connsiteY46" fmla="*/ 633412 h 1628775"/>
              <a:gd name="connsiteX47" fmla="*/ 192907 w 352450"/>
              <a:gd name="connsiteY47" fmla="*/ 647700 h 1628775"/>
              <a:gd name="connsiteX48" fmla="*/ 181000 w 352450"/>
              <a:gd name="connsiteY48" fmla="*/ 659606 h 1628775"/>
              <a:gd name="connsiteX49" fmla="*/ 166713 w 352450"/>
              <a:gd name="connsiteY49" fmla="*/ 664368 h 1628775"/>
              <a:gd name="connsiteX50" fmla="*/ 150044 w 352450"/>
              <a:gd name="connsiteY50" fmla="*/ 669131 h 1628775"/>
              <a:gd name="connsiteX51" fmla="*/ 107182 w 352450"/>
              <a:gd name="connsiteY51" fmla="*/ 664368 h 1628775"/>
              <a:gd name="connsiteX52" fmla="*/ 100038 w 352450"/>
              <a:gd name="connsiteY52" fmla="*/ 661987 h 1628775"/>
              <a:gd name="connsiteX53" fmla="*/ 80988 w 352450"/>
              <a:gd name="connsiteY53" fmla="*/ 659606 h 1628775"/>
              <a:gd name="connsiteX54" fmla="*/ 38125 w 352450"/>
              <a:gd name="connsiteY54" fmla="*/ 666750 h 1628775"/>
              <a:gd name="connsiteX55" fmla="*/ 23838 w 352450"/>
              <a:gd name="connsiteY55" fmla="*/ 671512 h 1628775"/>
              <a:gd name="connsiteX56" fmla="*/ 16694 w 352450"/>
              <a:gd name="connsiteY56" fmla="*/ 673893 h 1628775"/>
              <a:gd name="connsiteX57" fmla="*/ 9550 w 352450"/>
              <a:gd name="connsiteY57" fmla="*/ 681037 h 1628775"/>
              <a:gd name="connsiteX58" fmla="*/ 25 w 352450"/>
              <a:gd name="connsiteY58" fmla="*/ 695325 h 1628775"/>
              <a:gd name="connsiteX59" fmla="*/ 2407 w 352450"/>
              <a:gd name="connsiteY59" fmla="*/ 702468 h 1628775"/>
              <a:gd name="connsiteX60" fmla="*/ 23838 w 352450"/>
              <a:gd name="connsiteY60" fmla="*/ 719137 h 1628775"/>
              <a:gd name="connsiteX61" fmla="*/ 38125 w 352450"/>
              <a:gd name="connsiteY61" fmla="*/ 728662 h 1628775"/>
              <a:gd name="connsiteX62" fmla="*/ 50032 w 352450"/>
              <a:gd name="connsiteY62" fmla="*/ 731043 h 1628775"/>
              <a:gd name="connsiteX63" fmla="*/ 80988 w 352450"/>
              <a:gd name="connsiteY63" fmla="*/ 735806 h 1628775"/>
              <a:gd name="connsiteX64" fmla="*/ 95275 w 352450"/>
              <a:gd name="connsiteY64" fmla="*/ 740568 h 1628775"/>
              <a:gd name="connsiteX65" fmla="*/ 109563 w 352450"/>
              <a:gd name="connsiteY65" fmla="*/ 750093 h 1628775"/>
              <a:gd name="connsiteX66" fmla="*/ 116707 w 352450"/>
              <a:gd name="connsiteY66" fmla="*/ 754856 h 1628775"/>
              <a:gd name="connsiteX67" fmla="*/ 123850 w 352450"/>
              <a:gd name="connsiteY67" fmla="*/ 757237 h 1628775"/>
              <a:gd name="connsiteX68" fmla="*/ 130994 w 352450"/>
              <a:gd name="connsiteY68" fmla="*/ 762000 h 1628775"/>
              <a:gd name="connsiteX69" fmla="*/ 138138 w 352450"/>
              <a:gd name="connsiteY69" fmla="*/ 764381 h 1628775"/>
              <a:gd name="connsiteX70" fmla="*/ 147663 w 352450"/>
              <a:gd name="connsiteY70" fmla="*/ 769143 h 1628775"/>
              <a:gd name="connsiteX71" fmla="*/ 154807 w 352450"/>
              <a:gd name="connsiteY71" fmla="*/ 776287 h 1628775"/>
              <a:gd name="connsiteX72" fmla="*/ 157188 w 352450"/>
              <a:gd name="connsiteY72" fmla="*/ 783431 h 1628775"/>
              <a:gd name="connsiteX73" fmla="*/ 161950 w 352450"/>
              <a:gd name="connsiteY73" fmla="*/ 790575 h 1628775"/>
              <a:gd name="connsiteX74" fmla="*/ 166713 w 352450"/>
              <a:gd name="connsiteY74" fmla="*/ 807243 h 1628775"/>
              <a:gd name="connsiteX75" fmla="*/ 173857 w 352450"/>
              <a:gd name="connsiteY75" fmla="*/ 821531 h 1628775"/>
              <a:gd name="connsiteX76" fmla="*/ 171475 w 352450"/>
              <a:gd name="connsiteY76" fmla="*/ 852487 h 1628775"/>
              <a:gd name="connsiteX77" fmla="*/ 157188 w 352450"/>
              <a:gd name="connsiteY77" fmla="*/ 866775 h 1628775"/>
              <a:gd name="connsiteX78" fmla="*/ 126232 w 352450"/>
              <a:gd name="connsiteY78" fmla="*/ 869156 h 1628775"/>
              <a:gd name="connsiteX79" fmla="*/ 83369 w 352450"/>
              <a:gd name="connsiteY79" fmla="*/ 881062 h 1628775"/>
              <a:gd name="connsiteX80" fmla="*/ 52413 w 352450"/>
              <a:gd name="connsiteY80" fmla="*/ 888206 h 1628775"/>
              <a:gd name="connsiteX81" fmla="*/ 33363 w 352450"/>
              <a:gd name="connsiteY81" fmla="*/ 895350 h 1628775"/>
              <a:gd name="connsiteX82" fmla="*/ 14313 w 352450"/>
              <a:gd name="connsiteY82" fmla="*/ 909637 h 1628775"/>
              <a:gd name="connsiteX83" fmla="*/ 4788 w 352450"/>
              <a:gd name="connsiteY83" fmla="*/ 942974 h 1628775"/>
              <a:gd name="connsiteX84" fmla="*/ 9551 w 352450"/>
              <a:gd name="connsiteY84" fmla="*/ 971550 h 1628775"/>
              <a:gd name="connsiteX85" fmla="*/ 35744 w 352450"/>
              <a:gd name="connsiteY85" fmla="*/ 1000125 h 1628775"/>
              <a:gd name="connsiteX86" fmla="*/ 71463 w 352450"/>
              <a:gd name="connsiteY86" fmla="*/ 1009650 h 1628775"/>
              <a:gd name="connsiteX87" fmla="*/ 126231 w 352450"/>
              <a:gd name="connsiteY87" fmla="*/ 1019175 h 1628775"/>
              <a:gd name="connsiteX88" fmla="*/ 161951 w 352450"/>
              <a:gd name="connsiteY88" fmla="*/ 1035843 h 1628775"/>
              <a:gd name="connsiteX89" fmla="*/ 178619 w 352450"/>
              <a:gd name="connsiteY89" fmla="*/ 1052512 h 1628775"/>
              <a:gd name="connsiteX90" fmla="*/ 173858 w 352450"/>
              <a:gd name="connsiteY90" fmla="*/ 1076326 h 1628775"/>
              <a:gd name="connsiteX91" fmla="*/ 159569 w 352450"/>
              <a:gd name="connsiteY91" fmla="*/ 1095375 h 1628775"/>
              <a:gd name="connsiteX92" fmla="*/ 123851 w 352450"/>
              <a:gd name="connsiteY92" fmla="*/ 1114424 h 1628775"/>
              <a:gd name="connsiteX93" fmla="*/ 61937 w 352450"/>
              <a:gd name="connsiteY93" fmla="*/ 1147761 h 1628775"/>
              <a:gd name="connsiteX94" fmla="*/ 16694 w 352450"/>
              <a:gd name="connsiteY94" fmla="*/ 1173955 h 1628775"/>
              <a:gd name="connsiteX95" fmla="*/ 2407 w 352450"/>
              <a:gd name="connsiteY95" fmla="*/ 1207293 h 1628775"/>
              <a:gd name="connsiteX96" fmla="*/ 14313 w 352450"/>
              <a:gd name="connsiteY96" fmla="*/ 1243012 h 1628775"/>
              <a:gd name="connsiteX97" fmla="*/ 57176 w 352450"/>
              <a:gd name="connsiteY97" fmla="*/ 1259681 h 1628775"/>
              <a:gd name="connsiteX98" fmla="*/ 100038 w 352450"/>
              <a:gd name="connsiteY98" fmla="*/ 1278731 h 1628775"/>
              <a:gd name="connsiteX99" fmla="*/ 128613 w 352450"/>
              <a:gd name="connsiteY99" fmla="*/ 1295399 h 1628775"/>
              <a:gd name="connsiteX100" fmla="*/ 147664 w 352450"/>
              <a:gd name="connsiteY100" fmla="*/ 1321593 h 1628775"/>
              <a:gd name="connsiteX101" fmla="*/ 138138 w 352450"/>
              <a:gd name="connsiteY101" fmla="*/ 1357312 h 1628775"/>
              <a:gd name="connsiteX102" fmla="*/ 92894 w 352450"/>
              <a:gd name="connsiteY102" fmla="*/ 1376362 h 1628775"/>
              <a:gd name="connsiteX103" fmla="*/ 33363 w 352450"/>
              <a:gd name="connsiteY103" fmla="*/ 1388269 h 1628775"/>
              <a:gd name="connsiteX104" fmla="*/ 9550 w 352450"/>
              <a:gd name="connsiteY104" fmla="*/ 1407318 h 1628775"/>
              <a:gd name="connsiteX105" fmla="*/ 25 w 352450"/>
              <a:gd name="connsiteY105" fmla="*/ 1435893 h 1628775"/>
              <a:gd name="connsiteX106" fmla="*/ 11932 w 352450"/>
              <a:gd name="connsiteY106" fmla="*/ 1450181 h 1628775"/>
              <a:gd name="connsiteX107" fmla="*/ 33363 w 352450"/>
              <a:gd name="connsiteY107" fmla="*/ 1469231 h 1628775"/>
              <a:gd name="connsiteX108" fmla="*/ 57175 w 352450"/>
              <a:gd name="connsiteY108" fmla="*/ 1483518 h 1628775"/>
              <a:gd name="connsiteX109" fmla="*/ 97657 w 352450"/>
              <a:gd name="connsiteY109" fmla="*/ 1500187 h 1628775"/>
              <a:gd name="connsiteX110" fmla="*/ 116707 w 352450"/>
              <a:gd name="connsiteY110" fmla="*/ 1504950 h 1628775"/>
              <a:gd name="connsiteX111" fmla="*/ 138138 w 352450"/>
              <a:gd name="connsiteY111" fmla="*/ 1514475 h 1628775"/>
              <a:gd name="connsiteX112" fmla="*/ 157188 w 352450"/>
              <a:gd name="connsiteY112" fmla="*/ 1531143 h 1628775"/>
              <a:gd name="connsiteX113" fmla="*/ 157188 w 352450"/>
              <a:gd name="connsiteY113" fmla="*/ 1552574 h 1628775"/>
              <a:gd name="connsiteX114" fmla="*/ 138137 w 352450"/>
              <a:gd name="connsiteY114" fmla="*/ 1566861 h 1628775"/>
              <a:gd name="connsiteX115" fmla="*/ 95276 w 352450"/>
              <a:gd name="connsiteY115" fmla="*/ 1574005 h 1628775"/>
              <a:gd name="connsiteX116" fmla="*/ 57176 w 352450"/>
              <a:gd name="connsiteY116" fmla="*/ 1581150 h 1628775"/>
              <a:gd name="connsiteX117" fmla="*/ 30981 w 352450"/>
              <a:gd name="connsiteY117" fmla="*/ 1585913 h 1628775"/>
              <a:gd name="connsiteX118" fmla="*/ 11932 w 352450"/>
              <a:gd name="connsiteY118" fmla="*/ 1604962 h 1628775"/>
              <a:gd name="connsiteX119" fmla="*/ 7169 w 352450"/>
              <a:gd name="connsiteY119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9575 w 352450"/>
              <a:gd name="connsiteY21" fmla="*/ 347662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0057 w 352450"/>
              <a:gd name="connsiteY25" fmla="*/ 373856 h 1628775"/>
              <a:gd name="connsiteX26" fmla="*/ 252438 w 352450"/>
              <a:gd name="connsiteY26" fmla="*/ 421481 h 1628775"/>
              <a:gd name="connsiteX27" fmla="*/ 245294 w 352450"/>
              <a:gd name="connsiteY27" fmla="*/ 426243 h 1628775"/>
              <a:gd name="connsiteX28" fmla="*/ 223863 w 352450"/>
              <a:gd name="connsiteY28" fmla="*/ 431006 h 1628775"/>
              <a:gd name="connsiteX29" fmla="*/ 209575 w 352450"/>
              <a:gd name="connsiteY29" fmla="*/ 435768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92894 w 352450"/>
              <a:gd name="connsiteY33" fmla="*/ 473868 h 1628775"/>
              <a:gd name="connsiteX34" fmla="*/ 90513 w 352450"/>
              <a:gd name="connsiteY34" fmla="*/ 481012 h 1628775"/>
              <a:gd name="connsiteX35" fmla="*/ 102419 w 352450"/>
              <a:gd name="connsiteY35" fmla="*/ 528637 h 1628775"/>
              <a:gd name="connsiteX36" fmla="*/ 116707 w 352450"/>
              <a:gd name="connsiteY36" fmla="*/ 538162 h 1628775"/>
              <a:gd name="connsiteX37" fmla="*/ 130994 w 352450"/>
              <a:gd name="connsiteY37" fmla="*/ 547687 h 1628775"/>
              <a:gd name="connsiteX38" fmla="*/ 138138 w 352450"/>
              <a:gd name="connsiteY38" fmla="*/ 552450 h 1628775"/>
              <a:gd name="connsiteX39" fmla="*/ 150044 w 352450"/>
              <a:gd name="connsiteY39" fmla="*/ 564356 h 1628775"/>
              <a:gd name="connsiteX40" fmla="*/ 154807 w 352450"/>
              <a:gd name="connsiteY40" fmla="*/ 571500 h 1628775"/>
              <a:gd name="connsiteX41" fmla="*/ 161950 w 352450"/>
              <a:gd name="connsiteY41" fmla="*/ 581025 h 1628775"/>
              <a:gd name="connsiteX42" fmla="*/ 176238 w 352450"/>
              <a:gd name="connsiteY42" fmla="*/ 604837 h 1628775"/>
              <a:gd name="connsiteX43" fmla="*/ 185763 w 352450"/>
              <a:gd name="connsiteY43" fmla="*/ 621506 h 1628775"/>
              <a:gd name="connsiteX44" fmla="*/ 192907 w 352450"/>
              <a:gd name="connsiteY44" fmla="*/ 626268 h 1628775"/>
              <a:gd name="connsiteX45" fmla="*/ 195288 w 352450"/>
              <a:gd name="connsiteY45" fmla="*/ 633412 h 1628775"/>
              <a:gd name="connsiteX46" fmla="*/ 192907 w 352450"/>
              <a:gd name="connsiteY46" fmla="*/ 647700 h 1628775"/>
              <a:gd name="connsiteX47" fmla="*/ 181000 w 352450"/>
              <a:gd name="connsiteY47" fmla="*/ 659606 h 1628775"/>
              <a:gd name="connsiteX48" fmla="*/ 166713 w 352450"/>
              <a:gd name="connsiteY48" fmla="*/ 664368 h 1628775"/>
              <a:gd name="connsiteX49" fmla="*/ 150044 w 352450"/>
              <a:gd name="connsiteY49" fmla="*/ 669131 h 1628775"/>
              <a:gd name="connsiteX50" fmla="*/ 107182 w 352450"/>
              <a:gd name="connsiteY50" fmla="*/ 664368 h 1628775"/>
              <a:gd name="connsiteX51" fmla="*/ 100038 w 352450"/>
              <a:gd name="connsiteY51" fmla="*/ 661987 h 1628775"/>
              <a:gd name="connsiteX52" fmla="*/ 80988 w 352450"/>
              <a:gd name="connsiteY52" fmla="*/ 659606 h 1628775"/>
              <a:gd name="connsiteX53" fmla="*/ 38125 w 352450"/>
              <a:gd name="connsiteY53" fmla="*/ 666750 h 1628775"/>
              <a:gd name="connsiteX54" fmla="*/ 23838 w 352450"/>
              <a:gd name="connsiteY54" fmla="*/ 671512 h 1628775"/>
              <a:gd name="connsiteX55" fmla="*/ 16694 w 352450"/>
              <a:gd name="connsiteY55" fmla="*/ 673893 h 1628775"/>
              <a:gd name="connsiteX56" fmla="*/ 9550 w 352450"/>
              <a:gd name="connsiteY56" fmla="*/ 681037 h 1628775"/>
              <a:gd name="connsiteX57" fmla="*/ 25 w 352450"/>
              <a:gd name="connsiteY57" fmla="*/ 695325 h 1628775"/>
              <a:gd name="connsiteX58" fmla="*/ 2407 w 352450"/>
              <a:gd name="connsiteY58" fmla="*/ 702468 h 1628775"/>
              <a:gd name="connsiteX59" fmla="*/ 23838 w 352450"/>
              <a:gd name="connsiteY59" fmla="*/ 719137 h 1628775"/>
              <a:gd name="connsiteX60" fmla="*/ 38125 w 352450"/>
              <a:gd name="connsiteY60" fmla="*/ 728662 h 1628775"/>
              <a:gd name="connsiteX61" fmla="*/ 50032 w 352450"/>
              <a:gd name="connsiteY61" fmla="*/ 731043 h 1628775"/>
              <a:gd name="connsiteX62" fmla="*/ 80988 w 352450"/>
              <a:gd name="connsiteY62" fmla="*/ 735806 h 1628775"/>
              <a:gd name="connsiteX63" fmla="*/ 95275 w 352450"/>
              <a:gd name="connsiteY63" fmla="*/ 740568 h 1628775"/>
              <a:gd name="connsiteX64" fmla="*/ 109563 w 352450"/>
              <a:gd name="connsiteY64" fmla="*/ 750093 h 1628775"/>
              <a:gd name="connsiteX65" fmla="*/ 116707 w 352450"/>
              <a:gd name="connsiteY65" fmla="*/ 754856 h 1628775"/>
              <a:gd name="connsiteX66" fmla="*/ 123850 w 352450"/>
              <a:gd name="connsiteY66" fmla="*/ 757237 h 1628775"/>
              <a:gd name="connsiteX67" fmla="*/ 130994 w 352450"/>
              <a:gd name="connsiteY67" fmla="*/ 762000 h 1628775"/>
              <a:gd name="connsiteX68" fmla="*/ 138138 w 352450"/>
              <a:gd name="connsiteY68" fmla="*/ 764381 h 1628775"/>
              <a:gd name="connsiteX69" fmla="*/ 147663 w 352450"/>
              <a:gd name="connsiteY69" fmla="*/ 769143 h 1628775"/>
              <a:gd name="connsiteX70" fmla="*/ 154807 w 352450"/>
              <a:gd name="connsiteY70" fmla="*/ 776287 h 1628775"/>
              <a:gd name="connsiteX71" fmla="*/ 157188 w 352450"/>
              <a:gd name="connsiteY71" fmla="*/ 783431 h 1628775"/>
              <a:gd name="connsiteX72" fmla="*/ 161950 w 352450"/>
              <a:gd name="connsiteY72" fmla="*/ 790575 h 1628775"/>
              <a:gd name="connsiteX73" fmla="*/ 166713 w 352450"/>
              <a:gd name="connsiteY73" fmla="*/ 807243 h 1628775"/>
              <a:gd name="connsiteX74" fmla="*/ 173857 w 352450"/>
              <a:gd name="connsiteY74" fmla="*/ 821531 h 1628775"/>
              <a:gd name="connsiteX75" fmla="*/ 171475 w 352450"/>
              <a:gd name="connsiteY75" fmla="*/ 852487 h 1628775"/>
              <a:gd name="connsiteX76" fmla="*/ 157188 w 352450"/>
              <a:gd name="connsiteY76" fmla="*/ 866775 h 1628775"/>
              <a:gd name="connsiteX77" fmla="*/ 126232 w 352450"/>
              <a:gd name="connsiteY77" fmla="*/ 869156 h 1628775"/>
              <a:gd name="connsiteX78" fmla="*/ 83369 w 352450"/>
              <a:gd name="connsiteY78" fmla="*/ 881062 h 1628775"/>
              <a:gd name="connsiteX79" fmla="*/ 52413 w 352450"/>
              <a:gd name="connsiteY79" fmla="*/ 888206 h 1628775"/>
              <a:gd name="connsiteX80" fmla="*/ 33363 w 352450"/>
              <a:gd name="connsiteY80" fmla="*/ 895350 h 1628775"/>
              <a:gd name="connsiteX81" fmla="*/ 14313 w 352450"/>
              <a:gd name="connsiteY81" fmla="*/ 909637 h 1628775"/>
              <a:gd name="connsiteX82" fmla="*/ 4788 w 352450"/>
              <a:gd name="connsiteY82" fmla="*/ 942974 h 1628775"/>
              <a:gd name="connsiteX83" fmla="*/ 9551 w 352450"/>
              <a:gd name="connsiteY83" fmla="*/ 971550 h 1628775"/>
              <a:gd name="connsiteX84" fmla="*/ 35744 w 352450"/>
              <a:gd name="connsiteY84" fmla="*/ 1000125 h 1628775"/>
              <a:gd name="connsiteX85" fmla="*/ 71463 w 352450"/>
              <a:gd name="connsiteY85" fmla="*/ 1009650 h 1628775"/>
              <a:gd name="connsiteX86" fmla="*/ 126231 w 352450"/>
              <a:gd name="connsiteY86" fmla="*/ 1019175 h 1628775"/>
              <a:gd name="connsiteX87" fmla="*/ 161951 w 352450"/>
              <a:gd name="connsiteY87" fmla="*/ 1035843 h 1628775"/>
              <a:gd name="connsiteX88" fmla="*/ 178619 w 352450"/>
              <a:gd name="connsiteY88" fmla="*/ 1052512 h 1628775"/>
              <a:gd name="connsiteX89" fmla="*/ 173858 w 352450"/>
              <a:gd name="connsiteY89" fmla="*/ 1076326 h 1628775"/>
              <a:gd name="connsiteX90" fmla="*/ 159569 w 352450"/>
              <a:gd name="connsiteY90" fmla="*/ 1095375 h 1628775"/>
              <a:gd name="connsiteX91" fmla="*/ 123851 w 352450"/>
              <a:gd name="connsiteY91" fmla="*/ 1114424 h 1628775"/>
              <a:gd name="connsiteX92" fmla="*/ 61937 w 352450"/>
              <a:gd name="connsiteY92" fmla="*/ 1147761 h 1628775"/>
              <a:gd name="connsiteX93" fmla="*/ 16694 w 352450"/>
              <a:gd name="connsiteY93" fmla="*/ 1173955 h 1628775"/>
              <a:gd name="connsiteX94" fmla="*/ 2407 w 352450"/>
              <a:gd name="connsiteY94" fmla="*/ 1207293 h 1628775"/>
              <a:gd name="connsiteX95" fmla="*/ 14313 w 352450"/>
              <a:gd name="connsiteY95" fmla="*/ 1243012 h 1628775"/>
              <a:gd name="connsiteX96" fmla="*/ 57176 w 352450"/>
              <a:gd name="connsiteY96" fmla="*/ 1259681 h 1628775"/>
              <a:gd name="connsiteX97" fmla="*/ 100038 w 352450"/>
              <a:gd name="connsiteY97" fmla="*/ 1278731 h 1628775"/>
              <a:gd name="connsiteX98" fmla="*/ 128613 w 352450"/>
              <a:gd name="connsiteY98" fmla="*/ 1295399 h 1628775"/>
              <a:gd name="connsiteX99" fmla="*/ 147664 w 352450"/>
              <a:gd name="connsiteY99" fmla="*/ 1321593 h 1628775"/>
              <a:gd name="connsiteX100" fmla="*/ 138138 w 352450"/>
              <a:gd name="connsiteY100" fmla="*/ 1357312 h 1628775"/>
              <a:gd name="connsiteX101" fmla="*/ 92894 w 352450"/>
              <a:gd name="connsiteY101" fmla="*/ 1376362 h 1628775"/>
              <a:gd name="connsiteX102" fmla="*/ 33363 w 352450"/>
              <a:gd name="connsiteY102" fmla="*/ 1388269 h 1628775"/>
              <a:gd name="connsiteX103" fmla="*/ 9550 w 352450"/>
              <a:gd name="connsiteY103" fmla="*/ 1407318 h 1628775"/>
              <a:gd name="connsiteX104" fmla="*/ 25 w 352450"/>
              <a:gd name="connsiteY104" fmla="*/ 1435893 h 1628775"/>
              <a:gd name="connsiteX105" fmla="*/ 11932 w 352450"/>
              <a:gd name="connsiteY105" fmla="*/ 1450181 h 1628775"/>
              <a:gd name="connsiteX106" fmla="*/ 33363 w 352450"/>
              <a:gd name="connsiteY106" fmla="*/ 1469231 h 1628775"/>
              <a:gd name="connsiteX107" fmla="*/ 57175 w 352450"/>
              <a:gd name="connsiteY107" fmla="*/ 1483518 h 1628775"/>
              <a:gd name="connsiteX108" fmla="*/ 97657 w 352450"/>
              <a:gd name="connsiteY108" fmla="*/ 1500187 h 1628775"/>
              <a:gd name="connsiteX109" fmla="*/ 116707 w 352450"/>
              <a:gd name="connsiteY109" fmla="*/ 1504950 h 1628775"/>
              <a:gd name="connsiteX110" fmla="*/ 138138 w 352450"/>
              <a:gd name="connsiteY110" fmla="*/ 1514475 h 1628775"/>
              <a:gd name="connsiteX111" fmla="*/ 157188 w 352450"/>
              <a:gd name="connsiteY111" fmla="*/ 1531143 h 1628775"/>
              <a:gd name="connsiteX112" fmla="*/ 157188 w 352450"/>
              <a:gd name="connsiteY112" fmla="*/ 1552574 h 1628775"/>
              <a:gd name="connsiteX113" fmla="*/ 138137 w 352450"/>
              <a:gd name="connsiteY113" fmla="*/ 1566861 h 1628775"/>
              <a:gd name="connsiteX114" fmla="*/ 95276 w 352450"/>
              <a:gd name="connsiteY114" fmla="*/ 1574005 h 1628775"/>
              <a:gd name="connsiteX115" fmla="*/ 57176 w 352450"/>
              <a:gd name="connsiteY115" fmla="*/ 1581150 h 1628775"/>
              <a:gd name="connsiteX116" fmla="*/ 30981 w 352450"/>
              <a:gd name="connsiteY116" fmla="*/ 1585913 h 1628775"/>
              <a:gd name="connsiteX117" fmla="*/ 11932 w 352450"/>
              <a:gd name="connsiteY117" fmla="*/ 1604962 h 1628775"/>
              <a:gd name="connsiteX118" fmla="*/ 7169 w 352450"/>
              <a:gd name="connsiteY118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0057 w 352450"/>
              <a:gd name="connsiteY25" fmla="*/ 373856 h 1628775"/>
              <a:gd name="connsiteX26" fmla="*/ 252438 w 352450"/>
              <a:gd name="connsiteY26" fmla="*/ 421481 h 1628775"/>
              <a:gd name="connsiteX27" fmla="*/ 245294 w 352450"/>
              <a:gd name="connsiteY27" fmla="*/ 426243 h 1628775"/>
              <a:gd name="connsiteX28" fmla="*/ 223863 w 352450"/>
              <a:gd name="connsiteY28" fmla="*/ 431006 h 1628775"/>
              <a:gd name="connsiteX29" fmla="*/ 209575 w 352450"/>
              <a:gd name="connsiteY29" fmla="*/ 435768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92894 w 352450"/>
              <a:gd name="connsiteY33" fmla="*/ 473868 h 1628775"/>
              <a:gd name="connsiteX34" fmla="*/ 90513 w 352450"/>
              <a:gd name="connsiteY34" fmla="*/ 481012 h 1628775"/>
              <a:gd name="connsiteX35" fmla="*/ 102419 w 352450"/>
              <a:gd name="connsiteY35" fmla="*/ 528637 h 1628775"/>
              <a:gd name="connsiteX36" fmla="*/ 116707 w 352450"/>
              <a:gd name="connsiteY36" fmla="*/ 538162 h 1628775"/>
              <a:gd name="connsiteX37" fmla="*/ 130994 w 352450"/>
              <a:gd name="connsiteY37" fmla="*/ 547687 h 1628775"/>
              <a:gd name="connsiteX38" fmla="*/ 138138 w 352450"/>
              <a:gd name="connsiteY38" fmla="*/ 552450 h 1628775"/>
              <a:gd name="connsiteX39" fmla="*/ 150044 w 352450"/>
              <a:gd name="connsiteY39" fmla="*/ 564356 h 1628775"/>
              <a:gd name="connsiteX40" fmla="*/ 154807 w 352450"/>
              <a:gd name="connsiteY40" fmla="*/ 571500 h 1628775"/>
              <a:gd name="connsiteX41" fmla="*/ 161950 w 352450"/>
              <a:gd name="connsiteY41" fmla="*/ 581025 h 1628775"/>
              <a:gd name="connsiteX42" fmla="*/ 176238 w 352450"/>
              <a:gd name="connsiteY42" fmla="*/ 604837 h 1628775"/>
              <a:gd name="connsiteX43" fmla="*/ 185763 w 352450"/>
              <a:gd name="connsiteY43" fmla="*/ 621506 h 1628775"/>
              <a:gd name="connsiteX44" fmla="*/ 192907 w 352450"/>
              <a:gd name="connsiteY44" fmla="*/ 626268 h 1628775"/>
              <a:gd name="connsiteX45" fmla="*/ 195288 w 352450"/>
              <a:gd name="connsiteY45" fmla="*/ 633412 h 1628775"/>
              <a:gd name="connsiteX46" fmla="*/ 192907 w 352450"/>
              <a:gd name="connsiteY46" fmla="*/ 647700 h 1628775"/>
              <a:gd name="connsiteX47" fmla="*/ 181000 w 352450"/>
              <a:gd name="connsiteY47" fmla="*/ 659606 h 1628775"/>
              <a:gd name="connsiteX48" fmla="*/ 166713 w 352450"/>
              <a:gd name="connsiteY48" fmla="*/ 664368 h 1628775"/>
              <a:gd name="connsiteX49" fmla="*/ 150044 w 352450"/>
              <a:gd name="connsiteY49" fmla="*/ 669131 h 1628775"/>
              <a:gd name="connsiteX50" fmla="*/ 107182 w 352450"/>
              <a:gd name="connsiteY50" fmla="*/ 664368 h 1628775"/>
              <a:gd name="connsiteX51" fmla="*/ 100038 w 352450"/>
              <a:gd name="connsiteY51" fmla="*/ 661987 h 1628775"/>
              <a:gd name="connsiteX52" fmla="*/ 80988 w 352450"/>
              <a:gd name="connsiteY52" fmla="*/ 659606 h 1628775"/>
              <a:gd name="connsiteX53" fmla="*/ 38125 w 352450"/>
              <a:gd name="connsiteY53" fmla="*/ 666750 h 1628775"/>
              <a:gd name="connsiteX54" fmla="*/ 23838 w 352450"/>
              <a:gd name="connsiteY54" fmla="*/ 671512 h 1628775"/>
              <a:gd name="connsiteX55" fmla="*/ 16694 w 352450"/>
              <a:gd name="connsiteY55" fmla="*/ 673893 h 1628775"/>
              <a:gd name="connsiteX56" fmla="*/ 9550 w 352450"/>
              <a:gd name="connsiteY56" fmla="*/ 681037 h 1628775"/>
              <a:gd name="connsiteX57" fmla="*/ 25 w 352450"/>
              <a:gd name="connsiteY57" fmla="*/ 695325 h 1628775"/>
              <a:gd name="connsiteX58" fmla="*/ 2407 w 352450"/>
              <a:gd name="connsiteY58" fmla="*/ 702468 h 1628775"/>
              <a:gd name="connsiteX59" fmla="*/ 23838 w 352450"/>
              <a:gd name="connsiteY59" fmla="*/ 719137 h 1628775"/>
              <a:gd name="connsiteX60" fmla="*/ 38125 w 352450"/>
              <a:gd name="connsiteY60" fmla="*/ 728662 h 1628775"/>
              <a:gd name="connsiteX61" fmla="*/ 50032 w 352450"/>
              <a:gd name="connsiteY61" fmla="*/ 731043 h 1628775"/>
              <a:gd name="connsiteX62" fmla="*/ 80988 w 352450"/>
              <a:gd name="connsiteY62" fmla="*/ 735806 h 1628775"/>
              <a:gd name="connsiteX63" fmla="*/ 95275 w 352450"/>
              <a:gd name="connsiteY63" fmla="*/ 740568 h 1628775"/>
              <a:gd name="connsiteX64" fmla="*/ 109563 w 352450"/>
              <a:gd name="connsiteY64" fmla="*/ 750093 h 1628775"/>
              <a:gd name="connsiteX65" fmla="*/ 116707 w 352450"/>
              <a:gd name="connsiteY65" fmla="*/ 754856 h 1628775"/>
              <a:gd name="connsiteX66" fmla="*/ 123850 w 352450"/>
              <a:gd name="connsiteY66" fmla="*/ 757237 h 1628775"/>
              <a:gd name="connsiteX67" fmla="*/ 130994 w 352450"/>
              <a:gd name="connsiteY67" fmla="*/ 762000 h 1628775"/>
              <a:gd name="connsiteX68" fmla="*/ 138138 w 352450"/>
              <a:gd name="connsiteY68" fmla="*/ 764381 h 1628775"/>
              <a:gd name="connsiteX69" fmla="*/ 147663 w 352450"/>
              <a:gd name="connsiteY69" fmla="*/ 769143 h 1628775"/>
              <a:gd name="connsiteX70" fmla="*/ 154807 w 352450"/>
              <a:gd name="connsiteY70" fmla="*/ 776287 h 1628775"/>
              <a:gd name="connsiteX71" fmla="*/ 157188 w 352450"/>
              <a:gd name="connsiteY71" fmla="*/ 783431 h 1628775"/>
              <a:gd name="connsiteX72" fmla="*/ 161950 w 352450"/>
              <a:gd name="connsiteY72" fmla="*/ 790575 h 1628775"/>
              <a:gd name="connsiteX73" fmla="*/ 166713 w 352450"/>
              <a:gd name="connsiteY73" fmla="*/ 807243 h 1628775"/>
              <a:gd name="connsiteX74" fmla="*/ 173857 w 352450"/>
              <a:gd name="connsiteY74" fmla="*/ 821531 h 1628775"/>
              <a:gd name="connsiteX75" fmla="*/ 171475 w 352450"/>
              <a:gd name="connsiteY75" fmla="*/ 852487 h 1628775"/>
              <a:gd name="connsiteX76" fmla="*/ 157188 w 352450"/>
              <a:gd name="connsiteY76" fmla="*/ 866775 h 1628775"/>
              <a:gd name="connsiteX77" fmla="*/ 126232 w 352450"/>
              <a:gd name="connsiteY77" fmla="*/ 869156 h 1628775"/>
              <a:gd name="connsiteX78" fmla="*/ 83369 w 352450"/>
              <a:gd name="connsiteY78" fmla="*/ 881062 h 1628775"/>
              <a:gd name="connsiteX79" fmla="*/ 52413 w 352450"/>
              <a:gd name="connsiteY79" fmla="*/ 888206 h 1628775"/>
              <a:gd name="connsiteX80" fmla="*/ 33363 w 352450"/>
              <a:gd name="connsiteY80" fmla="*/ 895350 h 1628775"/>
              <a:gd name="connsiteX81" fmla="*/ 14313 w 352450"/>
              <a:gd name="connsiteY81" fmla="*/ 909637 h 1628775"/>
              <a:gd name="connsiteX82" fmla="*/ 4788 w 352450"/>
              <a:gd name="connsiteY82" fmla="*/ 942974 h 1628775"/>
              <a:gd name="connsiteX83" fmla="*/ 9551 w 352450"/>
              <a:gd name="connsiteY83" fmla="*/ 971550 h 1628775"/>
              <a:gd name="connsiteX84" fmla="*/ 35744 w 352450"/>
              <a:gd name="connsiteY84" fmla="*/ 1000125 h 1628775"/>
              <a:gd name="connsiteX85" fmla="*/ 71463 w 352450"/>
              <a:gd name="connsiteY85" fmla="*/ 1009650 h 1628775"/>
              <a:gd name="connsiteX86" fmla="*/ 126231 w 352450"/>
              <a:gd name="connsiteY86" fmla="*/ 1019175 h 1628775"/>
              <a:gd name="connsiteX87" fmla="*/ 161951 w 352450"/>
              <a:gd name="connsiteY87" fmla="*/ 1035843 h 1628775"/>
              <a:gd name="connsiteX88" fmla="*/ 178619 w 352450"/>
              <a:gd name="connsiteY88" fmla="*/ 1052512 h 1628775"/>
              <a:gd name="connsiteX89" fmla="*/ 173858 w 352450"/>
              <a:gd name="connsiteY89" fmla="*/ 1076326 h 1628775"/>
              <a:gd name="connsiteX90" fmla="*/ 159569 w 352450"/>
              <a:gd name="connsiteY90" fmla="*/ 1095375 h 1628775"/>
              <a:gd name="connsiteX91" fmla="*/ 123851 w 352450"/>
              <a:gd name="connsiteY91" fmla="*/ 1114424 h 1628775"/>
              <a:gd name="connsiteX92" fmla="*/ 61937 w 352450"/>
              <a:gd name="connsiteY92" fmla="*/ 1147761 h 1628775"/>
              <a:gd name="connsiteX93" fmla="*/ 16694 w 352450"/>
              <a:gd name="connsiteY93" fmla="*/ 1173955 h 1628775"/>
              <a:gd name="connsiteX94" fmla="*/ 2407 w 352450"/>
              <a:gd name="connsiteY94" fmla="*/ 1207293 h 1628775"/>
              <a:gd name="connsiteX95" fmla="*/ 14313 w 352450"/>
              <a:gd name="connsiteY95" fmla="*/ 1243012 h 1628775"/>
              <a:gd name="connsiteX96" fmla="*/ 57176 w 352450"/>
              <a:gd name="connsiteY96" fmla="*/ 1259681 h 1628775"/>
              <a:gd name="connsiteX97" fmla="*/ 100038 w 352450"/>
              <a:gd name="connsiteY97" fmla="*/ 1278731 h 1628775"/>
              <a:gd name="connsiteX98" fmla="*/ 128613 w 352450"/>
              <a:gd name="connsiteY98" fmla="*/ 1295399 h 1628775"/>
              <a:gd name="connsiteX99" fmla="*/ 147664 w 352450"/>
              <a:gd name="connsiteY99" fmla="*/ 1321593 h 1628775"/>
              <a:gd name="connsiteX100" fmla="*/ 138138 w 352450"/>
              <a:gd name="connsiteY100" fmla="*/ 1357312 h 1628775"/>
              <a:gd name="connsiteX101" fmla="*/ 92894 w 352450"/>
              <a:gd name="connsiteY101" fmla="*/ 1376362 h 1628775"/>
              <a:gd name="connsiteX102" fmla="*/ 33363 w 352450"/>
              <a:gd name="connsiteY102" fmla="*/ 1388269 h 1628775"/>
              <a:gd name="connsiteX103" fmla="*/ 9550 w 352450"/>
              <a:gd name="connsiteY103" fmla="*/ 1407318 h 1628775"/>
              <a:gd name="connsiteX104" fmla="*/ 25 w 352450"/>
              <a:gd name="connsiteY104" fmla="*/ 1435893 h 1628775"/>
              <a:gd name="connsiteX105" fmla="*/ 11932 w 352450"/>
              <a:gd name="connsiteY105" fmla="*/ 1450181 h 1628775"/>
              <a:gd name="connsiteX106" fmla="*/ 33363 w 352450"/>
              <a:gd name="connsiteY106" fmla="*/ 1469231 h 1628775"/>
              <a:gd name="connsiteX107" fmla="*/ 57175 w 352450"/>
              <a:gd name="connsiteY107" fmla="*/ 1483518 h 1628775"/>
              <a:gd name="connsiteX108" fmla="*/ 97657 w 352450"/>
              <a:gd name="connsiteY108" fmla="*/ 1500187 h 1628775"/>
              <a:gd name="connsiteX109" fmla="*/ 116707 w 352450"/>
              <a:gd name="connsiteY109" fmla="*/ 1504950 h 1628775"/>
              <a:gd name="connsiteX110" fmla="*/ 138138 w 352450"/>
              <a:gd name="connsiteY110" fmla="*/ 1514475 h 1628775"/>
              <a:gd name="connsiteX111" fmla="*/ 157188 w 352450"/>
              <a:gd name="connsiteY111" fmla="*/ 1531143 h 1628775"/>
              <a:gd name="connsiteX112" fmla="*/ 157188 w 352450"/>
              <a:gd name="connsiteY112" fmla="*/ 1552574 h 1628775"/>
              <a:gd name="connsiteX113" fmla="*/ 138137 w 352450"/>
              <a:gd name="connsiteY113" fmla="*/ 1566861 h 1628775"/>
              <a:gd name="connsiteX114" fmla="*/ 95276 w 352450"/>
              <a:gd name="connsiteY114" fmla="*/ 1574005 h 1628775"/>
              <a:gd name="connsiteX115" fmla="*/ 57176 w 352450"/>
              <a:gd name="connsiteY115" fmla="*/ 1581150 h 1628775"/>
              <a:gd name="connsiteX116" fmla="*/ 30981 w 352450"/>
              <a:gd name="connsiteY116" fmla="*/ 1585913 h 1628775"/>
              <a:gd name="connsiteX117" fmla="*/ 11932 w 352450"/>
              <a:gd name="connsiteY117" fmla="*/ 1604962 h 1628775"/>
              <a:gd name="connsiteX118" fmla="*/ 7169 w 352450"/>
              <a:gd name="connsiteY118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2438 w 352450"/>
              <a:gd name="connsiteY26" fmla="*/ 421481 h 1628775"/>
              <a:gd name="connsiteX27" fmla="*/ 245294 w 352450"/>
              <a:gd name="connsiteY27" fmla="*/ 426243 h 1628775"/>
              <a:gd name="connsiteX28" fmla="*/ 223863 w 352450"/>
              <a:gd name="connsiteY28" fmla="*/ 431006 h 1628775"/>
              <a:gd name="connsiteX29" fmla="*/ 209575 w 352450"/>
              <a:gd name="connsiteY29" fmla="*/ 435768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92894 w 352450"/>
              <a:gd name="connsiteY33" fmla="*/ 473868 h 1628775"/>
              <a:gd name="connsiteX34" fmla="*/ 90513 w 352450"/>
              <a:gd name="connsiteY34" fmla="*/ 481012 h 1628775"/>
              <a:gd name="connsiteX35" fmla="*/ 102419 w 352450"/>
              <a:gd name="connsiteY35" fmla="*/ 528637 h 1628775"/>
              <a:gd name="connsiteX36" fmla="*/ 116707 w 352450"/>
              <a:gd name="connsiteY36" fmla="*/ 538162 h 1628775"/>
              <a:gd name="connsiteX37" fmla="*/ 130994 w 352450"/>
              <a:gd name="connsiteY37" fmla="*/ 547687 h 1628775"/>
              <a:gd name="connsiteX38" fmla="*/ 138138 w 352450"/>
              <a:gd name="connsiteY38" fmla="*/ 552450 h 1628775"/>
              <a:gd name="connsiteX39" fmla="*/ 150044 w 352450"/>
              <a:gd name="connsiteY39" fmla="*/ 564356 h 1628775"/>
              <a:gd name="connsiteX40" fmla="*/ 154807 w 352450"/>
              <a:gd name="connsiteY40" fmla="*/ 571500 h 1628775"/>
              <a:gd name="connsiteX41" fmla="*/ 161950 w 352450"/>
              <a:gd name="connsiteY41" fmla="*/ 581025 h 1628775"/>
              <a:gd name="connsiteX42" fmla="*/ 176238 w 352450"/>
              <a:gd name="connsiteY42" fmla="*/ 604837 h 1628775"/>
              <a:gd name="connsiteX43" fmla="*/ 185763 w 352450"/>
              <a:gd name="connsiteY43" fmla="*/ 621506 h 1628775"/>
              <a:gd name="connsiteX44" fmla="*/ 192907 w 352450"/>
              <a:gd name="connsiteY44" fmla="*/ 626268 h 1628775"/>
              <a:gd name="connsiteX45" fmla="*/ 195288 w 352450"/>
              <a:gd name="connsiteY45" fmla="*/ 633412 h 1628775"/>
              <a:gd name="connsiteX46" fmla="*/ 192907 w 352450"/>
              <a:gd name="connsiteY46" fmla="*/ 647700 h 1628775"/>
              <a:gd name="connsiteX47" fmla="*/ 181000 w 352450"/>
              <a:gd name="connsiteY47" fmla="*/ 659606 h 1628775"/>
              <a:gd name="connsiteX48" fmla="*/ 166713 w 352450"/>
              <a:gd name="connsiteY48" fmla="*/ 664368 h 1628775"/>
              <a:gd name="connsiteX49" fmla="*/ 150044 w 352450"/>
              <a:gd name="connsiteY49" fmla="*/ 669131 h 1628775"/>
              <a:gd name="connsiteX50" fmla="*/ 107182 w 352450"/>
              <a:gd name="connsiteY50" fmla="*/ 664368 h 1628775"/>
              <a:gd name="connsiteX51" fmla="*/ 100038 w 352450"/>
              <a:gd name="connsiteY51" fmla="*/ 661987 h 1628775"/>
              <a:gd name="connsiteX52" fmla="*/ 80988 w 352450"/>
              <a:gd name="connsiteY52" fmla="*/ 659606 h 1628775"/>
              <a:gd name="connsiteX53" fmla="*/ 38125 w 352450"/>
              <a:gd name="connsiteY53" fmla="*/ 666750 h 1628775"/>
              <a:gd name="connsiteX54" fmla="*/ 23838 w 352450"/>
              <a:gd name="connsiteY54" fmla="*/ 671512 h 1628775"/>
              <a:gd name="connsiteX55" fmla="*/ 16694 w 352450"/>
              <a:gd name="connsiteY55" fmla="*/ 673893 h 1628775"/>
              <a:gd name="connsiteX56" fmla="*/ 9550 w 352450"/>
              <a:gd name="connsiteY56" fmla="*/ 681037 h 1628775"/>
              <a:gd name="connsiteX57" fmla="*/ 25 w 352450"/>
              <a:gd name="connsiteY57" fmla="*/ 695325 h 1628775"/>
              <a:gd name="connsiteX58" fmla="*/ 2407 w 352450"/>
              <a:gd name="connsiteY58" fmla="*/ 702468 h 1628775"/>
              <a:gd name="connsiteX59" fmla="*/ 23838 w 352450"/>
              <a:gd name="connsiteY59" fmla="*/ 719137 h 1628775"/>
              <a:gd name="connsiteX60" fmla="*/ 38125 w 352450"/>
              <a:gd name="connsiteY60" fmla="*/ 728662 h 1628775"/>
              <a:gd name="connsiteX61" fmla="*/ 50032 w 352450"/>
              <a:gd name="connsiteY61" fmla="*/ 731043 h 1628775"/>
              <a:gd name="connsiteX62" fmla="*/ 80988 w 352450"/>
              <a:gd name="connsiteY62" fmla="*/ 735806 h 1628775"/>
              <a:gd name="connsiteX63" fmla="*/ 95275 w 352450"/>
              <a:gd name="connsiteY63" fmla="*/ 740568 h 1628775"/>
              <a:gd name="connsiteX64" fmla="*/ 109563 w 352450"/>
              <a:gd name="connsiteY64" fmla="*/ 750093 h 1628775"/>
              <a:gd name="connsiteX65" fmla="*/ 116707 w 352450"/>
              <a:gd name="connsiteY65" fmla="*/ 754856 h 1628775"/>
              <a:gd name="connsiteX66" fmla="*/ 123850 w 352450"/>
              <a:gd name="connsiteY66" fmla="*/ 757237 h 1628775"/>
              <a:gd name="connsiteX67" fmla="*/ 130994 w 352450"/>
              <a:gd name="connsiteY67" fmla="*/ 762000 h 1628775"/>
              <a:gd name="connsiteX68" fmla="*/ 138138 w 352450"/>
              <a:gd name="connsiteY68" fmla="*/ 764381 h 1628775"/>
              <a:gd name="connsiteX69" fmla="*/ 147663 w 352450"/>
              <a:gd name="connsiteY69" fmla="*/ 769143 h 1628775"/>
              <a:gd name="connsiteX70" fmla="*/ 154807 w 352450"/>
              <a:gd name="connsiteY70" fmla="*/ 776287 h 1628775"/>
              <a:gd name="connsiteX71" fmla="*/ 157188 w 352450"/>
              <a:gd name="connsiteY71" fmla="*/ 783431 h 1628775"/>
              <a:gd name="connsiteX72" fmla="*/ 161950 w 352450"/>
              <a:gd name="connsiteY72" fmla="*/ 790575 h 1628775"/>
              <a:gd name="connsiteX73" fmla="*/ 166713 w 352450"/>
              <a:gd name="connsiteY73" fmla="*/ 807243 h 1628775"/>
              <a:gd name="connsiteX74" fmla="*/ 173857 w 352450"/>
              <a:gd name="connsiteY74" fmla="*/ 821531 h 1628775"/>
              <a:gd name="connsiteX75" fmla="*/ 171475 w 352450"/>
              <a:gd name="connsiteY75" fmla="*/ 852487 h 1628775"/>
              <a:gd name="connsiteX76" fmla="*/ 157188 w 352450"/>
              <a:gd name="connsiteY76" fmla="*/ 866775 h 1628775"/>
              <a:gd name="connsiteX77" fmla="*/ 126232 w 352450"/>
              <a:gd name="connsiteY77" fmla="*/ 869156 h 1628775"/>
              <a:gd name="connsiteX78" fmla="*/ 83369 w 352450"/>
              <a:gd name="connsiteY78" fmla="*/ 881062 h 1628775"/>
              <a:gd name="connsiteX79" fmla="*/ 52413 w 352450"/>
              <a:gd name="connsiteY79" fmla="*/ 888206 h 1628775"/>
              <a:gd name="connsiteX80" fmla="*/ 33363 w 352450"/>
              <a:gd name="connsiteY80" fmla="*/ 895350 h 1628775"/>
              <a:gd name="connsiteX81" fmla="*/ 14313 w 352450"/>
              <a:gd name="connsiteY81" fmla="*/ 909637 h 1628775"/>
              <a:gd name="connsiteX82" fmla="*/ 4788 w 352450"/>
              <a:gd name="connsiteY82" fmla="*/ 942974 h 1628775"/>
              <a:gd name="connsiteX83" fmla="*/ 9551 w 352450"/>
              <a:gd name="connsiteY83" fmla="*/ 971550 h 1628775"/>
              <a:gd name="connsiteX84" fmla="*/ 35744 w 352450"/>
              <a:gd name="connsiteY84" fmla="*/ 1000125 h 1628775"/>
              <a:gd name="connsiteX85" fmla="*/ 71463 w 352450"/>
              <a:gd name="connsiteY85" fmla="*/ 1009650 h 1628775"/>
              <a:gd name="connsiteX86" fmla="*/ 126231 w 352450"/>
              <a:gd name="connsiteY86" fmla="*/ 1019175 h 1628775"/>
              <a:gd name="connsiteX87" fmla="*/ 161951 w 352450"/>
              <a:gd name="connsiteY87" fmla="*/ 1035843 h 1628775"/>
              <a:gd name="connsiteX88" fmla="*/ 178619 w 352450"/>
              <a:gd name="connsiteY88" fmla="*/ 1052512 h 1628775"/>
              <a:gd name="connsiteX89" fmla="*/ 173858 w 352450"/>
              <a:gd name="connsiteY89" fmla="*/ 1076326 h 1628775"/>
              <a:gd name="connsiteX90" fmla="*/ 159569 w 352450"/>
              <a:gd name="connsiteY90" fmla="*/ 1095375 h 1628775"/>
              <a:gd name="connsiteX91" fmla="*/ 123851 w 352450"/>
              <a:gd name="connsiteY91" fmla="*/ 1114424 h 1628775"/>
              <a:gd name="connsiteX92" fmla="*/ 61937 w 352450"/>
              <a:gd name="connsiteY92" fmla="*/ 1147761 h 1628775"/>
              <a:gd name="connsiteX93" fmla="*/ 16694 w 352450"/>
              <a:gd name="connsiteY93" fmla="*/ 1173955 h 1628775"/>
              <a:gd name="connsiteX94" fmla="*/ 2407 w 352450"/>
              <a:gd name="connsiteY94" fmla="*/ 1207293 h 1628775"/>
              <a:gd name="connsiteX95" fmla="*/ 14313 w 352450"/>
              <a:gd name="connsiteY95" fmla="*/ 1243012 h 1628775"/>
              <a:gd name="connsiteX96" fmla="*/ 57176 w 352450"/>
              <a:gd name="connsiteY96" fmla="*/ 1259681 h 1628775"/>
              <a:gd name="connsiteX97" fmla="*/ 100038 w 352450"/>
              <a:gd name="connsiteY97" fmla="*/ 1278731 h 1628775"/>
              <a:gd name="connsiteX98" fmla="*/ 128613 w 352450"/>
              <a:gd name="connsiteY98" fmla="*/ 1295399 h 1628775"/>
              <a:gd name="connsiteX99" fmla="*/ 147664 w 352450"/>
              <a:gd name="connsiteY99" fmla="*/ 1321593 h 1628775"/>
              <a:gd name="connsiteX100" fmla="*/ 138138 w 352450"/>
              <a:gd name="connsiteY100" fmla="*/ 1357312 h 1628775"/>
              <a:gd name="connsiteX101" fmla="*/ 92894 w 352450"/>
              <a:gd name="connsiteY101" fmla="*/ 1376362 h 1628775"/>
              <a:gd name="connsiteX102" fmla="*/ 33363 w 352450"/>
              <a:gd name="connsiteY102" fmla="*/ 1388269 h 1628775"/>
              <a:gd name="connsiteX103" fmla="*/ 9550 w 352450"/>
              <a:gd name="connsiteY103" fmla="*/ 1407318 h 1628775"/>
              <a:gd name="connsiteX104" fmla="*/ 25 w 352450"/>
              <a:gd name="connsiteY104" fmla="*/ 1435893 h 1628775"/>
              <a:gd name="connsiteX105" fmla="*/ 11932 w 352450"/>
              <a:gd name="connsiteY105" fmla="*/ 1450181 h 1628775"/>
              <a:gd name="connsiteX106" fmla="*/ 33363 w 352450"/>
              <a:gd name="connsiteY106" fmla="*/ 1469231 h 1628775"/>
              <a:gd name="connsiteX107" fmla="*/ 57175 w 352450"/>
              <a:gd name="connsiteY107" fmla="*/ 1483518 h 1628775"/>
              <a:gd name="connsiteX108" fmla="*/ 97657 w 352450"/>
              <a:gd name="connsiteY108" fmla="*/ 1500187 h 1628775"/>
              <a:gd name="connsiteX109" fmla="*/ 116707 w 352450"/>
              <a:gd name="connsiteY109" fmla="*/ 1504950 h 1628775"/>
              <a:gd name="connsiteX110" fmla="*/ 138138 w 352450"/>
              <a:gd name="connsiteY110" fmla="*/ 1514475 h 1628775"/>
              <a:gd name="connsiteX111" fmla="*/ 157188 w 352450"/>
              <a:gd name="connsiteY111" fmla="*/ 1531143 h 1628775"/>
              <a:gd name="connsiteX112" fmla="*/ 157188 w 352450"/>
              <a:gd name="connsiteY112" fmla="*/ 1552574 h 1628775"/>
              <a:gd name="connsiteX113" fmla="*/ 138137 w 352450"/>
              <a:gd name="connsiteY113" fmla="*/ 1566861 h 1628775"/>
              <a:gd name="connsiteX114" fmla="*/ 95276 w 352450"/>
              <a:gd name="connsiteY114" fmla="*/ 1574005 h 1628775"/>
              <a:gd name="connsiteX115" fmla="*/ 57176 w 352450"/>
              <a:gd name="connsiteY115" fmla="*/ 1581150 h 1628775"/>
              <a:gd name="connsiteX116" fmla="*/ 30981 w 352450"/>
              <a:gd name="connsiteY116" fmla="*/ 1585913 h 1628775"/>
              <a:gd name="connsiteX117" fmla="*/ 11932 w 352450"/>
              <a:gd name="connsiteY117" fmla="*/ 1604962 h 1628775"/>
              <a:gd name="connsiteX118" fmla="*/ 7169 w 352450"/>
              <a:gd name="connsiteY118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2438 w 352450"/>
              <a:gd name="connsiteY26" fmla="*/ 421481 h 1628775"/>
              <a:gd name="connsiteX27" fmla="*/ 245294 w 352450"/>
              <a:gd name="connsiteY27" fmla="*/ 426243 h 1628775"/>
              <a:gd name="connsiteX28" fmla="*/ 223863 w 352450"/>
              <a:gd name="connsiteY28" fmla="*/ 431006 h 1628775"/>
              <a:gd name="connsiteX29" fmla="*/ 195288 w 352450"/>
              <a:gd name="connsiteY29" fmla="*/ 435768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92894 w 352450"/>
              <a:gd name="connsiteY33" fmla="*/ 473868 h 1628775"/>
              <a:gd name="connsiteX34" fmla="*/ 90513 w 352450"/>
              <a:gd name="connsiteY34" fmla="*/ 481012 h 1628775"/>
              <a:gd name="connsiteX35" fmla="*/ 102419 w 352450"/>
              <a:gd name="connsiteY35" fmla="*/ 528637 h 1628775"/>
              <a:gd name="connsiteX36" fmla="*/ 116707 w 352450"/>
              <a:gd name="connsiteY36" fmla="*/ 538162 h 1628775"/>
              <a:gd name="connsiteX37" fmla="*/ 130994 w 352450"/>
              <a:gd name="connsiteY37" fmla="*/ 547687 h 1628775"/>
              <a:gd name="connsiteX38" fmla="*/ 138138 w 352450"/>
              <a:gd name="connsiteY38" fmla="*/ 552450 h 1628775"/>
              <a:gd name="connsiteX39" fmla="*/ 150044 w 352450"/>
              <a:gd name="connsiteY39" fmla="*/ 564356 h 1628775"/>
              <a:gd name="connsiteX40" fmla="*/ 154807 w 352450"/>
              <a:gd name="connsiteY40" fmla="*/ 571500 h 1628775"/>
              <a:gd name="connsiteX41" fmla="*/ 161950 w 352450"/>
              <a:gd name="connsiteY41" fmla="*/ 581025 h 1628775"/>
              <a:gd name="connsiteX42" fmla="*/ 176238 w 352450"/>
              <a:gd name="connsiteY42" fmla="*/ 604837 h 1628775"/>
              <a:gd name="connsiteX43" fmla="*/ 185763 w 352450"/>
              <a:gd name="connsiteY43" fmla="*/ 621506 h 1628775"/>
              <a:gd name="connsiteX44" fmla="*/ 192907 w 352450"/>
              <a:gd name="connsiteY44" fmla="*/ 626268 h 1628775"/>
              <a:gd name="connsiteX45" fmla="*/ 195288 w 352450"/>
              <a:gd name="connsiteY45" fmla="*/ 633412 h 1628775"/>
              <a:gd name="connsiteX46" fmla="*/ 192907 w 352450"/>
              <a:gd name="connsiteY46" fmla="*/ 647700 h 1628775"/>
              <a:gd name="connsiteX47" fmla="*/ 181000 w 352450"/>
              <a:gd name="connsiteY47" fmla="*/ 659606 h 1628775"/>
              <a:gd name="connsiteX48" fmla="*/ 166713 w 352450"/>
              <a:gd name="connsiteY48" fmla="*/ 664368 h 1628775"/>
              <a:gd name="connsiteX49" fmla="*/ 150044 w 352450"/>
              <a:gd name="connsiteY49" fmla="*/ 669131 h 1628775"/>
              <a:gd name="connsiteX50" fmla="*/ 107182 w 352450"/>
              <a:gd name="connsiteY50" fmla="*/ 664368 h 1628775"/>
              <a:gd name="connsiteX51" fmla="*/ 100038 w 352450"/>
              <a:gd name="connsiteY51" fmla="*/ 661987 h 1628775"/>
              <a:gd name="connsiteX52" fmla="*/ 80988 w 352450"/>
              <a:gd name="connsiteY52" fmla="*/ 659606 h 1628775"/>
              <a:gd name="connsiteX53" fmla="*/ 38125 w 352450"/>
              <a:gd name="connsiteY53" fmla="*/ 666750 h 1628775"/>
              <a:gd name="connsiteX54" fmla="*/ 23838 w 352450"/>
              <a:gd name="connsiteY54" fmla="*/ 671512 h 1628775"/>
              <a:gd name="connsiteX55" fmla="*/ 16694 w 352450"/>
              <a:gd name="connsiteY55" fmla="*/ 673893 h 1628775"/>
              <a:gd name="connsiteX56" fmla="*/ 9550 w 352450"/>
              <a:gd name="connsiteY56" fmla="*/ 681037 h 1628775"/>
              <a:gd name="connsiteX57" fmla="*/ 25 w 352450"/>
              <a:gd name="connsiteY57" fmla="*/ 695325 h 1628775"/>
              <a:gd name="connsiteX58" fmla="*/ 2407 w 352450"/>
              <a:gd name="connsiteY58" fmla="*/ 702468 h 1628775"/>
              <a:gd name="connsiteX59" fmla="*/ 23838 w 352450"/>
              <a:gd name="connsiteY59" fmla="*/ 719137 h 1628775"/>
              <a:gd name="connsiteX60" fmla="*/ 38125 w 352450"/>
              <a:gd name="connsiteY60" fmla="*/ 728662 h 1628775"/>
              <a:gd name="connsiteX61" fmla="*/ 50032 w 352450"/>
              <a:gd name="connsiteY61" fmla="*/ 731043 h 1628775"/>
              <a:gd name="connsiteX62" fmla="*/ 80988 w 352450"/>
              <a:gd name="connsiteY62" fmla="*/ 735806 h 1628775"/>
              <a:gd name="connsiteX63" fmla="*/ 95275 w 352450"/>
              <a:gd name="connsiteY63" fmla="*/ 740568 h 1628775"/>
              <a:gd name="connsiteX64" fmla="*/ 109563 w 352450"/>
              <a:gd name="connsiteY64" fmla="*/ 750093 h 1628775"/>
              <a:gd name="connsiteX65" fmla="*/ 116707 w 352450"/>
              <a:gd name="connsiteY65" fmla="*/ 754856 h 1628775"/>
              <a:gd name="connsiteX66" fmla="*/ 123850 w 352450"/>
              <a:gd name="connsiteY66" fmla="*/ 757237 h 1628775"/>
              <a:gd name="connsiteX67" fmla="*/ 130994 w 352450"/>
              <a:gd name="connsiteY67" fmla="*/ 762000 h 1628775"/>
              <a:gd name="connsiteX68" fmla="*/ 138138 w 352450"/>
              <a:gd name="connsiteY68" fmla="*/ 764381 h 1628775"/>
              <a:gd name="connsiteX69" fmla="*/ 147663 w 352450"/>
              <a:gd name="connsiteY69" fmla="*/ 769143 h 1628775"/>
              <a:gd name="connsiteX70" fmla="*/ 154807 w 352450"/>
              <a:gd name="connsiteY70" fmla="*/ 776287 h 1628775"/>
              <a:gd name="connsiteX71" fmla="*/ 157188 w 352450"/>
              <a:gd name="connsiteY71" fmla="*/ 783431 h 1628775"/>
              <a:gd name="connsiteX72" fmla="*/ 161950 w 352450"/>
              <a:gd name="connsiteY72" fmla="*/ 790575 h 1628775"/>
              <a:gd name="connsiteX73" fmla="*/ 166713 w 352450"/>
              <a:gd name="connsiteY73" fmla="*/ 807243 h 1628775"/>
              <a:gd name="connsiteX74" fmla="*/ 173857 w 352450"/>
              <a:gd name="connsiteY74" fmla="*/ 821531 h 1628775"/>
              <a:gd name="connsiteX75" fmla="*/ 171475 w 352450"/>
              <a:gd name="connsiteY75" fmla="*/ 852487 h 1628775"/>
              <a:gd name="connsiteX76" fmla="*/ 157188 w 352450"/>
              <a:gd name="connsiteY76" fmla="*/ 866775 h 1628775"/>
              <a:gd name="connsiteX77" fmla="*/ 126232 w 352450"/>
              <a:gd name="connsiteY77" fmla="*/ 869156 h 1628775"/>
              <a:gd name="connsiteX78" fmla="*/ 83369 w 352450"/>
              <a:gd name="connsiteY78" fmla="*/ 881062 h 1628775"/>
              <a:gd name="connsiteX79" fmla="*/ 52413 w 352450"/>
              <a:gd name="connsiteY79" fmla="*/ 888206 h 1628775"/>
              <a:gd name="connsiteX80" fmla="*/ 33363 w 352450"/>
              <a:gd name="connsiteY80" fmla="*/ 895350 h 1628775"/>
              <a:gd name="connsiteX81" fmla="*/ 14313 w 352450"/>
              <a:gd name="connsiteY81" fmla="*/ 909637 h 1628775"/>
              <a:gd name="connsiteX82" fmla="*/ 4788 w 352450"/>
              <a:gd name="connsiteY82" fmla="*/ 942974 h 1628775"/>
              <a:gd name="connsiteX83" fmla="*/ 9551 w 352450"/>
              <a:gd name="connsiteY83" fmla="*/ 971550 h 1628775"/>
              <a:gd name="connsiteX84" fmla="*/ 35744 w 352450"/>
              <a:gd name="connsiteY84" fmla="*/ 1000125 h 1628775"/>
              <a:gd name="connsiteX85" fmla="*/ 71463 w 352450"/>
              <a:gd name="connsiteY85" fmla="*/ 1009650 h 1628775"/>
              <a:gd name="connsiteX86" fmla="*/ 126231 w 352450"/>
              <a:gd name="connsiteY86" fmla="*/ 1019175 h 1628775"/>
              <a:gd name="connsiteX87" fmla="*/ 161951 w 352450"/>
              <a:gd name="connsiteY87" fmla="*/ 1035843 h 1628775"/>
              <a:gd name="connsiteX88" fmla="*/ 178619 w 352450"/>
              <a:gd name="connsiteY88" fmla="*/ 1052512 h 1628775"/>
              <a:gd name="connsiteX89" fmla="*/ 173858 w 352450"/>
              <a:gd name="connsiteY89" fmla="*/ 1076326 h 1628775"/>
              <a:gd name="connsiteX90" fmla="*/ 159569 w 352450"/>
              <a:gd name="connsiteY90" fmla="*/ 1095375 h 1628775"/>
              <a:gd name="connsiteX91" fmla="*/ 123851 w 352450"/>
              <a:gd name="connsiteY91" fmla="*/ 1114424 h 1628775"/>
              <a:gd name="connsiteX92" fmla="*/ 61937 w 352450"/>
              <a:gd name="connsiteY92" fmla="*/ 1147761 h 1628775"/>
              <a:gd name="connsiteX93" fmla="*/ 16694 w 352450"/>
              <a:gd name="connsiteY93" fmla="*/ 1173955 h 1628775"/>
              <a:gd name="connsiteX94" fmla="*/ 2407 w 352450"/>
              <a:gd name="connsiteY94" fmla="*/ 1207293 h 1628775"/>
              <a:gd name="connsiteX95" fmla="*/ 14313 w 352450"/>
              <a:gd name="connsiteY95" fmla="*/ 1243012 h 1628775"/>
              <a:gd name="connsiteX96" fmla="*/ 57176 w 352450"/>
              <a:gd name="connsiteY96" fmla="*/ 1259681 h 1628775"/>
              <a:gd name="connsiteX97" fmla="*/ 100038 w 352450"/>
              <a:gd name="connsiteY97" fmla="*/ 1278731 h 1628775"/>
              <a:gd name="connsiteX98" fmla="*/ 128613 w 352450"/>
              <a:gd name="connsiteY98" fmla="*/ 1295399 h 1628775"/>
              <a:gd name="connsiteX99" fmla="*/ 147664 w 352450"/>
              <a:gd name="connsiteY99" fmla="*/ 1321593 h 1628775"/>
              <a:gd name="connsiteX100" fmla="*/ 138138 w 352450"/>
              <a:gd name="connsiteY100" fmla="*/ 1357312 h 1628775"/>
              <a:gd name="connsiteX101" fmla="*/ 92894 w 352450"/>
              <a:gd name="connsiteY101" fmla="*/ 1376362 h 1628775"/>
              <a:gd name="connsiteX102" fmla="*/ 33363 w 352450"/>
              <a:gd name="connsiteY102" fmla="*/ 1388269 h 1628775"/>
              <a:gd name="connsiteX103" fmla="*/ 9550 w 352450"/>
              <a:gd name="connsiteY103" fmla="*/ 1407318 h 1628775"/>
              <a:gd name="connsiteX104" fmla="*/ 25 w 352450"/>
              <a:gd name="connsiteY104" fmla="*/ 1435893 h 1628775"/>
              <a:gd name="connsiteX105" fmla="*/ 11932 w 352450"/>
              <a:gd name="connsiteY105" fmla="*/ 1450181 h 1628775"/>
              <a:gd name="connsiteX106" fmla="*/ 33363 w 352450"/>
              <a:gd name="connsiteY106" fmla="*/ 1469231 h 1628775"/>
              <a:gd name="connsiteX107" fmla="*/ 57175 w 352450"/>
              <a:gd name="connsiteY107" fmla="*/ 1483518 h 1628775"/>
              <a:gd name="connsiteX108" fmla="*/ 97657 w 352450"/>
              <a:gd name="connsiteY108" fmla="*/ 1500187 h 1628775"/>
              <a:gd name="connsiteX109" fmla="*/ 116707 w 352450"/>
              <a:gd name="connsiteY109" fmla="*/ 1504950 h 1628775"/>
              <a:gd name="connsiteX110" fmla="*/ 138138 w 352450"/>
              <a:gd name="connsiteY110" fmla="*/ 1514475 h 1628775"/>
              <a:gd name="connsiteX111" fmla="*/ 157188 w 352450"/>
              <a:gd name="connsiteY111" fmla="*/ 1531143 h 1628775"/>
              <a:gd name="connsiteX112" fmla="*/ 157188 w 352450"/>
              <a:gd name="connsiteY112" fmla="*/ 1552574 h 1628775"/>
              <a:gd name="connsiteX113" fmla="*/ 138137 w 352450"/>
              <a:gd name="connsiteY113" fmla="*/ 1566861 h 1628775"/>
              <a:gd name="connsiteX114" fmla="*/ 95276 w 352450"/>
              <a:gd name="connsiteY114" fmla="*/ 1574005 h 1628775"/>
              <a:gd name="connsiteX115" fmla="*/ 57176 w 352450"/>
              <a:gd name="connsiteY115" fmla="*/ 1581150 h 1628775"/>
              <a:gd name="connsiteX116" fmla="*/ 30981 w 352450"/>
              <a:gd name="connsiteY116" fmla="*/ 1585913 h 1628775"/>
              <a:gd name="connsiteX117" fmla="*/ 11932 w 352450"/>
              <a:gd name="connsiteY117" fmla="*/ 1604962 h 1628775"/>
              <a:gd name="connsiteX118" fmla="*/ 7169 w 352450"/>
              <a:gd name="connsiteY118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2438 w 352450"/>
              <a:gd name="connsiteY26" fmla="*/ 421481 h 1628775"/>
              <a:gd name="connsiteX27" fmla="*/ 245294 w 352450"/>
              <a:gd name="connsiteY27" fmla="*/ 426243 h 1628775"/>
              <a:gd name="connsiteX28" fmla="*/ 223863 w 352450"/>
              <a:gd name="connsiteY28" fmla="*/ 431006 h 1628775"/>
              <a:gd name="connsiteX29" fmla="*/ 190526 w 352450"/>
              <a:gd name="connsiteY29" fmla="*/ 442912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92894 w 352450"/>
              <a:gd name="connsiteY33" fmla="*/ 473868 h 1628775"/>
              <a:gd name="connsiteX34" fmla="*/ 90513 w 352450"/>
              <a:gd name="connsiteY34" fmla="*/ 481012 h 1628775"/>
              <a:gd name="connsiteX35" fmla="*/ 102419 w 352450"/>
              <a:gd name="connsiteY35" fmla="*/ 528637 h 1628775"/>
              <a:gd name="connsiteX36" fmla="*/ 116707 w 352450"/>
              <a:gd name="connsiteY36" fmla="*/ 538162 h 1628775"/>
              <a:gd name="connsiteX37" fmla="*/ 130994 w 352450"/>
              <a:gd name="connsiteY37" fmla="*/ 547687 h 1628775"/>
              <a:gd name="connsiteX38" fmla="*/ 138138 w 352450"/>
              <a:gd name="connsiteY38" fmla="*/ 552450 h 1628775"/>
              <a:gd name="connsiteX39" fmla="*/ 150044 w 352450"/>
              <a:gd name="connsiteY39" fmla="*/ 564356 h 1628775"/>
              <a:gd name="connsiteX40" fmla="*/ 154807 w 352450"/>
              <a:gd name="connsiteY40" fmla="*/ 571500 h 1628775"/>
              <a:gd name="connsiteX41" fmla="*/ 161950 w 352450"/>
              <a:gd name="connsiteY41" fmla="*/ 581025 h 1628775"/>
              <a:gd name="connsiteX42" fmla="*/ 176238 w 352450"/>
              <a:gd name="connsiteY42" fmla="*/ 604837 h 1628775"/>
              <a:gd name="connsiteX43" fmla="*/ 185763 w 352450"/>
              <a:gd name="connsiteY43" fmla="*/ 621506 h 1628775"/>
              <a:gd name="connsiteX44" fmla="*/ 192907 w 352450"/>
              <a:gd name="connsiteY44" fmla="*/ 626268 h 1628775"/>
              <a:gd name="connsiteX45" fmla="*/ 195288 w 352450"/>
              <a:gd name="connsiteY45" fmla="*/ 633412 h 1628775"/>
              <a:gd name="connsiteX46" fmla="*/ 192907 w 352450"/>
              <a:gd name="connsiteY46" fmla="*/ 647700 h 1628775"/>
              <a:gd name="connsiteX47" fmla="*/ 181000 w 352450"/>
              <a:gd name="connsiteY47" fmla="*/ 659606 h 1628775"/>
              <a:gd name="connsiteX48" fmla="*/ 166713 w 352450"/>
              <a:gd name="connsiteY48" fmla="*/ 664368 h 1628775"/>
              <a:gd name="connsiteX49" fmla="*/ 150044 w 352450"/>
              <a:gd name="connsiteY49" fmla="*/ 669131 h 1628775"/>
              <a:gd name="connsiteX50" fmla="*/ 107182 w 352450"/>
              <a:gd name="connsiteY50" fmla="*/ 664368 h 1628775"/>
              <a:gd name="connsiteX51" fmla="*/ 100038 w 352450"/>
              <a:gd name="connsiteY51" fmla="*/ 661987 h 1628775"/>
              <a:gd name="connsiteX52" fmla="*/ 80988 w 352450"/>
              <a:gd name="connsiteY52" fmla="*/ 659606 h 1628775"/>
              <a:gd name="connsiteX53" fmla="*/ 38125 w 352450"/>
              <a:gd name="connsiteY53" fmla="*/ 666750 h 1628775"/>
              <a:gd name="connsiteX54" fmla="*/ 23838 w 352450"/>
              <a:gd name="connsiteY54" fmla="*/ 671512 h 1628775"/>
              <a:gd name="connsiteX55" fmla="*/ 16694 w 352450"/>
              <a:gd name="connsiteY55" fmla="*/ 673893 h 1628775"/>
              <a:gd name="connsiteX56" fmla="*/ 9550 w 352450"/>
              <a:gd name="connsiteY56" fmla="*/ 681037 h 1628775"/>
              <a:gd name="connsiteX57" fmla="*/ 25 w 352450"/>
              <a:gd name="connsiteY57" fmla="*/ 695325 h 1628775"/>
              <a:gd name="connsiteX58" fmla="*/ 2407 w 352450"/>
              <a:gd name="connsiteY58" fmla="*/ 702468 h 1628775"/>
              <a:gd name="connsiteX59" fmla="*/ 23838 w 352450"/>
              <a:gd name="connsiteY59" fmla="*/ 719137 h 1628775"/>
              <a:gd name="connsiteX60" fmla="*/ 38125 w 352450"/>
              <a:gd name="connsiteY60" fmla="*/ 728662 h 1628775"/>
              <a:gd name="connsiteX61" fmla="*/ 50032 w 352450"/>
              <a:gd name="connsiteY61" fmla="*/ 731043 h 1628775"/>
              <a:gd name="connsiteX62" fmla="*/ 80988 w 352450"/>
              <a:gd name="connsiteY62" fmla="*/ 735806 h 1628775"/>
              <a:gd name="connsiteX63" fmla="*/ 95275 w 352450"/>
              <a:gd name="connsiteY63" fmla="*/ 740568 h 1628775"/>
              <a:gd name="connsiteX64" fmla="*/ 109563 w 352450"/>
              <a:gd name="connsiteY64" fmla="*/ 750093 h 1628775"/>
              <a:gd name="connsiteX65" fmla="*/ 116707 w 352450"/>
              <a:gd name="connsiteY65" fmla="*/ 754856 h 1628775"/>
              <a:gd name="connsiteX66" fmla="*/ 123850 w 352450"/>
              <a:gd name="connsiteY66" fmla="*/ 757237 h 1628775"/>
              <a:gd name="connsiteX67" fmla="*/ 130994 w 352450"/>
              <a:gd name="connsiteY67" fmla="*/ 762000 h 1628775"/>
              <a:gd name="connsiteX68" fmla="*/ 138138 w 352450"/>
              <a:gd name="connsiteY68" fmla="*/ 764381 h 1628775"/>
              <a:gd name="connsiteX69" fmla="*/ 147663 w 352450"/>
              <a:gd name="connsiteY69" fmla="*/ 769143 h 1628775"/>
              <a:gd name="connsiteX70" fmla="*/ 154807 w 352450"/>
              <a:gd name="connsiteY70" fmla="*/ 776287 h 1628775"/>
              <a:gd name="connsiteX71" fmla="*/ 157188 w 352450"/>
              <a:gd name="connsiteY71" fmla="*/ 783431 h 1628775"/>
              <a:gd name="connsiteX72" fmla="*/ 161950 w 352450"/>
              <a:gd name="connsiteY72" fmla="*/ 790575 h 1628775"/>
              <a:gd name="connsiteX73" fmla="*/ 166713 w 352450"/>
              <a:gd name="connsiteY73" fmla="*/ 807243 h 1628775"/>
              <a:gd name="connsiteX74" fmla="*/ 173857 w 352450"/>
              <a:gd name="connsiteY74" fmla="*/ 821531 h 1628775"/>
              <a:gd name="connsiteX75" fmla="*/ 171475 w 352450"/>
              <a:gd name="connsiteY75" fmla="*/ 852487 h 1628775"/>
              <a:gd name="connsiteX76" fmla="*/ 157188 w 352450"/>
              <a:gd name="connsiteY76" fmla="*/ 866775 h 1628775"/>
              <a:gd name="connsiteX77" fmla="*/ 126232 w 352450"/>
              <a:gd name="connsiteY77" fmla="*/ 869156 h 1628775"/>
              <a:gd name="connsiteX78" fmla="*/ 83369 w 352450"/>
              <a:gd name="connsiteY78" fmla="*/ 881062 h 1628775"/>
              <a:gd name="connsiteX79" fmla="*/ 52413 w 352450"/>
              <a:gd name="connsiteY79" fmla="*/ 888206 h 1628775"/>
              <a:gd name="connsiteX80" fmla="*/ 33363 w 352450"/>
              <a:gd name="connsiteY80" fmla="*/ 895350 h 1628775"/>
              <a:gd name="connsiteX81" fmla="*/ 14313 w 352450"/>
              <a:gd name="connsiteY81" fmla="*/ 909637 h 1628775"/>
              <a:gd name="connsiteX82" fmla="*/ 4788 w 352450"/>
              <a:gd name="connsiteY82" fmla="*/ 942974 h 1628775"/>
              <a:gd name="connsiteX83" fmla="*/ 9551 w 352450"/>
              <a:gd name="connsiteY83" fmla="*/ 971550 h 1628775"/>
              <a:gd name="connsiteX84" fmla="*/ 35744 w 352450"/>
              <a:gd name="connsiteY84" fmla="*/ 1000125 h 1628775"/>
              <a:gd name="connsiteX85" fmla="*/ 71463 w 352450"/>
              <a:gd name="connsiteY85" fmla="*/ 1009650 h 1628775"/>
              <a:gd name="connsiteX86" fmla="*/ 126231 w 352450"/>
              <a:gd name="connsiteY86" fmla="*/ 1019175 h 1628775"/>
              <a:gd name="connsiteX87" fmla="*/ 161951 w 352450"/>
              <a:gd name="connsiteY87" fmla="*/ 1035843 h 1628775"/>
              <a:gd name="connsiteX88" fmla="*/ 178619 w 352450"/>
              <a:gd name="connsiteY88" fmla="*/ 1052512 h 1628775"/>
              <a:gd name="connsiteX89" fmla="*/ 173858 w 352450"/>
              <a:gd name="connsiteY89" fmla="*/ 1076326 h 1628775"/>
              <a:gd name="connsiteX90" fmla="*/ 159569 w 352450"/>
              <a:gd name="connsiteY90" fmla="*/ 1095375 h 1628775"/>
              <a:gd name="connsiteX91" fmla="*/ 123851 w 352450"/>
              <a:gd name="connsiteY91" fmla="*/ 1114424 h 1628775"/>
              <a:gd name="connsiteX92" fmla="*/ 61937 w 352450"/>
              <a:gd name="connsiteY92" fmla="*/ 1147761 h 1628775"/>
              <a:gd name="connsiteX93" fmla="*/ 16694 w 352450"/>
              <a:gd name="connsiteY93" fmla="*/ 1173955 h 1628775"/>
              <a:gd name="connsiteX94" fmla="*/ 2407 w 352450"/>
              <a:gd name="connsiteY94" fmla="*/ 1207293 h 1628775"/>
              <a:gd name="connsiteX95" fmla="*/ 14313 w 352450"/>
              <a:gd name="connsiteY95" fmla="*/ 1243012 h 1628775"/>
              <a:gd name="connsiteX96" fmla="*/ 57176 w 352450"/>
              <a:gd name="connsiteY96" fmla="*/ 1259681 h 1628775"/>
              <a:gd name="connsiteX97" fmla="*/ 100038 w 352450"/>
              <a:gd name="connsiteY97" fmla="*/ 1278731 h 1628775"/>
              <a:gd name="connsiteX98" fmla="*/ 128613 w 352450"/>
              <a:gd name="connsiteY98" fmla="*/ 1295399 h 1628775"/>
              <a:gd name="connsiteX99" fmla="*/ 147664 w 352450"/>
              <a:gd name="connsiteY99" fmla="*/ 1321593 h 1628775"/>
              <a:gd name="connsiteX100" fmla="*/ 138138 w 352450"/>
              <a:gd name="connsiteY100" fmla="*/ 1357312 h 1628775"/>
              <a:gd name="connsiteX101" fmla="*/ 92894 w 352450"/>
              <a:gd name="connsiteY101" fmla="*/ 1376362 h 1628775"/>
              <a:gd name="connsiteX102" fmla="*/ 33363 w 352450"/>
              <a:gd name="connsiteY102" fmla="*/ 1388269 h 1628775"/>
              <a:gd name="connsiteX103" fmla="*/ 9550 w 352450"/>
              <a:gd name="connsiteY103" fmla="*/ 1407318 h 1628775"/>
              <a:gd name="connsiteX104" fmla="*/ 25 w 352450"/>
              <a:gd name="connsiteY104" fmla="*/ 1435893 h 1628775"/>
              <a:gd name="connsiteX105" fmla="*/ 11932 w 352450"/>
              <a:gd name="connsiteY105" fmla="*/ 1450181 h 1628775"/>
              <a:gd name="connsiteX106" fmla="*/ 33363 w 352450"/>
              <a:gd name="connsiteY106" fmla="*/ 1469231 h 1628775"/>
              <a:gd name="connsiteX107" fmla="*/ 57175 w 352450"/>
              <a:gd name="connsiteY107" fmla="*/ 1483518 h 1628775"/>
              <a:gd name="connsiteX108" fmla="*/ 97657 w 352450"/>
              <a:gd name="connsiteY108" fmla="*/ 1500187 h 1628775"/>
              <a:gd name="connsiteX109" fmla="*/ 116707 w 352450"/>
              <a:gd name="connsiteY109" fmla="*/ 1504950 h 1628775"/>
              <a:gd name="connsiteX110" fmla="*/ 138138 w 352450"/>
              <a:gd name="connsiteY110" fmla="*/ 1514475 h 1628775"/>
              <a:gd name="connsiteX111" fmla="*/ 157188 w 352450"/>
              <a:gd name="connsiteY111" fmla="*/ 1531143 h 1628775"/>
              <a:gd name="connsiteX112" fmla="*/ 157188 w 352450"/>
              <a:gd name="connsiteY112" fmla="*/ 1552574 h 1628775"/>
              <a:gd name="connsiteX113" fmla="*/ 138137 w 352450"/>
              <a:gd name="connsiteY113" fmla="*/ 1566861 h 1628775"/>
              <a:gd name="connsiteX114" fmla="*/ 95276 w 352450"/>
              <a:gd name="connsiteY114" fmla="*/ 1574005 h 1628775"/>
              <a:gd name="connsiteX115" fmla="*/ 57176 w 352450"/>
              <a:gd name="connsiteY115" fmla="*/ 1581150 h 1628775"/>
              <a:gd name="connsiteX116" fmla="*/ 30981 w 352450"/>
              <a:gd name="connsiteY116" fmla="*/ 1585913 h 1628775"/>
              <a:gd name="connsiteX117" fmla="*/ 11932 w 352450"/>
              <a:gd name="connsiteY117" fmla="*/ 1604962 h 1628775"/>
              <a:gd name="connsiteX118" fmla="*/ 7169 w 352450"/>
              <a:gd name="connsiteY118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2438 w 352450"/>
              <a:gd name="connsiteY26" fmla="*/ 421481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92894 w 352450"/>
              <a:gd name="connsiteY33" fmla="*/ 473868 h 1628775"/>
              <a:gd name="connsiteX34" fmla="*/ 90513 w 352450"/>
              <a:gd name="connsiteY34" fmla="*/ 481012 h 1628775"/>
              <a:gd name="connsiteX35" fmla="*/ 102419 w 352450"/>
              <a:gd name="connsiteY35" fmla="*/ 528637 h 1628775"/>
              <a:gd name="connsiteX36" fmla="*/ 116707 w 352450"/>
              <a:gd name="connsiteY36" fmla="*/ 538162 h 1628775"/>
              <a:gd name="connsiteX37" fmla="*/ 130994 w 352450"/>
              <a:gd name="connsiteY37" fmla="*/ 547687 h 1628775"/>
              <a:gd name="connsiteX38" fmla="*/ 138138 w 352450"/>
              <a:gd name="connsiteY38" fmla="*/ 552450 h 1628775"/>
              <a:gd name="connsiteX39" fmla="*/ 150044 w 352450"/>
              <a:gd name="connsiteY39" fmla="*/ 564356 h 1628775"/>
              <a:gd name="connsiteX40" fmla="*/ 154807 w 352450"/>
              <a:gd name="connsiteY40" fmla="*/ 571500 h 1628775"/>
              <a:gd name="connsiteX41" fmla="*/ 161950 w 352450"/>
              <a:gd name="connsiteY41" fmla="*/ 581025 h 1628775"/>
              <a:gd name="connsiteX42" fmla="*/ 176238 w 352450"/>
              <a:gd name="connsiteY42" fmla="*/ 604837 h 1628775"/>
              <a:gd name="connsiteX43" fmla="*/ 185763 w 352450"/>
              <a:gd name="connsiteY43" fmla="*/ 621506 h 1628775"/>
              <a:gd name="connsiteX44" fmla="*/ 192907 w 352450"/>
              <a:gd name="connsiteY44" fmla="*/ 626268 h 1628775"/>
              <a:gd name="connsiteX45" fmla="*/ 195288 w 352450"/>
              <a:gd name="connsiteY45" fmla="*/ 633412 h 1628775"/>
              <a:gd name="connsiteX46" fmla="*/ 192907 w 352450"/>
              <a:gd name="connsiteY46" fmla="*/ 647700 h 1628775"/>
              <a:gd name="connsiteX47" fmla="*/ 181000 w 352450"/>
              <a:gd name="connsiteY47" fmla="*/ 659606 h 1628775"/>
              <a:gd name="connsiteX48" fmla="*/ 166713 w 352450"/>
              <a:gd name="connsiteY48" fmla="*/ 664368 h 1628775"/>
              <a:gd name="connsiteX49" fmla="*/ 150044 w 352450"/>
              <a:gd name="connsiteY49" fmla="*/ 669131 h 1628775"/>
              <a:gd name="connsiteX50" fmla="*/ 107182 w 352450"/>
              <a:gd name="connsiteY50" fmla="*/ 664368 h 1628775"/>
              <a:gd name="connsiteX51" fmla="*/ 100038 w 352450"/>
              <a:gd name="connsiteY51" fmla="*/ 661987 h 1628775"/>
              <a:gd name="connsiteX52" fmla="*/ 80988 w 352450"/>
              <a:gd name="connsiteY52" fmla="*/ 659606 h 1628775"/>
              <a:gd name="connsiteX53" fmla="*/ 38125 w 352450"/>
              <a:gd name="connsiteY53" fmla="*/ 666750 h 1628775"/>
              <a:gd name="connsiteX54" fmla="*/ 23838 w 352450"/>
              <a:gd name="connsiteY54" fmla="*/ 671512 h 1628775"/>
              <a:gd name="connsiteX55" fmla="*/ 16694 w 352450"/>
              <a:gd name="connsiteY55" fmla="*/ 673893 h 1628775"/>
              <a:gd name="connsiteX56" fmla="*/ 9550 w 352450"/>
              <a:gd name="connsiteY56" fmla="*/ 681037 h 1628775"/>
              <a:gd name="connsiteX57" fmla="*/ 25 w 352450"/>
              <a:gd name="connsiteY57" fmla="*/ 695325 h 1628775"/>
              <a:gd name="connsiteX58" fmla="*/ 2407 w 352450"/>
              <a:gd name="connsiteY58" fmla="*/ 702468 h 1628775"/>
              <a:gd name="connsiteX59" fmla="*/ 23838 w 352450"/>
              <a:gd name="connsiteY59" fmla="*/ 719137 h 1628775"/>
              <a:gd name="connsiteX60" fmla="*/ 38125 w 352450"/>
              <a:gd name="connsiteY60" fmla="*/ 728662 h 1628775"/>
              <a:gd name="connsiteX61" fmla="*/ 50032 w 352450"/>
              <a:gd name="connsiteY61" fmla="*/ 731043 h 1628775"/>
              <a:gd name="connsiteX62" fmla="*/ 80988 w 352450"/>
              <a:gd name="connsiteY62" fmla="*/ 735806 h 1628775"/>
              <a:gd name="connsiteX63" fmla="*/ 95275 w 352450"/>
              <a:gd name="connsiteY63" fmla="*/ 740568 h 1628775"/>
              <a:gd name="connsiteX64" fmla="*/ 109563 w 352450"/>
              <a:gd name="connsiteY64" fmla="*/ 750093 h 1628775"/>
              <a:gd name="connsiteX65" fmla="*/ 116707 w 352450"/>
              <a:gd name="connsiteY65" fmla="*/ 754856 h 1628775"/>
              <a:gd name="connsiteX66" fmla="*/ 123850 w 352450"/>
              <a:gd name="connsiteY66" fmla="*/ 757237 h 1628775"/>
              <a:gd name="connsiteX67" fmla="*/ 130994 w 352450"/>
              <a:gd name="connsiteY67" fmla="*/ 762000 h 1628775"/>
              <a:gd name="connsiteX68" fmla="*/ 138138 w 352450"/>
              <a:gd name="connsiteY68" fmla="*/ 764381 h 1628775"/>
              <a:gd name="connsiteX69" fmla="*/ 147663 w 352450"/>
              <a:gd name="connsiteY69" fmla="*/ 769143 h 1628775"/>
              <a:gd name="connsiteX70" fmla="*/ 154807 w 352450"/>
              <a:gd name="connsiteY70" fmla="*/ 776287 h 1628775"/>
              <a:gd name="connsiteX71" fmla="*/ 157188 w 352450"/>
              <a:gd name="connsiteY71" fmla="*/ 783431 h 1628775"/>
              <a:gd name="connsiteX72" fmla="*/ 161950 w 352450"/>
              <a:gd name="connsiteY72" fmla="*/ 790575 h 1628775"/>
              <a:gd name="connsiteX73" fmla="*/ 166713 w 352450"/>
              <a:gd name="connsiteY73" fmla="*/ 807243 h 1628775"/>
              <a:gd name="connsiteX74" fmla="*/ 173857 w 352450"/>
              <a:gd name="connsiteY74" fmla="*/ 821531 h 1628775"/>
              <a:gd name="connsiteX75" fmla="*/ 171475 w 352450"/>
              <a:gd name="connsiteY75" fmla="*/ 852487 h 1628775"/>
              <a:gd name="connsiteX76" fmla="*/ 157188 w 352450"/>
              <a:gd name="connsiteY76" fmla="*/ 866775 h 1628775"/>
              <a:gd name="connsiteX77" fmla="*/ 126232 w 352450"/>
              <a:gd name="connsiteY77" fmla="*/ 869156 h 1628775"/>
              <a:gd name="connsiteX78" fmla="*/ 83369 w 352450"/>
              <a:gd name="connsiteY78" fmla="*/ 881062 h 1628775"/>
              <a:gd name="connsiteX79" fmla="*/ 52413 w 352450"/>
              <a:gd name="connsiteY79" fmla="*/ 888206 h 1628775"/>
              <a:gd name="connsiteX80" fmla="*/ 33363 w 352450"/>
              <a:gd name="connsiteY80" fmla="*/ 895350 h 1628775"/>
              <a:gd name="connsiteX81" fmla="*/ 14313 w 352450"/>
              <a:gd name="connsiteY81" fmla="*/ 909637 h 1628775"/>
              <a:gd name="connsiteX82" fmla="*/ 4788 w 352450"/>
              <a:gd name="connsiteY82" fmla="*/ 942974 h 1628775"/>
              <a:gd name="connsiteX83" fmla="*/ 9551 w 352450"/>
              <a:gd name="connsiteY83" fmla="*/ 971550 h 1628775"/>
              <a:gd name="connsiteX84" fmla="*/ 35744 w 352450"/>
              <a:gd name="connsiteY84" fmla="*/ 1000125 h 1628775"/>
              <a:gd name="connsiteX85" fmla="*/ 71463 w 352450"/>
              <a:gd name="connsiteY85" fmla="*/ 1009650 h 1628775"/>
              <a:gd name="connsiteX86" fmla="*/ 126231 w 352450"/>
              <a:gd name="connsiteY86" fmla="*/ 1019175 h 1628775"/>
              <a:gd name="connsiteX87" fmla="*/ 161951 w 352450"/>
              <a:gd name="connsiteY87" fmla="*/ 1035843 h 1628775"/>
              <a:gd name="connsiteX88" fmla="*/ 178619 w 352450"/>
              <a:gd name="connsiteY88" fmla="*/ 1052512 h 1628775"/>
              <a:gd name="connsiteX89" fmla="*/ 173858 w 352450"/>
              <a:gd name="connsiteY89" fmla="*/ 1076326 h 1628775"/>
              <a:gd name="connsiteX90" fmla="*/ 159569 w 352450"/>
              <a:gd name="connsiteY90" fmla="*/ 1095375 h 1628775"/>
              <a:gd name="connsiteX91" fmla="*/ 123851 w 352450"/>
              <a:gd name="connsiteY91" fmla="*/ 1114424 h 1628775"/>
              <a:gd name="connsiteX92" fmla="*/ 61937 w 352450"/>
              <a:gd name="connsiteY92" fmla="*/ 1147761 h 1628775"/>
              <a:gd name="connsiteX93" fmla="*/ 16694 w 352450"/>
              <a:gd name="connsiteY93" fmla="*/ 1173955 h 1628775"/>
              <a:gd name="connsiteX94" fmla="*/ 2407 w 352450"/>
              <a:gd name="connsiteY94" fmla="*/ 1207293 h 1628775"/>
              <a:gd name="connsiteX95" fmla="*/ 14313 w 352450"/>
              <a:gd name="connsiteY95" fmla="*/ 1243012 h 1628775"/>
              <a:gd name="connsiteX96" fmla="*/ 57176 w 352450"/>
              <a:gd name="connsiteY96" fmla="*/ 1259681 h 1628775"/>
              <a:gd name="connsiteX97" fmla="*/ 100038 w 352450"/>
              <a:gd name="connsiteY97" fmla="*/ 1278731 h 1628775"/>
              <a:gd name="connsiteX98" fmla="*/ 128613 w 352450"/>
              <a:gd name="connsiteY98" fmla="*/ 1295399 h 1628775"/>
              <a:gd name="connsiteX99" fmla="*/ 147664 w 352450"/>
              <a:gd name="connsiteY99" fmla="*/ 1321593 h 1628775"/>
              <a:gd name="connsiteX100" fmla="*/ 138138 w 352450"/>
              <a:gd name="connsiteY100" fmla="*/ 1357312 h 1628775"/>
              <a:gd name="connsiteX101" fmla="*/ 92894 w 352450"/>
              <a:gd name="connsiteY101" fmla="*/ 1376362 h 1628775"/>
              <a:gd name="connsiteX102" fmla="*/ 33363 w 352450"/>
              <a:gd name="connsiteY102" fmla="*/ 1388269 h 1628775"/>
              <a:gd name="connsiteX103" fmla="*/ 9550 w 352450"/>
              <a:gd name="connsiteY103" fmla="*/ 1407318 h 1628775"/>
              <a:gd name="connsiteX104" fmla="*/ 25 w 352450"/>
              <a:gd name="connsiteY104" fmla="*/ 1435893 h 1628775"/>
              <a:gd name="connsiteX105" fmla="*/ 11932 w 352450"/>
              <a:gd name="connsiteY105" fmla="*/ 1450181 h 1628775"/>
              <a:gd name="connsiteX106" fmla="*/ 33363 w 352450"/>
              <a:gd name="connsiteY106" fmla="*/ 1469231 h 1628775"/>
              <a:gd name="connsiteX107" fmla="*/ 57175 w 352450"/>
              <a:gd name="connsiteY107" fmla="*/ 1483518 h 1628775"/>
              <a:gd name="connsiteX108" fmla="*/ 97657 w 352450"/>
              <a:gd name="connsiteY108" fmla="*/ 1500187 h 1628775"/>
              <a:gd name="connsiteX109" fmla="*/ 116707 w 352450"/>
              <a:gd name="connsiteY109" fmla="*/ 1504950 h 1628775"/>
              <a:gd name="connsiteX110" fmla="*/ 138138 w 352450"/>
              <a:gd name="connsiteY110" fmla="*/ 1514475 h 1628775"/>
              <a:gd name="connsiteX111" fmla="*/ 157188 w 352450"/>
              <a:gd name="connsiteY111" fmla="*/ 1531143 h 1628775"/>
              <a:gd name="connsiteX112" fmla="*/ 157188 w 352450"/>
              <a:gd name="connsiteY112" fmla="*/ 1552574 h 1628775"/>
              <a:gd name="connsiteX113" fmla="*/ 138137 w 352450"/>
              <a:gd name="connsiteY113" fmla="*/ 1566861 h 1628775"/>
              <a:gd name="connsiteX114" fmla="*/ 95276 w 352450"/>
              <a:gd name="connsiteY114" fmla="*/ 1574005 h 1628775"/>
              <a:gd name="connsiteX115" fmla="*/ 57176 w 352450"/>
              <a:gd name="connsiteY115" fmla="*/ 1581150 h 1628775"/>
              <a:gd name="connsiteX116" fmla="*/ 30981 w 352450"/>
              <a:gd name="connsiteY116" fmla="*/ 1585913 h 1628775"/>
              <a:gd name="connsiteX117" fmla="*/ 11932 w 352450"/>
              <a:gd name="connsiteY117" fmla="*/ 1604962 h 1628775"/>
              <a:gd name="connsiteX118" fmla="*/ 7169 w 352450"/>
              <a:gd name="connsiteY118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2438 w 352450"/>
              <a:gd name="connsiteY26" fmla="*/ 421481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92894 w 352450"/>
              <a:gd name="connsiteY33" fmla="*/ 473868 h 1628775"/>
              <a:gd name="connsiteX34" fmla="*/ 90513 w 352450"/>
              <a:gd name="connsiteY34" fmla="*/ 481012 h 1628775"/>
              <a:gd name="connsiteX35" fmla="*/ 102419 w 352450"/>
              <a:gd name="connsiteY35" fmla="*/ 528637 h 1628775"/>
              <a:gd name="connsiteX36" fmla="*/ 116707 w 352450"/>
              <a:gd name="connsiteY36" fmla="*/ 538162 h 1628775"/>
              <a:gd name="connsiteX37" fmla="*/ 130994 w 352450"/>
              <a:gd name="connsiteY37" fmla="*/ 547687 h 1628775"/>
              <a:gd name="connsiteX38" fmla="*/ 138138 w 352450"/>
              <a:gd name="connsiteY38" fmla="*/ 552450 h 1628775"/>
              <a:gd name="connsiteX39" fmla="*/ 150044 w 352450"/>
              <a:gd name="connsiteY39" fmla="*/ 564356 h 1628775"/>
              <a:gd name="connsiteX40" fmla="*/ 154807 w 352450"/>
              <a:gd name="connsiteY40" fmla="*/ 571500 h 1628775"/>
              <a:gd name="connsiteX41" fmla="*/ 161950 w 352450"/>
              <a:gd name="connsiteY41" fmla="*/ 581025 h 1628775"/>
              <a:gd name="connsiteX42" fmla="*/ 176238 w 352450"/>
              <a:gd name="connsiteY42" fmla="*/ 604837 h 1628775"/>
              <a:gd name="connsiteX43" fmla="*/ 185763 w 352450"/>
              <a:gd name="connsiteY43" fmla="*/ 621506 h 1628775"/>
              <a:gd name="connsiteX44" fmla="*/ 192907 w 352450"/>
              <a:gd name="connsiteY44" fmla="*/ 626268 h 1628775"/>
              <a:gd name="connsiteX45" fmla="*/ 195288 w 352450"/>
              <a:gd name="connsiteY45" fmla="*/ 633412 h 1628775"/>
              <a:gd name="connsiteX46" fmla="*/ 192907 w 352450"/>
              <a:gd name="connsiteY46" fmla="*/ 647700 h 1628775"/>
              <a:gd name="connsiteX47" fmla="*/ 181000 w 352450"/>
              <a:gd name="connsiteY47" fmla="*/ 659606 h 1628775"/>
              <a:gd name="connsiteX48" fmla="*/ 166713 w 352450"/>
              <a:gd name="connsiteY48" fmla="*/ 664368 h 1628775"/>
              <a:gd name="connsiteX49" fmla="*/ 150044 w 352450"/>
              <a:gd name="connsiteY49" fmla="*/ 669131 h 1628775"/>
              <a:gd name="connsiteX50" fmla="*/ 107182 w 352450"/>
              <a:gd name="connsiteY50" fmla="*/ 664368 h 1628775"/>
              <a:gd name="connsiteX51" fmla="*/ 100038 w 352450"/>
              <a:gd name="connsiteY51" fmla="*/ 661987 h 1628775"/>
              <a:gd name="connsiteX52" fmla="*/ 80988 w 352450"/>
              <a:gd name="connsiteY52" fmla="*/ 659606 h 1628775"/>
              <a:gd name="connsiteX53" fmla="*/ 38125 w 352450"/>
              <a:gd name="connsiteY53" fmla="*/ 666750 h 1628775"/>
              <a:gd name="connsiteX54" fmla="*/ 23838 w 352450"/>
              <a:gd name="connsiteY54" fmla="*/ 671512 h 1628775"/>
              <a:gd name="connsiteX55" fmla="*/ 16694 w 352450"/>
              <a:gd name="connsiteY55" fmla="*/ 673893 h 1628775"/>
              <a:gd name="connsiteX56" fmla="*/ 9550 w 352450"/>
              <a:gd name="connsiteY56" fmla="*/ 681037 h 1628775"/>
              <a:gd name="connsiteX57" fmla="*/ 25 w 352450"/>
              <a:gd name="connsiteY57" fmla="*/ 695325 h 1628775"/>
              <a:gd name="connsiteX58" fmla="*/ 2407 w 352450"/>
              <a:gd name="connsiteY58" fmla="*/ 702468 h 1628775"/>
              <a:gd name="connsiteX59" fmla="*/ 23838 w 352450"/>
              <a:gd name="connsiteY59" fmla="*/ 719137 h 1628775"/>
              <a:gd name="connsiteX60" fmla="*/ 38125 w 352450"/>
              <a:gd name="connsiteY60" fmla="*/ 728662 h 1628775"/>
              <a:gd name="connsiteX61" fmla="*/ 50032 w 352450"/>
              <a:gd name="connsiteY61" fmla="*/ 731043 h 1628775"/>
              <a:gd name="connsiteX62" fmla="*/ 80988 w 352450"/>
              <a:gd name="connsiteY62" fmla="*/ 735806 h 1628775"/>
              <a:gd name="connsiteX63" fmla="*/ 95275 w 352450"/>
              <a:gd name="connsiteY63" fmla="*/ 740568 h 1628775"/>
              <a:gd name="connsiteX64" fmla="*/ 109563 w 352450"/>
              <a:gd name="connsiteY64" fmla="*/ 750093 h 1628775"/>
              <a:gd name="connsiteX65" fmla="*/ 116707 w 352450"/>
              <a:gd name="connsiteY65" fmla="*/ 754856 h 1628775"/>
              <a:gd name="connsiteX66" fmla="*/ 123850 w 352450"/>
              <a:gd name="connsiteY66" fmla="*/ 757237 h 1628775"/>
              <a:gd name="connsiteX67" fmla="*/ 130994 w 352450"/>
              <a:gd name="connsiteY67" fmla="*/ 762000 h 1628775"/>
              <a:gd name="connsiteX68" fmla="*/ 138138 w 352450"/>
              <a:gd name="connsiteY68" fmla="*/ 764381 h 1628775"/>
              <a:gd name="connsiteX69" fmla="*/ 147663 w 352450"/>
              <a:gd name="connsiteY69" fmla="*/ 769143 h 1628775"/>
              <a:gd name="connsiteX70" fmla="*/ 154807 w 352450"/>
              <a:gd name="connsiteY70" fmla="*/ 776287 h 1628775"/>
              <a:gd name="connsiteX71" fmla="*/ 157188 w 352450"/>
              <a:gd name="connsiteY71" fmla="*/ 783431 h 1628775"/>
              <a:gd name="connsiteX72" fmla="*/ 161950 w 352450"/>
              <a:gd name="connsiteY72" fmla="*/ 790575 h 1628775"/>
              <a:gd name="connsiteX73" fmla="*/ 166713 w 352450"/>
              <a:gd name="connsiteY73" fmla="*/ 807243 h 1628775"/>
              <a:gd name="connsiteX74" fmla="*/ 173857 w 352450"/>
              <a:gd name="connsiteY74" fmla="*/ 821531 h 1628775"/>
              <a:gd name="connsiteX75" fmla="*/ 171475 w 352450"/>
              <a:gd name="connsiteY75" fmla="*/ 852487 h 1628775"/>
              <a:gd name="connsiteX76" fmla="*/ 157188 w 352450"/>
              <a:gd name="connsiteY76" fmla="*/ 866775 h 1628775"/>
              <a:gd name="connsiteX77" fmla="*/ 126232 w 352450"/>
              <a:gd name="connsiteY77" fmla="*/ 869156 h 1628775"/>
              <a:gd name="connsiteX78" fmla="*/ 83369 w 352450"/>
              <a:gd name="connsiteY78" fmla="*/ 881062 h 1628775"/>
              <a:gd name="connsiteX79" fmla="*/ 52413 w 352450"/>
              <a:gd name="connsiteY79" fmla="*/ 888206 h 1628775"/>
              <a:gd name="connsiteX80" fmla="*/ 33363 w 352450"/>
              <a:gd name="connsiteY80" fmla="*/ 895350 h 1628775"/>
              <a:gd name="connsiteX81" fmla="*/ 14313 w 352450"/>
              <a:gd name="connsiteY81" fmla="*/ 909637 h 1628775"/>
              <a:gd name="connsiteX82" fmla="*/ 4788 w 352450"/>
              <a:gd name="connsiteY82" fmla="*/ 942974 h 1628775"/>
              <a:gd name="connsiteX83" fmla="*/ 9551 w 352450"/>
              <a:gd name="connsiteY83" fmla="*/ 971550 h 1628775"/>
              <a:gd name="connsiteX84" fmla="*/ 35744 w 352450"/>
              <a:gd name="connsiteY84" fmla="*/ 1000125 h 1628775"/>
              <a:gd name="connsiteX85" fmla="*/ 71463 w 352450"/>
              <a:gd name="connsiteY85" fmla="*/ 1009650 h 1628775"/>
              <a:gd name="connsiteX86" fmla="*/ 126231 w 352450"/>
              <a:gd name="connsiteY86" fmla="*/ 1019175 h 1628775"/>
              <a:gd name="connsiteX87" fmla="*/ 161951 w 352450"/>
              <a:gd name="connsiteY87" fmla="*/ 1035843 h 1628775"/>
              <a:gd name="connsiteX88" fmla="*/ 178619 w 352450"/>
              <a:gd name="connsiteY88" fmla="*/ 1052512 h 1628775"/>
              <a:gd name="connsiteX89" fmla="*/ 173858 w 352450"/>
              <a:gd name="connsiteY89" fmla="*/ 1076326 h 1628775"/>
              <a:gd name="connsiteX90" fmla="*/ 159569 w 352450"/>
              <a:gd name="connsiteY90" fmla="*/ 1095375 h 1628775"/>
              <a:gd name="connsiteX91" fmla="*/ 123851 w 352450"/>
              <a:gd name="connsiteY91" fmla="*/ 1114424 h 1628775"/>
              <a:gd name="connsiteX92" fmla="*/ 61937 w 352450"/>
              <a:gd name="connsiteY92" fmla="*/ 1147761 h 1628775"/>
              <a:gd name="connsiteX93" fmla="*/ 16694 w 352450"/>
              <a:gd name="connsiteY93" fmla="*/ 1173955 h 1628775"/>
              <a:gd name="connsiteX94" fmla="*/ 2407 w 352450"/>
              <a:gd name="connsiteY94" fmla="*/ 1207293 h 1628775"/>
              <a:gd name="connsiteX95" fmla="*/ 14313 w 352450"/>
              <a:gd name="connsiteY95" fmla="*/ 1243012 h 1628775"/>
              <a:gd name="connsiteX96" fmla="*/ 57176 w 352450"/>
              <a:gd name="connsiteY96" fmla="*/ 1259681 h 1628775"/>
              <a:gd name="connsiteX97" fmla="*/ 100038 w 352450"/>
              <a:gd name="connsiteY97" fmla="*/ 1278731 h 1628775"/>
              <a:gd name="connsiteX98" fmla="*/ 128613 w 352450"/>
              <a:gd name="connsiteY98" fmla="*/ 1295399 h 1628775"/>
              <a:gd name="connsiteX99" fmla="*/ 147664 w 352450"/>
              <a:gd name="connsiteY99" fmla="*/ 1321593 h 1628775"/>
              <a:gd name="connsiteX100" fmla="*/ 138138 w 352450"/>
              <a:gd name="connsiteY100" fmla="*/ 1357312 h 1628775"/>
              <a:gd name="connsiteX101" fmla="*/ 92894 w 352450"/>
              <a:gd name="connsiteY101" fmla="*/ 1376362 h 1628775"/>
              <a:gd name="connsiteX102" fmla="*/ 33363 w 352450"/>
              <a:gd name="connsiteY102" fmla="*/ 1388269 h 1628775"/>
              <a:gd name="connsiteX103" fmla="*/ 9550 w 352450"/>
              <a:gd name="connsiteY103" fmla="*/ 1407318 h 1628775"/>
              <a:gd name="connsiteX104" fmla="*/ 25 w 352450"/>
              <a:gd name="connsiteY104" fmla="*/ 1435893 h 1628775"/>
              <a:gd name="connsiteX105" fmla="*/ 11932 w 352450"/>
              <a:gd name="connsiteY105" fmla="*/ 1450181 h 1628775"/>
              <a:gd name="connsiteX106" fmla="*/ 33363 w 352450"/>
              <a:gd name="connsiteY106" fmla="*/ 1469231 h 1628775"/>
              <a:gd name="connsiteX107" fmla="*/ 57175 w 352450"/>
              <a:gd name="connsiteY107" fmla="*/ 1483518 h 1628775"/>
              <a:gd name="connsiteX108" fmla="*/ 97657 w 352450"/>
              <a:gd name="connsiteY108" fmla="*/ 1500187 h 1628775"/>
              <a:gd name="connsiteX109" fmla="*/ 116707 w 352450"/>
              <a:gd name="connsiteY109" fmla="*/ 1504950 h 1628775"/>
              <a:gd name="connsiteX110" fmla="*/ 138138 w 352450"/>
              <a:gd name="connsiteY110" fmla="*/ 1514475 h 1628775"/>
              <a:gd name="connsiteX111" fmla="*/ 157188 w 352450"/>
              <a:gd name="connsiteY111" fmla="*/ 1531143 h 1628775"/>
              <a:gd name="connsiteX112" fmla="*/ 157188 w 352450"/>
              <a:gd name="connsiteY112" fmla="*/ 1552574 h 1628775"/>
              <a:gd name="connsiteX113" fmla="*/ 138137 w 352450"/>
              <a:gd name="connsiteY113" fmla="*/ 1566861 h 1628775"/>
              <a:gd name="connsiteX114" fmla="*/ 95276 w 352450"/>
              <a:gd name="connsiteY114" fmla="*/ 1574005 h 1628775"/>
              <a:gd name="connsiteX115" fmla="*/ 57176 w 352450"/>
              <a:gd name="connsiteY115" fmla="*/ 1581150 h 1628775"/>
              <a:gd name="connsiteX116" fmla="*/ 30981 w 352450"/>
              <a:gd name="connsiteY116" fmla="*/ 1585913 h 1628775"/>
              <a:gd name="connsiteX117" fmla="*/ 11932 w 352450"/>
              <a:gd name="connsiteY117" fmla="*/ 1604962 h 1628775"/>
              <a:gd name="connsiteX118" fmla="*/ 7169 w 352450"/>
              <a:gd name="connsiteY118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92894 w 352450"/>
              <a:gd name="connsiteY33" fmla="*/ 473868 h 1628775"/>
              <a:gd name="connsiteX34" fmla="*/ 90513 w 352450"/>
              <a:gd name="connsiteY34" fmla="*/ 481012 h 1628775"/>
              <a:gd name="connsiteX35" fmla="*/ 102419 w 352450"/>
              <a:gd name="connsiteY35" fmla="*/ 528637 h 1628775"/>
              <a:gd name="connsiteX36" fmla="*/ 116707 w 352450"/>
              <a:gd name="connsiteY36" fmla="*/ 538162 h 1628775"/>
              <a:gd name="connsiteX37" fmla="*/ 130994 w 352450"/>
              <a:gd name="connsiteY37" fmla="*/ 547687 h 1628775"/>
              <a:gd name="connsiteX38" fmla="*/ 138138 w 352450"/>
              <a:gd name="connsiteY38" fmla="*/ 552450 h 1628775"/>
              <a:gd name="connsiteX39" fmla="*/ 150044 w 352450"/>
              <a:gd name="connsiteY39" fmla="*/ 564356 h 1628775"/>
              <a:gd name="connsiteX40" fmla="*/ 154807 w 352450"/>
              <a:gd name="connsiteY40" fmla="*/ 571500 h 1628775"/>
              <a:gd name="connsiteX41" fmla="*/ 161950 w 352450"/>
              <a:gd name="connsiteY41" fmla="*/ 581025 h 1628775"/>
              <a:gd name="connsiteX42" fmla="*/ 176238 w 352450"/>
              <a:gd name="connsiteY42" fmla="*/ 604837 h 1628775"/>
              <a:gd name="connsiteX43" fmla="*/ 185763 w 352450"/>
              <a:gd name="connsiteY43" fmla="*/ 621506 h 1628775"/>
              <a:gd name="connsiteX44" fmla="*/ 192907 w 352450"/>
              <a:gd name="connsiteY44" fmla="*/ 626268 h 1628775"/>
              <a:gd name="connsiteX45" fmla="*/ 195288 w 352450"/>
              <a:gd name="connsiteY45" fmla="*/ 633412 h 1628775"/>
              <a:gd name="connsiteX46" fmla="*/ 192907 w 352450"/>
              <a:gd name="connsiteY46" fmla="*/ 647700 h 1628775"/>
              <a:gd name="connsiteX47" fmla="*/ 181000 w 352450"/>
              <a:gd name="connsiteY47" fmla="*/ 659606 h 1628775"/>
              <a:gd name="connsiteX48" fmla="*/ 166713 w 352450"/>
              <a:gd name="connsiteY48" fmla="*/ 664368 h 1628775"/>
              <a:gd name="connsiteX49" fmla="*/ 150044 w 352450"/>
              <a:gd name="connsiteY49" fmla="*/ 669131 h 1628775"/>
              <a:gd name="connsiteX50" fmla="*/ 107182 w 352450"/>
              <a:gd name="connsiteY50" fmla="*/ 664368 h 1628775"/>
              <a:gd name="connsiteX51" fmla="*/ 100038 w 352450"/>
              <a:gd name="connsiteY51" fmla="*/ 661987 h 1628775"/>
              <a:gd name="connsiteX52" fmla="*/ 80988 w 352450"/>
              <a:gd name="connsiteY52" fmla="*/ 659606 h 1628775"/>
              <a:gd name="connsiteX53" fmla="*/ 38125 w 352450"/>
              <a:gd name="connsiteY53" fmla="*/ 666750 h 1628775"/>
              <a:gd name="connsiteX54" fmla="*/ 23838 w 352450"/>
              <a:gd name="connsiteY54" fmla="*/ 671512 h 1628775"/>
              <a:gd name="connsiteX55" fmla="*/ 16694 w 352450"/>
              <a:gd name="connsiteY55" fmla="*/ 673893 h 1628775"/>
              <a:gd name="connsiteX56" fmla="*/ 9550 w 352450"/>
              <a:gd name="connsiteY56" fmla="*/ 681037 h 1628775"/>
              <a:gd name="connsiteX57" fmla="*/ 25 w 352450"/>
              <a:gd name="connsiteY57" fmla="*/ 695325 h 1628775"/>
              <a:gd name="connsiteX58" fmla="*/ 2407 w 352450"/>
              <a:gd name="connsiteY58" fmla="*/ 702468 h 1628775"/>
              <a:gd name="connsiteX59" fmla="*/ 23838 w 352450"/>
              <a:gd name="connsiteY59" fmla="*/ 719137 h 1628775"/>
              <a:gd name="connsiteX60" fmla="*/ 38125 w 352450"/>
              <a:gd name="connsiteY60" fmla="*/ 728662 h 1628775"/>
              <a:gd name="connsiteX61" fmla="*/ 50032 w 352450"/>
              <a:gd name="connsiteY61" fmla="*/ 731043 h 1628775"/>
              <a:gd name="connsiteX62" fmla="*/ 80988 w 352450"/>
              <a:gd name="connsiteY62" fmla="*/ 735806 h 1628775"/>
              <a:gd name="connsiteX63" fmla="*/ 95275 w 352450"/>
              <a:gd name="connsiteY63" fmla="*/ 740568 h 1628775"/>
              <a:gd name="connsiteX64" fmla="*/ 109563 w 352450"/>
              <a:gd name="connsiteY64" fmla="*/ 750093 h 1628775"/>
              <a:gd name="connsiteX65" fmla="*/ 116707 w 352450"/>
              <a:gd name="connsiteY65" fmla="*/ 754856 h 1628775"/>
              <a:gd name="connsiteX66" fmla="*/ 123850 w 352450"/>
              <a:gd name="connsiteY66" fmla="*/ 757237 h 1628775"/>
              <a:gd name="connsiteX67" fmla="*/ 130994 w 352450"/>
              <a:gd name="connsiteY67" fmla="*/ 762000 h 1628775"/>
              <a:gd name="connsiteX68" fmla="*/ 138138 w 352450"/>
              <a:gd name="connsiteY68" fmla="*/ 764381 h 1628775"/>
              <a:gd name="connsiteX69" fmla="*/ 147663 w 352450"/>
              <a:gd name="connsiteY69" fmla="*/ 769143 h 1628775"/>
              <a:gd name="connsiteX70" fmla="*/ 154807 w 352450"/>
              <a:gd name="connsiteY70" fmla="*/ 776287 h 1628775"/>
              <a:gd name="connsiteX71" fmla="*/ 157188 w 352450"/>
              <a:gd name="connsiteY71" fmla="*/ 783431 h 1628775"/>
              <a:gd name="connsiteX72" fmla="*/ 161950 w 352450"/>
              <a:gd name="connsiteY72" fmla="*/ 790575 h 1628775"/>
              <a:gd name="connsiteX73" fmla="*/ 166713 w 352450"/>
              <a:gd name="connsiteY73" fmla="*/ 807243 h 1628775"/>
              <a:gd name="connsiteX74" fmla="*/ 173857 w 352450"/>
              <a:gd name="connsiteY74" fmla="*/ 821531 h 1628775"/>
              <a:gd name="connsiteX75" fmla="*/ 171475 w 352450"/>
              <a:gd name="connsiteY75" fmla="*/ 852487 h 1628775"/>
              <a:gd name="connsiteX76" fmla="*/ 157188 w 352450"/>
              <a:gd name="connsiteY76" fmla="*/ 866775 h 1628775"/>
              <a:gd name="connsiteX77" fmla="*/ 126232 w 352450"/>
              <a:gd name="connsiteY77" fmla="*/ 869156 h 1628775"/>
              <a:gd name="connsiteX78" fmla="*/ 83369 w 352450"/>
              <a:gd name="connsiteY78" fmla="*/ 881062 h 1628775"/>
              <a:gd name="connsiteX79" fmla="*/ 52413 w 352450"/>
              <a:gd name="connsiteY79" fmla="*/ 888206 h 1628775"/>
              <a:gd name="connsiteX80" fmla="*/ 33363 w 352450"/>
              <a:gd name="connsiteY80" fmla="*/ 895350 h 1628775"/>
              <a:gd name="connsiteX81" fmla="*/ 14313 w 352450"/>
              <a:gd name="connsiteY81" fmla="*/ 909637 h 1628775"/>
              <a:gd name="connsiteX82" fmla="*/ 4788 w 352450"/>
              <a:gd name="connsiteY82" fmla="*/ 942974 h 1628775"/>
              <a:gd name="connsiteX83" fmla="*/ 9551 w 352450"/>
              <a:gd name="connsiteY83" fmla="*/ 971550 h 1628775"/>
              <a:gd name="connsiteX84" fmla="*/ 35744 w 352450"/>
              <a:gd name="connsiteY84" fmla="*/ 1000125 h 1628775"/>
              <a:gd name="connsiteX85" fmla="*/ 71463 w 352450"/>
              <a:gd name="connsiteY85" fmla="*/ 1009650 h 1628775"/>
              <a:gd name="connsiteX86" fmla="*/ 126231 w 352450"/>
              <a:gd name="connsiteY86" fmla="*/ 1019175 h 1628775"/>
              <a:gd name="connsiteX87" fmla="*/ 161951 w 352450"/>
              <a:gd name="connsiteY87" fmla="*/ 1035843 h 1628775"/>
              <a:gd name="connsiteX88" fmla="*/ 178619 w 352450"/>
              <a:gd name="connsiteY88" fmla="*/ 1052512 h 1628775"/>
              <a:gd name="connsiteX89" fmla="*/ 173858 w 352450"/>
              <a:gd name="connsiteY89" fmla="*/ 1076326 h 1628775"/>
              <a:gd name="connsiteX90" fmla="*/ 159569 w 352450"/>
              <a:gd name="connsiteY90" fmla="*/ 1095375 h 1628775"/>
              <a:gd name="connsiteX91" fmla="*/ 123851 w 352450"/>
              <a:gd name="connsiteY91" fmla="*/ 1114424 h 1628775"/>
              <a:gd name="connsiteX92" fmla="*/ 61937 w 352450"/>
              <a:gd name="connsiteY92" fmla="*/ 1147761 h 1628775"/>
              <a:gd name="connsiteX93" fmla="*/ 16694 w 352450"/>
              <a:gd name="connsiteY93" fmla="*/ 1173955 h 1628775"/>
              <a:gd name="connsiteX94" fmla="*/ 2407 w 352450"/>
              <a:gd name="connsiteY94" fmla="*/ 1207293 h 1628775"/>
              <a:gd name="connsiteX95" fmla="*/ 14313 w 352450"/>
              <a:gd name="connsiteY95" fmla="*/ 1243012 h 1628775"/>
              <a:gd name="connsiteX96" fmla="*/ 57176 w 352450"/>
              <a:gd name="connsiteY96" fmla="*/ 1259681 h 1628775"/>
              <a:gd name="connsiteX97" fmla="*/ 100038 w 352450"/>
              <a:gd name="connsiteY97" fmla="*/ 1278731 h 1628775"/>
              <a:gd name="connsiteX98" fmla="*/ 128613 w 352450"/>
              <a:gd name="connsiteY98" fmla="*/ 1295399 h 1628775"/>
              <a:gd name="connsiteX99" fmla="*/ 147664 w 352450"/>
              <a:gd name="connsiteY99" fmla="*/ 1321593 h 1628775"/>
              <a:gd name="connsiteX100" fmla="*/ 138138 w 352450"/>
              <a:gd name="connsiteY100" fmla="*/ 1357312 h 1628775"/>
              <a:gd name="connsiteX101" fmla="*/ 92894 w 352450"/>
              <a:gd name="connsiteY101" fmla="*/ 1376362 h 1628775"/>
              <a:gd name="connsiteX102" fmla="*/ 33363 w 352450"/>
              <a:gd name="connsiteY102" fmla="*/ 1388269 h 1628775"/>
              <a:gd name="connsiteX103" fmla="*/ 9550 w 352450"/>
              <a:gd name="connsiteY103" fmla="*/ 1407318 h 1628775"/>
              <a:gd name="connsiteX104" fmla="*/ 25 w 352450"/>
              <a:gd name="connsiteY104" fmla="*/ 1435893 h 1628775"/>
              <a:gd name="connsiteX105" fmla="*/ 11932 w 352450"/>
              <a:gd name="connsiteY105" fmla="*/ 1450181 h 1628775"/>
              <a:gd name="connsiteX106" fmla="*/ 33363 w 352450"/>
              <a:gd name="connsiteY106" fmla="*/ 1469231 h 1628775"/>
              <a:gd name="connsiteX107" fmla="*/ 57175 w 352450"/>
              <a:gd name="connsiteY107" fmla="*/ 1483518 h 1628775"/>
              <a:gd name="connsiteX108" fmla="*/ 97657 w 352450"/>
              <a:gd name="connsiteY108" fmla="*/ 1500187 h 1628775"/>
              <a:gd name="connsiteX109" fmla="*/ 116707 w 352450"/>
              <a:gd name="connsiteY109" fmla="*/ 1504950 h 1628775"/>
              <a:gd name="connsiteX110" fmla="*/ 138138 w 352450"/>
              <a:gd name="connsiteY110" fmla="*/ 1514475 h 1628775"/>
              <a:gd name="connsiteX111" fmla="*/ 157188 w 352450"/>
              <a:gd name="connsiteY111" fmla="*/ 1531143 h 1628775"/>
              <a:gd name="connsiteX112" fmla="*/ 157188 w 352450"/>
              <a:gd name="connsiteY112" fmla="*/ 1552574 h 1628775"/>
              <a:gd name="connsiteX113" fmla="*/ 138137 w 352450"/>
              <a:gd name="connsiteY113" fmla="*/ 1566861 h 1628775"/>
              <a:gd name="connsiteX114" fmla="*/ 95276 w 352450"/>
              <a:gd name="connsiteY114" fmla="*/ 1574005 h 1628775"/>
              <a:gd name="connsiteX115" fmla="*/ 57176 w 352450"/>
              <a:gd name="connsiteY115" fmla="*/ 1581150 h 1628775"/>
              <a:gd name="connsiteX116" fmla="*/ 30981 w 352450"/>
              <a:gd name="connsiteY116" fmla="*/ 1585913 h 1628775"/>
              <a:gd name="connsiteX117" fmla="*/ 11932 w 352450"/>
              <a:gd name="connsiteY117" fmla="*/ 1604962 h 1628775"/>
              <a:gd name="connsiteX118" fmla="*/ 7169 w 352450"/>
              <a:gd name="connsiteY118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92894 w 352450"/>
              <a:gd name="connsiteY33" fmla="*/ 473868 h 1628775"/>
              <a:gd name="connsiteX34" fmla="*/ 73845 w 352450"/>
              <a:gd name="connsiteY34" fmla="*/ 485774 h 1628775"/>
              <a:gd name="connsiteX35" fmla="*/ 102419 w 352450"/>
              <a:gd name="connsiteY35" fmla="*/ 528637 h 1628775"/>
              <a:gd name="connsiteX36" fmla="*/ 116707 w 352450"/>
              <a:gd name="connsiteY36" fmla="*/ 538162 h 1628775"/>
              <a:gd name="connsiteX37" fmla="*/ 130994 w 352450"/>
              <a:gd name="connsiteY37" fmla="*/ 547687 h 1628775"/>
              <a:gd name="connsiteX38" fmla="*/ 138138 w 352450"/>
              <a:gd name="connsiteY38" fmla="*/ 552450 h 1628775"/>
              <a:gd name="connsiteX39" fmla="*/ 150044 w 352450"/>
              <a:gd name="connsiteY39" fmla="*/ 564356 h 1628775"/>
              <a:gd name="connsiteX40" fmla="*/ 154807 w 352450"/>
              <a:gd name="connsiteY40" fmla="*/ 571500 h 1628775"/>
              <a:gd name="connsiteX41" fmla="*/ 161950 w 352450"/>
              <a:gd name="connsiteY41" fmla="*/ 581025 h 1628775"/>
              <a:gd name="connsiteX42" fmla="*/ 176238 w 352450"/>
              <a:gd name="connsiteY42" fmla="*/ 604837 h 1628775"/>
              <a:gd name="connsiteX43" fmla="*/ 185763 w 352450"/>
              <a:gd name="connsiteY43" fmla="*/ 621506 h 1628775"/>
              <a:gd name="connsiteX44" fmla="*/ 192907 w 352450"/>
              <a:gd name="connsiteY44" fmla="*/ 626268 h 1628775"/>
              <a:gd name="connsiteX45" fmla="*/ 195288 w 352450"/>
              <a:gd name="connsiteY45" fmla="*/ 633412 h 1628775"/>
              <a:gd name="connsiteX46" fmla="*/ 192907 w 352450"/>
              <a:gd name="connsiteY46" fmla="*/ 647700 h 1628775"/>
              <a:gd name="connsiteX47" fmla="*/ 181000 w 352450"/>
              <a:gd name="connsiteY47" fmla="*/ 659606 h 1628775"/>
              <a:gd name="connsiteX48" fmla="*/ 166713 w 352450"/>
              <a:gd name="connsiteY48" fmla="*/ 664368 h 1628775"/>
              <a:gd name="connsiteX49" fmla="*/ 150044 w 352450"/>
              <a:gd name="connsiteY49" fmla="*/ 669131 h 1628775"/>
              <a:gd name="connsiteX50" fmla="*/ 107182 w 352450"/>
              <a:gd name="connsiteY50" fmla="*/ 664368 h 1628775"/>
              <a:gd name="connsiteX51" fmla="*/ 100038 w 352450"/>
              <a:gd name="connsiteY51" fmla="*/ 661987 h 1628775"/>
              <a:gd name="connsiteX52" fmla="*/ 80988 w 352450"/>
              <a:gd name="connsiteY52" fmla="*/ 659606 h 1628775"/>
              <a:gd name="connsiteX53" fmla="*/ 38125 w 352450"/>
              <a:gd name="connsiteY53" fmla="*/ 666750 h 1628775"/>
              <a:gd name="connsiteX54" fmla="*/ 23838 w 352450"/>
              <a:gd name="connsiteY54" fmla="*/ 671512 h 1628775"/>
              <a:gd name="connsiteX55" fmla="*/ 16694 w 352450"/>
              <a:gd name="connsiteY55" fmla="*/ 673893 h 1628775"/>
              <a:gd name="connsiteX56" fmla="*/ 9550 w 352450"/>
              <a:gd name="connsiteY56" fmla="*/ 681037 h 1628775"/>
              <a:gd name="connsiteX57" fmla="*/ 25 w 352450"/>
              <a:gd name="connsiteY57" fmla="*/ 695325 h 1628775"/>
              <a:gd name="connsiteX58" fmla="*/ 2407 w 352450"/>
              <a:gd name="connsiteY58" fmla="*/ 702468 h 1628775"/>
              <a:gd name="connsiteX59" fmla="*/ 23838 w 352450"/>
              <a:gd name="connsiteY59" fmla="*/ 719137 h 1628775"/>
              <a:gd name="connsiteX60" fmla="*/ 38125 w 352450"/>
              <a:gd name="connsiteY60" fmla="*/ 728662 h 1628775"/>
              <a:gd name="connsiteX61" fmla="*/ 50032 w 352450"/>
              <a:gd name="connsiteY61" fmla="*/ 731043 h 1628775"/>
              <a:gd name="connsiteX62" fmla="*/ 80988 w 352450"/>
              <a:gd name="connsiteY62" fmla="*/ 735806 h 1628775"/>
              <a:gd name="connsiteX63" fmla="*/ 95275 w 352450"/>
              <a:gd name="connsiteY63" fmla="*/ 740568 h 1628775"/>
              <a:gd name="connsiteX64" fmla="*/ 109563 w 352450"/>
              <a:gd name="connsiteY64" fmla="*/ 750093 h 1628775"/>
              <a:gd name="connsiteX65" fmla="*/ 116707 w 352450"/>
              <a:gd name="connsiteY65" fmla="*/ 754856 h 1628775"/>
              <a:gd name="connsiteX66" fmla="*/ 123850 w 352450"/>
              <a:gd name="connsiteY66" fmla="*/ 757237 h 1628775"/>
              <a:gd name="connsiteX67" fmla="*/ 130994 w 352450"/>
              <a:gd name="connsiteY67" fmla="*/ 762000 h 1628775"/>
              <a:gd name="connsiteX68" fmla="*/ 138138 w 352450"/>
              <a:gd name="connsiteY68" fmla="*/ 764381 h 1628775"/>
              <a:gd name="connsiteX69" fmla="*/ 147663 w 352450"/>
              <a:gd name="connsiteY69" fmla="*/ 769143 h 1628775"/>
              <a:gd name="connsiteX70" fmla="*/ 154807 w 352450"/>
              <a:gd name="connsiteY70" fmla="*/ 776287 h 1628775"/>
              <a:gd name="connsiteX71" fmla="*/ 157188 w 352450"/>
              <a:gd name="connsiteY71" fmla="*/ 783431 h 1628775"/>
              <a:gd name="connsiteX72" fmla="*/ 161950 w 352450"/>
              <a:gd name="connsiteY72" fmla="*/ 790575 h 1628775"/>
              <a:gd name="connsiteX73" fmla="*/ 166713 w 352450"/>
              <a:gd name="connsiteY73" fmla="*/ 807243 h 1628775"/>
              <a:gd name="connsiteX74" fmla="*/ 173857 w 352450"/>
              <a:gd name="connsiteY74" fmla="*/ 821531 h 1628775"/>
              <a:gd name="connsiteX75" fmla="*/ 171475 w 352450"/>
              <a:gd name="connsiteY75" fmla="*/ 852487 h 1628775"/>
              <a:gd name="connsiteX76" fmla="*/ 157188 w 352450"/>
              <a:gd name="connsiteY76" fmla="*/ 866775 h 1628775"/>
              <a:gd name="connsiteX77" fmla="*/ 126232 w 352450"/>
              <a:gd name="connsiteY77" fmla="*/ 869156 h 1628775"/>
              <a:gd name="connsiteX78" fmla="*/ 83369 w 352450"/>
              <a:gd name="connsiteY78" fmla="*/ 881062 h 1628775"/>
              <a:gd name="connsiteX79" fmla="*/ 52413 w 352450"/>
              <a:gd name="connsiteY79" fmla="*/ 888206 h 1628775"/>
              <a:gd name="connsiteX80" fmla="*/ 33363 w 352450"/>
              <a:gd name="connsiteY80" fmla="*/ 895350 h 1628775"/>
              <a:gd name="connsiteX81" fmla="*/ 14313 w 352450"/>
              <a:gd name="connsiteY81" fmla="*/ 909637 h 1628775"/>
              <a:gd name="connsiteX82" fmla="*/ 4788 w 352450"/>
              <a:gd name="connsiteY82" fmla="*/ 942974 h 1628775"/>
              <a:gd name="connsiteX83" fmla="*/ 9551 w 352450"/>
              <a:gd name="connsiteY83" fmla="*/ 971550 h 1628775"/>
              <a:gd name="connsiteX84" fmla="*/ 35744 w 352450"/>
              <a:gd name="connsiteY84" fmla="*/ 1000125 h 1628775"/>
              <a:gd name="connsiteX85" fmla="*/ 71463 w 352450"/>
              <a:gd name="connsiteY85" fmla="*/ 1009650 h 1628775"/>
              <a:gd name="connsiteX86" fmla="*/ 126231 w 352450"/>
              <a:gd name="connsiteY86" fmla="*/ 1019175 h 1628775"/>
              <a:gd name="connsiteX87" fmla="*/ 161951 w 352450"/>
              <a:gd name="connsiteY87" fmla="*/ 1035843 h 1628775"/>
              <a:gd name="connsiteX88" fmla="*/ 178619 w 352450"/>
              <a:gd name="connsiteY88" fmla="*/ 1052512 h 1628775"/>
              <a:gd name="connsiteX89" fmla="*/ 173858 w 352450"/>
              <a:gd name="connsiteY89" fmla="*/ 1076326 h 1628775"/>
              <a:gd name="connsiteX90" fmla="*/ 159569 w 352450"/>
              <a:gd name="connsiteY90" fmla="*/ 1095375 h 1628775"/>
              <a:gd name="connsiteX91" fmla="*/ 123851 w 352450"/>
              <a:gd name="connsiteY91" fmla="*/ 1114424 h 1628775"/>
              <a:gd name="connsiteX92" fmla="*/ 61937 w 352450"/>
              <a:gd name="connsiteY92" fmla="*/ 1147761 h 1628775"/>
              <a:gd name="connsiteX93" fmla="*/ 16694 w 352450"/>
              <a:gd name="connsiteY93" fmla="*/ 1173955 h 1628775"/>
              <a:gd name="connsiteX94" fmla="*/ 2407 w 352450"/>
              <a:gd name="connsiteY94" fmla="*/ 1207293 h 1628775"/>
              <a:gd name="connsiteX95" fmla="*/ 14313 w 352450"/>
              <a:gd name="connsiteY95" fmla="*/ 1243012 h 1628775"/>
              <a:gd name="connsiteX96" fmla="*/ 57176 w 352450"/>
              <a:gd name="connsiteY96" fmla="*/ 1259681 h 1628775"/>
              <a:gd name="connsiteX97" fmla="*/ 100038 w 352450"/>
              <a:gd name="connsiteY97" fmla="*/ 1278731 h 1628775"/>
              <a:gd name="connsiteX98" fmla="*/ 128613 w 352450"/>
              <a:gd name="connsiteY98" fmla="*/ 1295399 h 1628775"/>
              <a:gd name="connsiteX99" fmla="*/ 147664 w 352450"/>
              <a:gd name="connsiteY99" fmla="*/ 1321593 h 1628775"/>
              <a:gd name="connsiteX100" fmla="*/ 138138 w 352450"/>
              <a:gd name="connsiteY100" fmla="*/ 1357312 h 1628775"/>
              <a:gd name="connsiteX101" fmla="*/ 92894 w 352450"/>
              <a:gd name="connsiteY101" fmla="*/ 1376362 h 1628775"/>
              <a:gd name="connsiteX102" fmla="*/ 33363 w 352450"/>
              <a:gd name="connsiteY102" fmla="*/ 1388269 h 1628775"/>
              <a:gd name="connsiteX103" fmla="*/ 9550 w 352450"/>
              <a:gd name="connsiteY103" fmla="*/ 1407318 h 1628775"/>
              <a:gd name="connsiteX104" fmla="*/ 25 w 352450"/>
              <a:gd name="connsiteY104" fmla="*/ 1435893 h 1628775"/>
              <a:gd name="connsiteX105" fmla="*/ 11932 w 352450"/>
              <a:gd name="connsiteY105" fmla="*/ 1450181 h 1628775"/>
              <a:gd name="connsiteX106" fmla="*/ 33363 w 352450"/>
              <a:gd name="connsiteY106" fmla="*/ 1469231 h 1628775"/>
              <a:gd name="connsiteX107" fmla="*/ 57175 w 352450"/>
              <a:gd name="connsiteY107" fmla="*/ 1483518 h 1628775"/>
              <a:gd name="connsiteX108" fmla="*/ 97657 w 352450"/>
              <a:gd name="connsiteY108" fmla="*/ 1500187 h 1628775"/>
              <a:gd name="connsiteX109" fmla="*/ 116707 w 352450"/>
              <a:gd name="connsiteY109" fmla="*/ 1504950 h 1628775"/>
              <a:gd name="connsiteX110" fmla="*/ 138138 w 352450"/>
              <a:gd name="connsiteY110" fmla="*/ 1514475 h 1628775"/>
              <a:gd name="connsiteX111" fmla="*/ 157188 w 352450"/>
              <a:gd name="connsiteY111" fmla="*/ 1531143 h 1628775"/>
              <a:gd name="connsiteX112" fmla="*/ 157188 w 352450"/>
              <a:gd name="connsiteY112" fmla="*/ 1552574 h 1628775"/>
              <a:gd name="connsiteX113" fmla="*/ 138137 w 352450"/>
              <a:gd name="connsiteY113" fmla="*/ 1566861 h 1628775"/>
              <a:gd name="connsiteX114" fmla="*/ 95276 w 352450"/>
              <a:gd name="connsiteY114" fmla="*/ 1574005 h 1628775"/>
              <a:gd name="connsiteX115" fmla="*/ 57176 w 352450"/>
              <a:gd name="connsiteY115" fmla="*/ 1581150 h 1628775"/>
              <a:gd name="connsiteX116" fmla="*/ 30981 w 352450"/>
              <a:gd name="connsiteY116" fmla="*/ 1585913 h 1628775"/>
              <a:gd name="connsiteX117" fmla="*/ 11932 w 352450"/>
              <a:gd name="connsiteY117" fmla="*/ 1604962 h 1628775"/>
              <a:gd name="connsiteX118" fmla="*/ 7169 w 352450"/>
              <a:gd name="connsiteY118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11944 w 352450"/>
              <a:gd name="connsiteY30" fmla="*/ 440531 h 1628775"/>
              <a:gd name="connsiteX31" fmla="*/ 107182 w 352450"/>
              <a:gd name="connsiteY31" fmla="*/ 447675 h 1628775"/>
              <a:gd name="connsiteX32" fmla="*/ 95275 w 352450"/>
              <a:gd name="connsiteY32" fmla="*/ 461962 h 1628775"/>
              <a:gd name="connsiteX33" fmla="*/ 73845 w 352450"/>
              <a:gd name="connsiteY33" fmla="*/ 485774 h 1628775"/>
              <a:gd name="connsiteX34" fmla="*/ 102419 w 352450"/>
              <a:gd name="connsiteY34" fmla="*/ 528637 h 1628775"/>
              <a:gd name="connsiteX35" fmla="*/ 116707 w 352450"/>
              <a:gd name="connsiteY35" fmla="*/ 538162 h 1628775"/>
              <a:gd name="connsiteX36" fmla="*/ 130994 w 352450"/>
              <a:gd name="connsiteY36" fmla="*/ 547687 h 1628775"/>
              <a:gd name="connsiteX37" fmla="*/ 138138 w 352450"/>
              <a:gd name="connsiteY37" fmla="*/ 552450 h 1628775"/>
              <a:gd name="connsiteX38" fmla="*/ 150044 w 352450"/>
              <a:gd name="connsiteY38" fmla="*/ 564356 h 1628775"/>
              <a:gd name="connsiteX39" fmla="*/ 154807 w 352450"/>
              <a:gd name="connsiteY39" fmla="*/ 571500 h 1628775"/>
              <a:gd name="connsiteX40" fmla="*/ 161950 w 352450"/>
              <a:gd name="connsiteY40" fmla="*/ 581025 h 1628775"/>
              <a:gd name="connsiteX41" fmla="*/ 176238 w 352450"/>
              <a:gd name="connsiteY41" fmla="*/ 604837 h 1628775"/>
              <a:gd name="connsiteX42" fmla="*/ 185763 w 352450"/>
              <a:gd name="connsiteY42" fmla="*/ 621506 h 1628775"/>
              <a:gd name="connsiteX43" fmla="*/ 192907 w 352450"/>
              <a:gd name="connsiteY43" fmla="*/ 626268 h 1628775"/>
              <a:gd name="connsiteX44" fmla="*/ 195288 w 352450"/>
              <a:gd name="connsiteY44" fmla="*/ 633412 h 1628775"/>
              <a:gd name="connsiteX45" fmla="*/ 192907 w 352450"/>
              <a:gd name="connsiteY45" fmla="*/ 647700 h 1628775"/>
              <a:gd name="connsiteX46" fmla="*/ 181000 w 352450"/>
              <a:gd name="connsiteY46" fmla="*/ 659606 h 1628775"/>
              <a:gd name="connsiteX47" fmla="*/ 166713 w 352450"/>
              <a:gd name="connsiteY47" fmla="*/ 664368 h 1628775"/>
              <a:gd name="connsiteX48" fmla="*/ 150044 w 352450"/>
              <a:gd name="connsiteY48" fmla="*/ 669131 h 1628775"/>
              <a:gd name="connsiteX49" fmla="*/ 107182 w 352450"/>
              <a:gd name="connsiteY49" fmla="*/ 664368 h 1628775"/>
              <a:gd name="connsiteX50" fmla="*/ 100038 w 352450"/>
              <a:gd name="connsiteY50" fmla="*/ 661987 h 1628775"/>
              <a:gd name="connsiteX51" fmla="*/ 80988 w 352450"/>
              <a:gd name="connsiteY51" fmla="*/ 659606 h 1628775"/>
              <a:gd name="connsiteX52" fmla="*/ 38125 w 352450"/>
              <a:gd name="connsiteY52" fmla="*/ 666750 h 1628775"/>
              <a:gd name="connsiteX53" fmla="*/ 23838 w 352450"/>
              <a:gd name="connsiteY53" fmla="*/ 671512 h 1628775"/>
              <a:gd name="connsiteX54" fmla="*/ 16694 w 352450"/>
              <a:gd name="connsiteY54" fmla="*/ 673893 h 1628775"/>
              <a:gd name="connsiteX55" fmla="*/ 9550 w 352450"/>
              <a:gd name="connsiteY55" fmla="*/ 681037 h 1628775"/>
              <a:gd name="connsiteX56" fmla="*/ 25 w 352450"/>
              <a:gd name="connsiteY56" fmla="*/ 695325 h 1628775"/>
              <a:gd name="connsiteX57" fmla="*/ 2407 w 352450"/>
              <a:gd name="connsiteY57" fmla="*/ 702468 h 1628775"/>
              <a:gd name="connsiteX58" fmla="*/ 23838 w 352450"/>
              <a:gd name="connsiteY58" fmla="*/ 719137 h 1628775"/>
              <a:gd name="connsiteX59" fmla="*/ 38125 w 352450"/>
              <a:gd name="connsiteY59" fmla="*/ 728662 h 1628775"/>
              <a:gd name="connsiteX60" fmla="*/ 50032 w 352450"/>
              <a:gd name="connsiteY60" fmla="*/ 731043 h 1628775"/>
              <a:gd name="connsiteX61" fmla="*/ 80988 w 352450"/>
              <a:gd name="connsiteY61" fmla="*/ 735806 h 1628775"/>
              <a:gd name="connsiteX62" fmla="*/ 95275 w 352450"/>
              <a:gd name="connsiteY62" fmla="*/ 740568 h 1628775"/>
              <a:gd name="connsiteX63" fmla="*/ 109563 w 352450"/>
              <a:gd name="connsiteY63" fmla="*/ 750093 h 1628775"/>
              <a:gd name="connsiteX64" fmla="*/ 116707 w 352450"/>
              <a:gd name="connsiteY64" fmla="*/ 754856 h 1628775"/>
              <a:gd name="connsiteX65" fmla="*/ 123850 w 352450"/>
              <a:gd name="connsiteY65" fmla="*/ 757237 h 1628775"/>
              <a:gd name="connsiteX66" fmla="*/ 130994 w 352450"/>
              <a:gd name="connsiteY66" fmla="*/ 762000 h 1628775"/>
              <a:gd name="connsiteX67" fmla="*/ 138138 w 352450"/>
              <a:gd name="connsiteY67" fmla="*/ 764381 h 1628775"/>
              <a:gd name="connsiteX68" fmla="*/ 147663 w 352450"/>
              <a:gd name="connsiteY68" fmla="*/ 769143 h 1628775"/>
              <a:gd name="connsiteX69" fmla="*/ 154807 w 352450"/>
              <a:gd name="connsiteY69" fmla="*/ 776287 h 1628775"/>
              <a:gd name="connsiteX70" fmla="*/ 157188 w 352450"/>
              <a:gd name="connsiteY70" fmla="*/ 783431 h 1628775"/>
              <a:gd name="connsiteX71" fmla="*/ 161950 w 352450"/>
              <a:gd name="connsiteY71" fmla="*/ 790575 h 1628775"/>
              <a:gd name="connsiteX72" fmla="*/ 166713 w 352450"/>
              <a:gd name="connsiteY72" fmla="*/ 807243 h 1628775"/>
              <a:gd name="connsiteX73" fmla="*/ 173857 w 352450"/>
              <a:gd name="connsiteY73" fmla="*/ 821531 h 1628775"/>
              <a:gd name="connsiteX74" fmla="*/ 171475 w 352450"/>
              <a:gd name="connsiteY74" fmla="*/ 852487 h 1628775"/>
              <a:gd name="connsiteX75" fmla="*/ 157188 w 352450"/>
              <a:gd name="connsiteY75" fmla="*/ 866775 h 1628775"/>
              <a:gd name="connsiteX76" fmla="*/ 126232 w 352450"/>
              <a:gd name="connsiteY76" fmla="*/ 869156 h 1628775"/>
              <a:gd name="connsiteX77" fmla="*/ 83369 w 352450"/>
              <a:gd name="connsiteY77" fmla="*/ 881062 h 1628775"/>
              <a:gd name="connsiteX78" fmla="*/ 52413 w 352450"/>
              <a:gd name="connsiteY78" fmla="*/ 888206 h 1628775"/>
              <a:gd name="connsiteX79" fmla="*/ 33363 w 352450"/>
              <a:gd name="connsiteY79" fmla="*/ 895350 h 1628775"/>
              <a:gd name="connsiteX80" fmla="*/ 14313 w 352450"/>
              <a:gd name="connsiteY80" fmla="*/ 909637 h 1628775"/>
              <a:gd name="connsiteX81" fmla="*/ 4788 w 352450"/>
              <a:gd name="connsiteY81" fmla="*/ 942974 h 1628775"/>
              <a:gd name="connsiteX82" fmla="*/ 9551 w 352450"/>
              <a:gd name="connsiteY82" fmla="*/ 971550 h 1628775"/>
              <a:gd name="connsiteX83" fmla="*/ 35744 w 352450"/>
              <a:gd name="connsiteY83" fmla="*/ 1000125 h 1628775"/>
              <a:gd name="connsiteX84" fmla="*/ 71463 w 352450"/>
              <a:gd name="connsiteY84" fmla="*/ 1009650 h 1628775"/>
              <a:gd name="connsiteX85" fmla="*/ 126231 w 352450"/>
              <a:gd name="connsiteY85" fmla="*/ 1019175 h 1628775"/>
              <a:gd name="connsiteX86" fmla="*/ 161951 w 352450"/>
              <a:gd name="connsiteY86" fmla="*/ 1035843 h 1628775"/>
              <a:gd name="connsiteX87" fmla="*/ 178619 w 352450"/>
              <a:gd name="connsiteY87" fmla="*/ 1052512 h 1628775"/>
              <a:gd name="connsiteX88" fmla="*/ 173858 w 352450"/>
              <a:gd name="connsiteY88" fmla="*/ 1076326 h 1628775"/>
              <a:gd name="connsiteX89" fmla="*/ 159569 w 352450"/>
              <a:gd name="connsiteY89" fmla="*/ 1095375 h 1628775"/>
              <a:gd name="connsiteX90" fmla="*/ 123851 w 352450"/>
              <a:gd name="connsiteY90" fmla="*/ 1114424 h 1628775"/>
              <a:gd name="connsiteX91" fmla="*/ 61937 w 352450"/>
              <a:gd name="connsiteY91" fmla="*/ 1147761 h 1628775"/>
              <a:gd name="connsiteX92" fmla="*/ 16694 w 352450"/>
              <a:gd name="connsiteY92" fmla="*/ 1173955 h 1628775"/>
              <a:gd name="connsiteX93" fmla="*/ 2407 w 352450"/>
              <a:gd name="connsiteY93" fmla="*/ 1207293 h 1628775"/>
              <a:gd name="connsiteX94" fmla="*/ 14313 w 352450"/>
              <a:gd name="connsiteY94" fmla="*/ 1243012 h 1628775"/>
              <a:gd name="connsiteX95" fmla="*/ 57176 w 352450"/>
              <a:gd name="connsiteY95" fmla="*/ 1259681 h 1628775"/>
              <a:gd name="connsiteX96" fmla="*/ 100038 w 352450"/>
              <a:gd name="connsiteY96" fmla="*/ 1278731 h 1628775"/>
              <a:gd name="connsiteX97" fmla="*/ 128613 w 352450"/>
              <a:gd name="connsiteY97" fmla="*/ 1295399 h 1628775"/>
              <a:gd name="connsiteX98" fmla="*/ 147664 w 352450"/>
              <a:gd name="connsiteY98" fmla="*/ 1321593 h 1628775"/>
              <a:gd name="connsiteX99" fmla="*/ 138138 w 352450"/>
              <a:gd name="connsiteY99" fmla="*/ 1357312 h 1628775"/>
              <a:gd name="connsiteX100" fmla="*/ 92894 w 352450"/>
              <a:gd name="connsiteY100" fmla="*/ 1376362 h 1628775"/>
              <a:gd name="connsiteX101" fmla="*/ 33363 w 352450"/>
              <a:gd name="connsiteY101" fmla="*/ 1388269 h 1628775"/>
              <a:gd name="connsiteX102" fmla="*/ 9550 w 352450"/>
              <a:gd name="connsiteY102" fmla="*/ 1407318 h 1628775"/>
              <a:gd name="connsiteX103" fmla="*/ 25 w 352450"/>
              <a:gd name="connsiteY103" fmla="*/ 1435893 h 1628775"/>
              <a:gd name="connsiteX104" fmla="*/ 11932 w 352450"/>
              <a:gd name="connsiteY104" fmla="*/ 1450181 h 1628775"/>
              <a:gd name="connsiteX105" fmla="*/ 33363 w 352450"/>
              <a:gd name="connsiteY105" fmla="*/ 1469231 h 1628775"/>
              <a:gd name="connsiteX106" fmla="*/ 57175 w 352450"/>
              <a:gd name="connsiteY106" fmla="*/ 1483518 h 1628775"/>
              <a:gd name="connsiteX107" fmla="*/ 97657 w 352450"/>
              <a:gd name="connsiteY107" fmla="*/ 1500187 h 1628775"/>
              <a:gd name="connsiteX108" fmla="*/ 116707 w 352450"/>
              <a:gd name="connsiteY108" fmla="*/ 1504950 h 1628775"/>
              <a:gd name="connsiteX109" fmla="*/ 138138 w 352450"/>
              <a:gd name="connsiteY109" fmla="*/ 1514475 h 1628775"/>
              <a:gd name="connsiteX110" fmla="*/ 157188 w 352450"/>
              <a:gd name="connsiteY110" fmla="*/ 1531143 h 1628775"/>
              <a:gd name="connsiteX111" fmla="*/ 157188 w 352450"/>
              <a:gd name="connsiteY111" fmla="*/ 1552574 h 1628775"/>
              <a:gd name="connsiteX112" fmla="*/ 138137 w 352450"/>
              <a:gd name="connsiteY112" fmla="*/ 1566861 h 1628775"/>
              <a:gd name="connsiteX113" fmla="*/ 95276 w 352450"/>
              <a:gd name="connsiteY113" fmla="*/ 1574005 h 1628775"/>
              <a:gd name="connsiteX114" fmla="*/ 57176 w 352450"/>
              <a:gd name="connsiteY114" fmla="*/ 1581150 h 1628775"/>
              <a:gd name="connsiteX115" fmla="*/ 30981 w 352450"/>
              <a:gd name="connsiteY115" fmla="*/ 1585913 h 1628775"/>
              <a:gd name="connsiteX116" fmla="*/ 11932 w 352450"/>
              <a:gd name="connsiteY116" fmla="*/ 1604962 h 1628775"/>
              <a:gd name="connsiteX117" fmla="*/ 7169 w 352450"/>
              <a:gd name="connsiteY117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95275 w 352450"/>
              <a:gd name="connsiteY31" fmla="*/ 461962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80988 w 352450"/>
              <a:gd name="connsiteY60" fmla="*/ 735806 h 1628775"/>
              <a:gd name="connsiteX61" fmla="*/ 95275 w 352450"/>
              <a:gd name="connsiteY61" fmla="*/ 740568 h 1628775"/>
              <a:gd name="connsiteX62" fmla="*/ 109563 w 352450"/>
              <a:gd name="connsiteY62" fmla="*/ 750093 h 1628775"/>
              <a:gd name="connsiteX63" fmla="*/ 116707 w 352450"/>
              <a:gd name="connsiteY63" fmla="*/ 754856 h 1628775"/>
              <a:gd name="connsiteX64" fmla="*/ 123850 w 352450"/>
              <a:gd name="connsiteY64" fmla="*/ 757237 h 1628775"/>
              <a:gd name="connsiteX65" fmla="*/ 130994 w 352450"/>
              <a:gd name="connsiteY65" fmla="*/ 762000 h 1628775"/>
              <a:gd name="connsiteX66" fmla="*/ 138138 w 352450"/>
              <a:gd name="connsiteY66" fmla="*/ 764381 h 1628775"/>
              <a:gd name="connsiteX67" fmla="*/ 147663 w 352450"/>
              <a:gd name="connsiteY67" fmla="*/ 769143 h 1628775"/>
              <a:gd name="connsiteX68" fmla="*/ 154807 w 352450"/>
              <a:gd name="connsiteY68" fmla="*/ 776287 h 1628775"/>
              <a:gd name="connsiteX69" fmla="*/ 157188 w 352450"/>
              <a:gd name="connsiteY69" fmla="*/ 783431 h 1628775"/>
              <a:gd name="connsiteX70" fmla="*/ 161950 w 352450"/>
              <a:gd name="connsiteY70" fmla="*/ 790575 h 1628775"/>
              <a:gd name="connsiteX71" fmla="*/ 166713 w 352450"/>
              <a:gd name="connsiteY71" fmla="*/ 807243 h 1628775"/>
              <a:gd name="connsiteX72" fmla="*/ 173857 w 352450"/>
              <a:gd name="connsiteY72" fmla="*/ 821531 h 1628775"/>
              <a:gd name="connsiteX73" fmla="*/ 171475 w 352450"/>
              <a:gd name="connsiteY73" fmla="*/ 852487 h 1628775"/>
              <a:gd name="connsiteX74" fmla="*/ 157188 w 352450"/>
              <a:gd name="connsiteY74" fmla="*/ 866775 h 1628775"/>
              <a:gd name="connsiteX75" fmla="*/ 126232 w 352450"/>
              <a:gd name="connsiteY75" fmla="*/ 869156 h 1628775"/>
              <a:gd name="connsiteX76" fmla="*/ 83369 w 352450"/>
              <a:gd name="connsiteY76" fmla="*/ 881062 h 1628775"/>
              <a:gd name="connsiteX77" fmla="*/ 52413 w 352450"/>
              <a:gd name="connsiteY77" fmla="*/ 888206 h 1628775"/>
              <a:gd name="connsiteX78" fmla="*/ 33363 w 352450"/>
              <a:gd name="connsiteY78" fmla="*/ 895350 h 1628775"/>
              <a:gd name="connsiteX79" fmla="*/ 14313 w 352450"/>
              <a:gd name="connsiteY79" fmla="*/ 909637 h 1628775"/>
              <a:gd name="connsiteX80" fmla="*/ 4788 w 352450"/>
              <a:gd name="connsiteY80" fmla="*/ 942974 h 1628775"/>
              <a:gd name="connsiteX81" fmla="*/ 9551 w 352450"/>
              <a:gd name="connsiteY81" fmla="*/ 971550 h 1628775"/>
              <a:gd name="connsiteX82" fmla="*/ 35744 w 352450"/>
              <a:gd name="connsiteY82" fmla="*/ 1000125 h 1628775"/>
              <a:gd name="connsiteX83" fmla="*/ 71463 w 352450"/>
              <a:gd name="connsiteY83" fmla="*/ 1009650 h 1628775"/>
              <a:gd name="connsiteX84" fmla="*/ 126231 w 352450"/>
              <a:gd name="connsiteY84" fmla="*/ 1019175 h 1628775"/>
              <a:gd name="connsiteX85" fmla="*/ 161951 w 352450"/>
              <a:gd name="connsiteY85" fmla="*/ 1035843 h 1628775"/>
              <a:gd name="connsiteX86" fmla="*/ 178619 w 352450"/>
              <a:gd name="connsiteY86" fmla="*/ 1052512 h 1628775"/>
              <a:gd name="connsiteX87" fmla="*/ 173858 w 352450"/>
              <a:gd name="connsiteY87" fmla="*/ 1076326 h 1628775"/>
              <a:gd name="connsiteX88" fmla="*/ 159569 w 352450"/>
              <a:gd name="connsiteY88" fmla="*/ 1095375 h 1628775"/>
              <a:gd name="connsiteX89" fmla="*/ 123851 w 352450"/>
              <a:gd name="connsiteY89" fmla="*/ 1114424 h 1628775"/>
              <a:gd name="connsiteX90" fmla="*/ 61937 w 352450"/>
              <a:gd name="connsiteY90" fmla="*/ 1147761 h 1628775"/>
              <a:gd name="connsiteX91" fmla="*/ 16694 w 352450"/>
              <a:gd name="connsiteY91" fmla="*/ 1173955 h 1628775"/>
              <a:gd name="connsiteX92" fmla="*/ 2407 w 352450"/>
              <a:gd name="connsiteY92" fmla="*/ 1207293 h 1628775"/>
              <a:gd name="connsiteX93" fmla="*/ 14313 w 352450"/>
              <a:gd name="connsiteY93" fmla="*/ 1243012 h 1628775"/>
              <a:gd name="connsiteX94" fmla="*/ 57176 w 352450"/>
              <a:gd name="connsiteY94" fmla="*/ 1259681 h 1628775"/>
              <a:gd name="connsiteX95" fmla="*/ 100038 w 352450"/>
              <a:gd name="connsiteY95" fmla="*/ 1278731 h 1628775"/>
              <a:gd name="connsiteX96" fmla="*/ 128613 w 352450"/>
              <a:gd name="connsiteY96" fmla="*/ 1295399 h 1628775"/>
              <a:gd name="connsiteX97" fmla="*/ 147664 w 352450"/>
              <a:gd name="connsiteY97" fmla="*/ 1321593 h 1628775"/>
              <a:gd name="connsiteX98" fmla="*/ 138138 w 352450"/>
              <a:gd name="connsiteY98" fmla="*/ 1357312 h 1628775"/>
              <a:gd name="connsiteX99" fmla="*/ 92894 w 352450"/>
              <a:gd name="connsiteY99" fmla="*/ 1376362 h 1628775"/>
              <a:gd name="connsiteX100" fmla="*/ 33363 w 352450"/>
              <a:gd name="connsiteY100" fmla="*/ 1388269 h 1628775"/>
              <a:gd name="connsiteX101" fmla="*/ 9550 w 352450"/>
              <a:gd name="connsiteY101" fmla="*/ 1407318 h 1628775"/>
              <a:gd name="connsiteX102" fmla="*/ 25 w 352450"/>
              <a:gd name="connsiteY102" fmla="*/ 1435893 h 1628775"/>
              <a:gd name="connsiteX103" fmla="*/ 11932 w 352450"/>
              <a:gd name="connsiteY103" fmla="*/ 1450181 h 1628775"/>
              <a:gd name="connsiteX104" fmla="*/ 33363 w 352450"/>
              <a:gd name="connsiteY104" fmla="*/ 1469231 h 1628775"/>
              <a:gd name="connsiteX105" fmla="*/ 57175 w 352450"/>
              <a:gd name="connsiteY105" fmla="*/ 1483518 h 1628775"/>
              <a:gd name="connsiteX106" fmla="*/ 97657 w 352450"/>
              <a:gd name="connsiteY106" fmla="*/ 1500187 h 1628775"/>
              <a:gd name="connsiteX107" fmla="*/ 116707 w 352450"/>
              <a:gd name="connsiteY107" fmla="*/ 1504950 h 1628775"/>
              <a:gd name="connsiteX108" fmla="*/ 138138 w 352450"/>
              <a:gd name="connsiteY108" fmla="*/ 1514475 h 1628775"/>
              <a:gd name="connsiteX109" fmla="*/ 157188 w 352450"/>
              <a:gd name="connsiteY109" fmla="*/ 1531143 h 1628775"/>
              <a:gd name="connsiteX110" fmla="*/ 157188 w 352450"/>
              <a:gd name="connsiteY110" fmla="*/ 1552574 h 1628775"/>
              <a:gd name="connsiteX111" fmla="*/ 138137 w 352450"/>
              <a:gd name="connsiteY111" fmla="*/ 1566861 h 1628775"/>
              <a:gd name="connsiteX112" fmla="*/ 95276 w 352450"/>
              <a:gd name="connsiteY112" fmla="*/ 1574005 h 1628775"/>
              <a:gd name="connsiteX113" fmla="*/ 57176 w 352450"/>
              <a:gd name="connsiteY113" fmla="*/ 1581150 h 1628775"/>
              <a:gd name="connsiteX114" fmla="*/ 30981 w 352450"/>
              <a:gd name="connsiteY114" fmla="*/ 1585913 h 1628775"/>
              <a:gd name="connsiteX115" fmla="*/ 11932 w 352450"/>
              <a:gd name="connsiteY115" fmla="*/ 1604962 h 1628775"/>
              <a:gd name="connsiteX116" fmla="*/ 7169 w 352450"/>
              <a:gd name="connsiteY116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80988 w 352450"/>
              <a:gd name="connsiteY60" fmla="*/ 735806 h 1628775"/>
              <a:gd name="connsiteX61" fmla="*/ 95275 w 352450"/>
              <a:gd name="connsiteY61" fmla="*/ 740568 h 1628775"/>
              <a:gd name="connsiteX62" fmla="*/ 109563 w 352450"/>
              <a:gd name="connsiteY62" fmla="*/ 750093 h 1628775"/>
              <a:gd name="connsiteX63" fmla="*/ 116707 w 352450"/>
              <a:gd name="connsiteY63" fmla="*/ 754856 h 1628775"/>
              <a:gd name="connsiteX64" fmla="*/ 123850 w 352450"/>
              <a:gd name="connsiteY64" fmla="*/ 757237 h 1628775"/>
              <a:gd name="connsiteX65" fmla="*/ 130994 w 352450"/>
              <a:gd name="connsiteY65" fmla="*/ 762000 h 1628775"/>
              <a:gd name="connsiteX66" fmla="*/ 138138 w 352450"/>
              <a:gd name="connsiteY66" fmla="*/ 764381 h 1628775"/>
              <a:gd name="connsiteX67" fmla="*/ 147663 w 352450"/>
              <a:gd name="connsiteY67" fmla="*/ 769143 h 1628775"/>
              <a:gd name="connsiteX68" fmla="*/ 154807 w 352450"/>
              <a:gd name="connsiteY68" fmla="*/ 776287 h 1628775"/>
              <a:gd name="connsiteX69" fmla="*/ 157188 w 352450"/>
              <a:gd name="connsiteY69" fmla="*/ 783431 h 1628775"/>
              <a:gd name="connsiteX70" fmla="*/ 161950 w 352450"/>
              <a:gd name="connsiteY70" fmla="*/ 790575 h 1628775"/>
              <a:gd name="connsiteX71" fmla="*/ 166713 w 352450"/>
              <a:gd name="connsiteY71" fmla="*/ 807243 h 1628775"/>
              <a:gd name="connsiteX72" fmla="*/ 173857 w 352450"/>
              <a:gd name="connsiteY72" fmla="*/ 821531 h 1628775"/>
              <a:gd name="connsiteX73" fmla="*/ 171475 w 352450"/>
              <a:gd name="connsiteY73" fmla="*/ 852487 h 1628775"/>
              <a:gd name="connsiteX74" fmla="*/ 157188 w 352450"/>
              <a:gd name="connsiteY74" fmla="*/ 866775 h 1628775"/>
              <a:gd name="connsiteX75" fmla="*/ 126232 w 352450"/>
              <a:gd name="connsiteY75" fmla="*/ 869156 h 1628775"/>
              <a:gd name="connsiteX76" fmla="*/ 83369 w 352450"/>
              <a:gd name="connsiteY76" fmla="*/ 881062 h 1628775"/>
              <a:gd name="connsiteX77" fmla="*/ 52413 w 352450"/>
              <a:gd name="connsiteY77" fmla="*/ 888206 h 1628775"/>
              <a:gd name="connsiteX78" fmla="*/ 33363 w 352450"/>
              <a:gd name="connsiteY78" fmla="*/ 895350 h 1628775"/>
              <a:gd name="connsiteX79" fmla="*/ 14313 w 352450"/>
              <a:gd name="connsiteY79" fmla="*/ 909637 h 1628775"/>
              <a:gd name="connsiteX80" fmla="*/ 4788 w 352450"/>
              <a:gd name="connsiteY80" fmla="*/ 942974 h 1628775"/>
              <a:gd name="connsiteX81" fmla="*/ 9551 w 352450"/>
              <a:gd name="connsiteY81" fmla="*/ 971550 h 1628775"/>
              <a:gd name="connsiteX82" fmla="*/ 35744 w 352450"/>
              <a:gd name="connsiteY82" fmla="*/ 1000125 h 1628775"/>
              <a:gd name="connsiteX83" fmla="*/ 71463 w 352450"/>
              <a:gd name="connsiteY83" fmla="*/ 1009650 h 1628775"/>
              <a:gd name="connsiteX84" fmla="*/ 126231 w 352450"/>
              <a:gd name="connsiteY84" fmla="*/ 1019175 h 1628775"/>
              <a:gd name="connsiteX85" fmla="*/ 161951 w 352450"/>
              <a:gd name="connsiteY85" fmla="*/ 1035843 h 1628775"/>
              <a:gd name="connsiteX86" fmla="*/ 178619 w 352450"/>
              <a:gd name="connsiteY86" fmla="*/ 1052512 h 1628775"/>
              <a:gd name="connsiteX87" fmla="*/ 173858 w 352450"/>
              <a:gd name="connsiteY87" fmla="*/ 1076326 h 1628775"/>
              <a:gd name="connsiteX88" fmla="*/ 159569 w 352450"/>
              <a:gd name="connsiteY88" fmla="*/ 1095375 h 1628775"/>
              <a:gd name="connsiteX89" fmla="*/ 123851 w 352450"/>
              <a:gd name="connsiteY89" fmla="*/ 1114424 h 1628775"/>
              <a:gd name="connsiteX90" fmla="*/ 61937 w 352450"/>
              <a:gd name="connsiteY90" fmla="*/ 1147761 h 1628775"/>
              <a:gd name="connsiteX91" fmla="*/ 16694 w 352450"/>
              <a:gd name="connsiteY91" fmla="*/ 1173955 h 1628775"/>
              <a:gd name="connsiteX92" fmla="*/ 2407 w 352450"/>
              <a:gd name="connsiteY92" fmla="*/ 1207293 h 1628775"/>
              <a:gd name="connsiteX93" fmla="*/ 14313 w 352450"/>
              <a:gd name="connsiteY93" fmla="*/ 1243012 h 1628775"/>
              <a:gd name="connsiteX94" fmla="*/ 57176 w 352450"/>
              <a:gd name="connsiteY94" fmla="*/ 1259681 h 1628775"/>
              <a:gd name="connsiteX95" fmla="*/ 100038 w 352450"/>
              <a:gd name="connsiteY95" fmla="*/ 1278731 h 1628775"/>
              <a:gd name="connsiteX96" fmla="*/ 128613 w 352450"/>
              <a:gd name="connsiteY96" fmla="*/ 1295399 h 1628775"/>
              <a:gd name="connsiteX97" fmla="*/ 147664 w 352450"/>
              <a:gd name="connsiteY97" fmla="*/ 1321593 h 1628775"/>
              <a:gd name="connsiteX98" fmla="*/ 138138 w 352450"/>
              <a:gd name="connsiteY98" fmla="*/ 1357312 h 1628775"/>
              <a:gd name="connsiteX99" fmla="*/ 92894 w 352450"/>
              <a:gd name="connsiteY99" fmla="*/ 1376362 h 1628775"/>
              <a:gd name="connsiteX100" fmla="*/ 33363 w 352450"/>
              <a:gd name="connsiteY100" fmla="*/ 1388269 h 1628775"/>
              <a:gd name="connsiteX101" fmla="*/ 9550 w 352450"/>
              <a:gd name="connsiteY101" fmla="*/ 1407318 h 1628775"/>
              <a:gd name="connsiteX102" fmla="*/ 25 w 352450"/>
              <a:gd name="connsiteY102" fmla="*/ 1435893 h 1628775"/>
              <a:gd name="connsiteX103" fmla="*/ 11932 w 352450"/>
              <a:gd name="connsiteY103" fmla="*/ 1450181 h 1628775"/>
              <a:gd name="connsiteX104" fmla="*/ 33363 w 352450"/>
              <a:gd name="connsiteY104" fmla="*/ 1469231 h 1628775"/>
              <a:gd name="connsiteX105" fmla="*/ 57175 w 352450"/>
              <a:gd name="connsiteY105" fmla="*/ 1483518 h 1628775"/>
              <a:gd name="connsiteX106" fmla="*/ 97657 w 352450"/>
              <a:gd name="connsiteY106" fmla="*/ 1500187 h 1628775"/>
              <a:gd name="connsiteX107" fmla="*/ 116707 w 352450"/>
              <a:gd name="connsiteY107" fmla="*/ 1504950 h 1628775"/>
              <a:gd name="connsiteX108" fmla="*/ 138138 w 352450"/>
              <a:gd name="connsiteY108" fmla="*/ 1514475 h 1628775"/>
              <a:gd name="connsiteX109" fmla="*/ 157188 w 352450"/>
              <a:gd name="connsiteY109" fmla="*/ 1531143 h 1628775"/>
              <a:gd name="connsiteX110" fmla="*/ 157188 w 352450"/>
              <a:gd name="connsiteY110" fmla="*/ 1552574 h 1628775"/>
              <a:gd name="connsiteX111" fmla="*/ 138137 w 352450"/>
              <a:gd name="connsiteY111" fmla="*/ 1566861 h 1628775"/>
              <a:gd name="connsiteX112" fmla="*/ 95276 w 352450"/>
              <a:gd name="connsiteY112" fmla="*/ 1574005 h 1628775"/>
              <a:gd name="connsiteX113" fmla="*/ 57176 w 352450"/>
              <a:gd name="connsiteY113" fmla="*/ 1581150 h 1628775"/>
              <a:gd name="connsiteX114" fmla="*/ 30981 w 352450"/>
              <a:gd name="connsiteY114" fmla="*/ 1585913 h 1628775"/>
              <a:gd name="connsiteX115" fmla="*/ 11932 w 352450"/>
              <a:gd name="connsiteY115" fmla="*/ 1604962 h 1628775"/>
              <a:gd name="connsiteX116" fmla="*/ 7169 w 352450"/>
              <a:gd name="connsiteY116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95275 w 352450"/>
              <a:gd name="connsiteY60" fmla="*/ 740568 h 1628775"/>
              <a:gd name="connsiteX61" fmla="*/ 109563 w 352450"/>
              <a:gd name="connsiteY61" fmla="*/ 750093 h 1628775"/>
              <a:gd name="connsiteX62" fmla="*/ 116707 w 352450"/>
              <a:gd name="connsiteY62" fmla="*/ 754856 h 1628775"/>
              <a:gd name="connsiteX63" fmla="*/ 123850 w 352450"/>
              <a:gd name="connsiteY63" fmla="*/ 757237 h 1628775"/>
              <a:gd name="connsiteX64" fmla="*/ 130994 w 352450"/>
              <a:gd name="connsiteY64" fmla="*/ 762000 h 1628775"/>
              <a:gd name="connsiteX65" fmla="*/ 138138 w 352450"/>
              <a:gd name="connsiteY65" fmla="*/ 764381 h 1628775"/>
              <a:gd name="connsiteX66" fmla="*/ 147663 w 352450"/>
              <a:gd name="connsiteY66" fmla="*/ 769143 h 1628775"/>
              <a:gd name="connsiteX67" fmla="*/ 154807 w 352450"/>
              <a:gd name="connsiteY67" fmla="*/ 776287 h 1628775"/>
              <a:gd name="connsiteX68" fmla="*/ 157188 w 352450"/>
              <a:gd name="connsiteY68" fmla="*/ 783431 h 1628775"/>
              <a:gd name="connsiteX69" fmla="*/ 161950 w 352450"/>
              <a:gd name="connsiteY69" fmla="*/ 790575 h 1628775"/>
              <a:gd name="connsiteX70" fmla="*/ 166713 w 352450"/>
              <a:gd name="connsiteY70" fmla="*/ 807243 h 1628775"/>
              <a:gd name="connsiteX71" fmla="*/ 173857 w 352450"/>
              <a:gd name="connsiteY71" fmla="*/ 821531 h 1628775"/>
              <a:gd name="connsiteX72" fmla="*/ 171475 w 352450"/>
              <a:gd name="connsiteY72" fmla="*/ 852487 h 1628775"/>
              <a:gd name="connsiteX73" fmla="*/ 157188 w 352450"/>
              <a:gd name="connsiteY73" fmla="*/ 866775 h 1628775"/>
              <a:gd name="connsiteX74" fmla="*/ 126232 w 352450"/>
              <a:gd name="connsiteY74" fmla="*/ 869156 h 1628775"/>
              <a:gd name="connsiteX75" fmla="*/ 83369 w 352450"/>
              <a:gd name="connsiteY75" fmla="*/ 881062 h 1628775"/>
              <a:gd name="connsiteX76" fmla="*/ 52413 w 352450"/>
              <a:gd name="connsiteY76" fmla="*/ 888206 h 1628775"/>
              <a:gd name="connsiteX77" fmla="*/ 33363 w 352450"/>
              <a:gd name="connsiteY77" fmla="*/ 895350 h 1628775"/>
              <a:gd name="connsiteX78" fmla="*/ 14313 w 352450"/>
              <a:gd name="connsiteY78" fmla="*/ 909637 h 1628775"/>
              <a:gd name="connsiteX79" fmla="*/ 4788 w 352450"/>
              <a:gd name="connsiteY79" fmla="*/ 942974 h 1628775"/>
              <a:gd name="connsiteX80" fmla="*/ 9551 w 352450"/>
              <a:gd name="connsiteY80" fmla="*/ 971550 h 1628775"/>
              <a:gd name="connsiteX81" fmla="*/ 35744 w 352450"/>
              <a:gd name="connsiteY81" fmla="*/ 1000125 h 1628775"/>
              <a:gd name="connsiteX82" fmla="*/ 71463 w 352450"/>
              <a:gd name="connsiteY82" fmla="*/ 1009650 h 1628775"/>
              <a:gd name="connsiteX83" fmla="*/ 126231 w 352450"/>
              <a:gd name="connsiteY83" fmla="*/ 1019175 h 1628775"/>
              <a:gd name="connsiteX84" fmla="*/ 161951 w 352450"/>
              <a:gd name="connsiteY84" fmla="*/ 1035843 h 1628775"/>
              <a:gd name="connsiteX85" fmla="*/ 178619 w 352450"/>
              <a:gd name="connsiteY85" fmla="*/ 1052512 h 1628775"/>
              <a:gd name="connsiteX86" fmla="*/ 173858 w 352450"/>
              <a:gd name="connsiteY86" fmla="*/ 1076326 h 1628775"/>
              <a:gd name="connsiteX87" fmla="*/ 159569 w 352450"/>
              <a:gd name="connsiteY87" fmla="*/ 1095375 h 1628775"/>
              <a:gd name="connsiteX88" fmla="*/ 123851 w 352450"/>
              <a:gd name="connsiteY88" fmla="*/ 1114424 h 1628775"/>
              <a:gd name="connsiteX89" fmla="*/ 61937 w 352450"/>
              <a:gd name="connsiteY89" fmla="*/ 1147761 h 1628775"/>
              <a:gd name="connsiteX90" fmla="*/ 16694 w 352450"/>
              <a:gd name="connsiteY90" fmla="*/ 1173955 h 1628775"/>
              <a:gd name="connsiteX91" fmla="*/ 2407 w 352450"/>
              <a:gd name="connsiteY91" fmla="*/ 1207293 h 1628775"/>
              <a:gd name="connsiteX92" fmla="*/ 14313 w 352450"/>
              <a:gd name="connsiteY92" fmla="*/ 1243012 h 1628775"/>
              <a:gd name="connsiteX93" fmla="*/ 57176 w 352450"/>
              <a:gd name="connsiteY93" fmla="*/ 1259681 h 1628775"/>
              <a:gd name="connsiteX94" fmla="*/ 100038 w 352450"/>
              <a:gd name="connsiteY94" fmla="*/ 1278731 h 1628775"/>
              <a:gd name="connsiteX95" fmla="*/ 128613 w 352450"/>
              <a:gd name="connsiteY95" fmla="*/ 1295399 h 1628775"/>
              <a:gd name="connsiteX96" fmla="*/ 147664 w 352450"/>
              <a:gd name="connsiteY96" fmla="*/ 1321593 h 1628775"/>
              <a:gd name="connsiteX97" fmla="*/ 138138 w 352450"/>
              <a:gd name="connsiteY97" fmla="*/ 1357312 h 1628775"/>
              <a:gd name="connsiteX98" fmla="*/ 92894 w 352450"/>
              <a:gd name="connsiteY98" fmla="*/ 1376362 h 1628775"/>
              <a:gd name="connsiteX99" fmla="*/ 33363 w 352450"/>
              <a:gd name="connsiteY99" fmla="*/ 1388269 h 1628775"/>
              <a:gd name="connsiteX100" fmla="*/ 9550 w 352450"/>
              <a:gd name="connsiteY100" fmla="*/ 1407318 h 1628775"/>
              <a:gd name="connsiteX101" fmla="*/ 25 w 352450"/>
              <a:gd name="connsiteY101" fmla="*/ 1435893 h 1628775"/>
              <a:gd name="connsiteX102" fmla="*/ 11932 w 352450"/>
              <a:gd name="connsiteY102" fmla="*/ 1450181 h 1628775"/>
              <a:gd name="connsiteX103" fmla="*/ 33363 w 352450"/>
              <a:gd name="connsiteY103" fmla="*/ 1469231 h 1628775"/>
              <a:gd name="connsiteX104" fmla="*/ 57175 w 352450"/>
              <a:gd name="connsiteY104" fmla="*/ 1483518 h 1628775"/>
              <a:gd name="connsiteX105" fmla="*/ 97657 w 352450"/>
              <a:gd name="connsiteY105" fmla="*/ 1500187 h 1628775"/>
              <a:gd name="connsiteX106" fmla="*/ 116707 w 352450"/>
              <a:gd name="connsiteY106" fmla="*/ 1504950 h 1628775"/>
              <a:gd name="connsiteX107" fmla="*/ 138138 w 352450"/>
              <a:gd name="connsiteY107" fmla="*/ 1514475 h 1628775"/>
              <a:gd name="connsiteX108" fmla="*/ 157188 w 352450"/>
              <a:gd name="connsiteY108" fmla="*/ 1531143 h 1628775"/>
              <a:gd name="connsiteX109" fmla="*/ 157188 w 352450"/>
              <a:gd name="connsiteY109" fmla="*/ 1552574 h 1628775"/>
              <a:gd name="connsiteX110" fmla="*/ 138137 w 352450"/>
              <a:gd name="connsiteY110" fmla="*/ 1566861 h 1628775"/>
              <a:gd name="connsiteX111" fmla="*/ 95276 w 352450"/>
              <a:gd name="connsiteY111" fmla="*/ 1574005 h 1628775"/>
              <a:gd name="connsiteX112" fmla="*/ 57176 w 352450"/>
              <a:gd name="connsiteY112" fmla="*/ 1581150 h 1628775"/>
              <a:gd name="connsiteX113" fmla="*/ 30981 w 352450"/>
              <a:gd name="connsiteY113" fmla="*/ 1585913 h 1628775"/>
              <a:gd name="connsiteX114" fmla="*/ 11932 w 352450"/>
              <a:gd name="connsiteY114" fmla="*/ 1604962 h 1628775"/>
              <a:gd name="connsiteX115" fmla="*/ 7169 w 352450"/>
              <a:gd name="connsiteY115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109563 w 352450"/>
              <a:gd name="connsiteY60" fmla="*/ 750093 h 1628775"/>
              <a:gd name="connsiteX61" fmla="*/ 116707 w 352450"/>
              <a:gd name="connsiteY61" fmla="*/ 754856 h 1628775"/>
              <a:gd name="connsiteX62" fmla="*/ 123850 w 352450"/>
              <a:gd name="connsiteY62" fmla="*/ 757237 h 1628775"/>
              <a:gd name="connsiteX63" fmla="*/ 130994 w 352450"/>
              <a:gd name="connsiteY63" fmla="*/ 762000 h 1628775"/>
              <a:gd name="connsiteX64" fmla="*/ 138138 w 352450"/>
              <a:gd name="connsiteY64" fmla="*/ 764381 h 1628775"/>
              <a:gd name="connsiteX65" fmla="*/ 147663 w 352450"/>
              <a:gd name="connsiteY65" fmla="*/ 769143 h 1628775"/>
              <a:gd name="connsiteX66" fmla="*/ 154807 w 352450"/>
              <a:gd name="connsiteY66" fmla="*/ 776287 h 1628775"/>
              <a:gd name="connsiteX67" fmla="*/ 157188 w 352450"/>
              <a:gd name="connsiteY67" fmla="*/ 783431 h 1628775"/>
              <a:gd name="connsiteX68" fmla="*/ 161950 w 352450"/>
              <a:gd name="connsiteY68" fmla="*/ 790575 h 1628775"/>
              <a:gd name="connsiteX69" fmla="*/ 166713 w 352450"/>
              <a:gd name="connsiteY69" fmla="*/ 807243 h 1628775"/>
              <a:gd name="connsiteX70" fmla="*/ 173857 w 352450"/>
              <a:gd name="connsiteY70" fmla="*/ 821531 h 1628775"/>
              <a:gd name="connsiteX71" fmla="*/ 171475 w 352450"/>
              <a:gd name="connsiteY71" fmla="*/ 852487 h 1628775"/>
              <a:gd name="connsiteX72" fmla="*/ 157188 w 352450"/>
              <a:gd name="connsiteY72" fmla="*/ 866775 h 1628775"/>
              <a:gd name="connsiteX73" fmla="*/ 126232 w 352450"/>
              <a:gd name="connsiteY73" fmla="*/ 869156 h 1628775"/>
              <a:gd name="connsiteX74" fmla="*/ 83369 w 352450"/>
              <a:gd name="connsiteY74" fmla="*/ 881062 h 1628775"/>
              <a:gd name="connsiteX75" fmla="*/ 52413 w 352450"/>
              <a:gd name="connsiteY75" fmla="*/ 888206 h 1628775"/>
              <a:gd name="connsiteX76" fmla="*/ 33363 w 352450"/>
              <a:gd name="connsiteY76" fmla="*/ 895350 h 1628775"/>
              <a:gd name="connsiteX77" fmla="*/ 14313 w 352450"/>
              <a:gd name="connsiteY77" fmla="*/ 909637 h 1628775"/>
              <a:gd name="connsiteX78" fmla="*/ 4788 w 352450"/>
              <a:gd name="connsiteY78" fmla="*/ 942974 h 1628775"/>
              <a:gd name="connsiteX79" fmla="*/ 9551 w 352450"/>
              <a:gd name="connsiteY79" fmla="*/ 971550 h 1628775"/>
              <a:gd name="connsiteX80" fmla="*/ 35744 w 352450"/>
              <a:gd name="connsiteY80" fmla="*/ 1000125 h 1628775"/>
              <a:gd name="connsiteX81" fmla="*/ 71463 w 352450"/>
              <a:gd name="connsiteY81" fmla="*/ 1009650 h 1628775"/>
              <a:gd name="connsiteX82" fmla="*/ 126231 w 352450"/>
              <a:gd name="connsiteY82" fmla="*/ 1019175 h 1628775"/>
              <a:gd name="connsiteX83" fmla="*/ 161951 w 352450"/>
              <a:gd name="connsiteY83" fmla="*/ 1035843 h 1628775"/>
              <a:gd name="connsiteX84" fmla="*/ 178619 w 352450"/>
              <a:gd name="connsiteY84" fmla="*/ 1052512 h 1628775"/>
              <a:gd name="connsiteX85" fmla="*/ 173858 w 352450"/>
              <a:gd name="connsiteY85" fmla="*/ 1076326 h 1628775"/>
              <a:gd name="connsiteX86" fmla="*/ 159569 w 352450"/>
              <a:gd name="connsiteY86" fmla="*/ 1095375 h 1628775"/>
              <a:gd name="connsiteX87" fmla="*/ 123851 w 352450"/>
              <a:gd name="connsiteY87" fmla="*/ 1114424 h 1628775"/>
              <a:gd name="connsiteX88" fmla="*/ 61937 w 352450"/>
              <a:gd name="connsiteY88" fmla="*/ 1147761 h 1628775"/>
              <a:gd name="connsiteX89" fmla="*/ 16694 w 352450"/>
              <a:gd name="connsiteY89" fmla="*/ 1173955 h 1628775"/>
              <a:gd name="connsiteX90" fmla="*/ 2407 w 352450"/>
              <a:gd name="connsiteY90" fmla="*/ 1207293 h 1628775"/>
              <a:gd name="connsiteX91" fmla="*/ 14313 w 352450"/>
              <a:gd name="connsiteY91" fmla="*/ 1243012 h 1628775"/>
              <a:gd name="connsiteX92" fmla="*/ 57176 w 352450"/>
              <a:gd name="connsiteY92" fmla="*/ 1259681 h 1628775"/>
              <a:gd name="connsiteX93" fmla="*/ 100038 w 352450"/>
              <a:gd name="connsiteY93" fmla="*/ 1278731 h 1628775"/>
              <a:gd name="connsiteX94" fmla="*/ 128613 w 352450"/>
              <a:gd name="connsiteY94" fmla="*/ 1295399 h 1628775"/>
              <a:gd name="connsiteX95" fmla="*/ 147664 w 352450"/>
              <a:gd name="connsiteY95" fmla="*/ 1321593 h 1628775"/>
              <a:gd name="connsiteX96" fmla="*/ 138138 w 352450"/>
              <a:gd name="connsiteY96" fmla="*/ 1357312 h 1628775"/>
              <a:gd name="connsiteX97" fmla="*/ 92894 w 352450"/>
              <a:gd name="connsiteY97" fmla="*/ 1376362 h 1628775"/>
              <a:gd name="connsiteX98" fmla="*/ 33363 w 352450"/>
              <a:gd name="connsiteY98" fmla="*/ 1388269 h 1628775"/>
              <a:gd name="connsiteX99" fmla="*/ 9550 w 352450"/>
              <a:gd name="connsiteY99" fmla="*/ 1407318 h 1628775"/>
              <a:gd name="connsiteX100" fmla="*/ 25 w 352450"/>
              <a:gd name="connsiteY100" fmla="*/ 1435893 h 1628775"/>
              <a:gd name="connsiteX101" fmla="*/ 11932 w 352450"/>
              <a:gd name="connsiteY101" fmla="*/ 1450181 h 1628775"/>
              <a:gd name="connsiteX102" fmla="*/ 33363 w 352450"/>
              <a:gd name="connsiteY102" fmla="*/ 1469231 h 1628775"/>
              <a:gd name="connsiteX103" fmla="*/ 57175 w 352450"/>
              <a:gd name="connsiteY103" fmla="*/ 1483518 h 1628775"/>
              <a:gd name="connsiteX104" fmla="*/ 97657 w 352450"/>
              <a:gd name="connsiteY104" fmla="*/ 1500187 h 1628775"/>
              <a:gd name="connsiteX105" fmla="*/ 116707 w 352450"/>
              <a:gd name="connsiteY105" fmla="*/ 1504950 h 1628775"/>
              <a:gd name="connsiteX106" fmla="*/ 138138 w 352450"/>
              <a:gd name="connsiteY106" fmla="*/ 1514475 h 1628775"/>
              <a:gd name="connsiteX107" fmla="*/ 157188 w 352450"/>
              <a:gd name="connsiteY107" fmla="*/ 1531143 h 1628775"/>
              <a:gd name="connsiteX108" fmla="*/ 157188 w 352450"/>
              <a:gd name="connsiteY108" fmla="*/ 1552574 h 1628775"/>
              <a:gd name="connsiteX109" fmla="*/ 138137 w 352450"/>
              <a:gd name="connsiteY109" fmla="*/ 1566861 h 1628775"/>
              <a:gd name="connsiteX110" fmla="*/ 95276 w 352450"/>
              <a:gd name="connsiteY110" fmla="*/ 1574005 h 1628775"/>
              <a:gd name="connsiteX111" fmla="*/ 57176 w 352450"/>
              <a:gd name="connsiteY111" fmla="*/ 1581150 h 1628775"/>
              <a:gd name="connsiteX112" fmla="*/ 30981 w 352450"/>
              <a:gd name="connsiteY112" fmla="*/ 1585913 h 1628775"/>
              <a:gd name="connsiteX113" fmla="*/ 11932 w 352450"/>
              <a:gd name="connsiteY113" fmla="*/ 1604962 h 1628775"/>
              <a:gd name="connsiteX114" fmla="*/ 7169 w 352450"/>
              <a:gd name="connsiteY114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109563 w 352450"/>
              <a:gd name="connsiteY60" fmla="*/ 750093 h 1628775"/>
              <a:gd name="connsiteX61" fmla="*/ 116707 w 352450"/>
              <a:gd name="connsiteY61" fmla="*/ 754856 h 1628775"/>
              <a:gd name="connsiteX62" fmla="*/ 123850 w 352450"/>
              <a:gd name="connsiteY62" fmla="*/ 757237 h 1628775"/>
              <a:gd name="connsiteX63" fmla="*/ 130994 w 352450"/>
              <a:gd name="connsiteY63" fmla="*/ 762000 h 1628775"/>
              <a:gd name="connsiteX64" fmla="*/ 138138 w 352450"/>
              <a:gd name="connsiteY64" fmla="*/ 764381 h 1628775"/>
              <a:gd name="connsiteX65" fmla="*/ 147663 w 352450"/>
              <a:gd name="connsiteY65" fmla="*/ 769143 h 1628775"/>
              <a:gd name="connsiteX66" fmla="*/ 154807 w 352450"/>
              <a:gd name="connsiteY66" fmla="*/ 776287 h 1628775"/>
              <a:gd name="connsiteX67" fmla="*/ 157188 w 352450"/>
              <a:gd name="connsiteY67" fmla="*/ 783431 h 1628775"/>
              <a:gd name="connsiteX68" fmla="*/ 161950 w 352450"/>
              <a:gd name="connsiteY68" fmla="*/ 790575 h 1628775"/>
              <a:gd name="connsiteX69" fmla="*/ 166713 w 352450"/>
              <a:gd name="connsiteY69" fmla="*/ 807243 h 1628775"/>
              <a:gd name="connsiteX70" fmla="*/ 173857 w 352450"/>
              <a:gd name="connsiteY70" fmla="*/ 821531 h 1628775"/>
              <a:gd name="connsiteX71" fmla="*/ 171475 w 352450"/>
              <a:gd name="connsiteY71" fmla="*/ 852487 h 1628775"/>
              <a:gd name="connsiteX72" fmla="*/ 157188 w 352450"/>
              <a:gd name="connsiteY72" fmla="*/ 866775 h 1628775"/>
              <a:gd name="connsiteX73" fmla="*/ 126232 w 352450"/>
              <a:gd name="connsiteY73" fmla="*/ 869156 h 1628775"/>
              <a:gd name="connsiteX74" fmla="*/ 83369 w 352450"/>
              <a:gd name="connsiteY74" fmla="*/ 881062 h 1628775"/>
              <a:gd name="connsiteX75" fmla="*/ 52413 w 352450"/>
              <a:gd name="connsiteY75" fmla="*/ 888206 h 1628775"/>
              <a:gd name="connsiteX76" fmla="*/ 33363 w 352450"/>
              <a:gd name="connsiteY76" fmla="*/ 895350 h 1628775"/>
              <a:gd name="connsiteX77" fmla="*/ 14313 w 352450"/>
              <a:gd name="connsiteY77" fmla="*/ 909637 h 1628775"/>
              <a:gd name="connsiteX78" fmla="*/ 4788 w 352450"/>
              <a:gd name="connsiteY78" fmla="*/ 942974 h 1628775"/>
              <a:gd name="connsiteX79" fmla="*/ 9551 w 352450"/>
              <a:gd name="connsiteY79" fmla="*/ 971550 h 1628775"/>
              <a:gd name="connsiteX80" fmla="*/ 35744 w 352450"/>
              <a:gd name="connsiteY80" fmla="*/ 1000125 h 1628775"/>
              <a:gd name="connsiteX81" fmla="*/ 71463 w 352450"/>
              <a:gd name="connsiteY81" fmla="*/ 1009650 h 1628775"/>
              <a:gd name="connsiteX82" fmla="*/ 126231 w 352450"/>
              <a:gd name="connsiteY82" fmla="*/ 1019175 h 1628775"/>
              <a:gd name="connsiteX83" fmla="*/ 161951 w 352450"/>
              <a:gd name="connsiteY83" fmla="*/ 1035843 h 1628775"/>
              <a:gd name="connsiteX84" fmla="*/ 178619 w 352450"/>
              <a:gd name="connsiteY84" fmla="*/ 1052512 h 1628775"/>
              <a:gd name="connsiteX85" fmla="*/ 173858 w 352450"/>
              <a:gd name="connsiteY85" fmla="*/ 1076326 h 1628775"/>
              <a:gd name="connsiteX86" fmla="*/ 159569 w 352450"/>
              <a:gd name="connsiteY86" fmla="*/ 1095375 h 1628775"/>
              <a:gd name="connsiteX87" fmla="*/ 123851 w 352450"/>
              <a:gd name="connsiteY87" fmla="*/ 1114424 h 1628775"/>
              <a:gd name="connsiteX88" fmla="*/ 61937 w 352450"/>
              <a:gd name="connsiteY88" fmla="*/ 1147761 h 1628775"/>
              <a:gd name="connsiteX89" fmla="*/ 16694 w 352450"/>
              <a:gd name="connsiteY89" fmla="*/ 1173955 h 1628775"/>
              <a:gd name="connsiteX90" fmla="*/ 2407 w 352450"/>
              <a:gd name="connsiteY90" fmla="*/ 1207293 h 1628775"/>
              <a:gd name="connsiteX91" fmla="*/ 14313 w 352450"/>
              <a:gd name="connsiteY91" fmla="*/ 1243012 h 1628775"/>
              <a:gd name="connsiteX92" fmla="*/ 57176 w 352450"/>
              <a:gd name="connsiteY92" fmla="*/ 1259681 h 1628775"/>
              <a:gd name="connsiteX93" fmla="*/ 100038 w 352450"/>
              <a:gd name="connsiteY93" fmla="*/ 1278731 h 1628775"/>
              <a:gd name="connsiteX94" fmla="*/ 128613 w 352450"/>
              <a:gd name="connsiteY94" fmla="*/ 1295399 h 1628775"/>
              <a:gd name="connsiteX95" fmla="*/ 147664 w 352450"/>
              <a:gd name="connsiteY95" fmla="*/ 1321593 h 1628775"/>
              <a:gd name="connsiteX96" fmla="*/ 138138 w 352450"/>
              <a:gd name="connsiteY96" fmla="*/ 1357312 h 1628775"/>
              <a:gd name="connsiteX97" fmla="*/ 92894 w 352450"/>
              <a:gd name="connsiteY97" fmla="*/ 1376362 h 1628775"/>
              <a:gd name="connsiteX98" fmla="*/ 33363 w 352450"/>
              <a:gd name="connsiteY98" fmla="*/ 1388269 h 1628775"/>
              <a:gd name="connsiteX99" fmla="*/ 9550 w 352450"/>
              <a:gd name="connsiteY99" fmla="*/ 1407318 h 1628775"/>
              <a:gd name="connsiteX100" fmla="*/ 25 w 352450"/>
              <a:gd name="connsiteY100" fmla="*/ 1435893 h 1628775"/>
              <a:gd name="connsiteX101" fmla="*/ 11932 w 352450"/>
              <a:gd name="connsiteY101" fmla="*/ 1450181 h 1628775"/>
              <a:gd name="connsiteX102" fmla="*/ 33363 w 352450"/>
              <a:gd name="connsiteY102" fmla="*/ 1469231 h 1628775"/>
              <a:gd name="connsiteX103" fmla="*/ 57175 w 352450"/>
              <a:gd name="connsiteY103" fmla="*/ 1483518 h 1628775"/>
              <a:gd name="connsiteX104" fmla="*/ 97657 w 352450"/>
              <a:gd name="connsiteY104" fmla="*/ 1500187 h 1628775"/>
              <a:gd name="connsiteX105" fmla="*/ 116707 w 352450"/>
              <a:gd name="connsiteY105" fmla="*/ 1504950 h 1628775"/>
              <a:gd name="connsiteX106" fmla="*/ 138138 w 352450"/>
              <a:gd name="connsiteY106" fmla="*/ 1514475 h 1628775"/>
              <a:gd name="connsiteX107" fmla="*/ 157188 w 352450"/>
              <a:gd name="connsiteY107" fmla="*/ 1531143 h 1628775"/>
              <a:gd name="connsiteX108" fmla="*/ 157188 w 352450"/>
              <a:gd name="connsiteY108" fmla="*/ 1552574 h 1628775"/>
              <a:gd name="connsiteX109" fmla="*/ 138137 w 352450"/>
              <a:gd name="connsiteY109" fmla="*/ 1566861 h 1628775"/>
              <a:gd name="connsiteX110" fmla="*/ 95276 w 352450"/>
              <a:gd name="connsiteY110" fmla="*/ 1574005 h 1628775"/>
              <a:gd name="connsiteX111" fmla="*/ 57176 w 352450"/>
              <a:gd name="connsiteY111" fmla="*/ 1581150 h 1628775"/>
              <a:gd name="connsiteX112" fmla="*/ 30981 w 352450"/>
              <a:gd name="connsiteY112" fmla="*/ 1585913 h 1628775"/>
              <a:gd name="connsiteX113" fmla="*/ 11932 w 352450"/>
              <a:gd name="connsiteY113" fmla="*/ 1604962 h 1628775"/>
              <a:gd name="connsiteX114" fmla="*/ 7169 w 352450"/>
              <a:gd name="connsiteY114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109563 w 352450"/>
              <a:gd name="connsiteY60" fmla="*/ 750093 h 1628775"/>
              <a:gd name="connsiteX61" fmla="*/ 116707 w 352450"/>
              <a:gd name="connsiteY61" fmla="*/ 754856 h 1628775"/>
              <a:gd name="connsiteX62" fmla="*/ 123850 w 352450"/>
              <a:gd name="connsiteY62" fmla="*/ 757237 h 1628775"/>
              <a:gd name="connsiteX63" fmla="*/ 130994 w 352450"/>
              <a:gd name="connsiteY63" fmla="*/ 762000 h 1628775"/>
              <a:gd name="connsiteX64" fmla="*/ 138138 w 352450"/>
              <a:gd name="connsiteY64" fmla="*/ 764381 h 1628775"/>
              <a:gd name="connsiteX65" fmla="*/ 147663 w 352450"/>
              <a:gd name="connsiteY65" fmla="*/ 769143 h 1628775"/>
              <a:gd name="connsiteX66" fmla="*/ 154807 w 352450"/>
              <a:gd name="connsiteY66" fmla="*/ 776287 h 1628775"/>
              <a:gd name="connsiteX67" fmla="*/ 157188 w 352450"/>
              <a:gd name="connsiteY67" fmla="*/ 783431 h 1628775"/>
              <a:gd name="connsiteX68" fmla="*/ 161950 w 352450"/>
              <a:gd name="connsiteY68" fmla="*/ 790575 h 1628775"/>
              <a:gd name="connsiteX69" fmla="*/ 166713 w 352450"/>
              <a:gd name="connsiteY69" fmla="*/ 807243 h 1628775"/>
              <a:gd name="connsiteX70" fmla="*/ 173857 w 352450"/>
              <a:gd name="connsiteY70" fmla="*/ 821531 h 1628775"/>
              <a:gd name="connsiteX71" fmla="*/ 171475 w 352450"/>
              <a:gd name="connsiteY71" fmla="*/ 852487 h 1628775"/>
              <a:gd name="connsiteX72" fmla="*/ 157188 w 352450"/>
              <a:gd name="connsiteY72" fmla="*/ 866775 h 1628775"/>
              <a:gd name="connsiteX73" fmla="*/ 126232 w 352450"/>
              <a:gd name="connsiteY73" fmla="*/ 869156 h 1628775"/>
              <a:gd name="connsiteX74" fmla="*/ 83369 w 352450"/>
              <a:gd name="connsiteY74" fmla="*/ 881062 h 1628775"/>
              <a:gd name="connsiteX75" fmla="*/ 52413 w 352450"/>
              <a:gd name="connsiteY75" fmla="*/ 888206 h 1628775"/>
              <a:gd name="connsiteX76" fmla="*/ 33363 w 352450"/>
              <a:gd name="connsiteY76" fmla="*/ 895350 h 1628775"/>
              <a:gd name="connsiteX77" fmla="*/ 14313 w 352450"/>
              <a:gd name="connsiteY77" fmla="*/ 909637 h 1628775"/>
              <a:gd name="connsiteX78" fmla="*/ 4788 w 352450"/>
              <a:gd name="connsiteY78" fmla="*/ 942974 h 1628775"/>
              <a:gd name="connsiteX79" fmla="*/ 9551 w 352450"/>
              <a:gd name="connsiteY79" fmla="*/ 971550 h 1628775"/>
              <a:gd name="connsiteX80" fmla="*/ 35744 w 352450"/>
              <a:gd name="connsiteY80" fmla="*/ 1000125 h 1628775"/>
              <a:gd name="connsiteX81" fmla="*/ 71463 w 352450"/>
              <a:gd name="connsiteY81" fmla="*/ 1009650 h 1628775"/>
              <a:gd name="connsiteX82" fmla="*/ 126231 w 352450"/>
              <a:gd name="connsiteY82" fmla="*/ 1019175 h 1628775"/>
              <a:gd name="connsiteX83" fmla="*/ 161951 w 352450"/>
              <a:gd name="connsiteY83" fmla="*/ 1035843 h 1628775"/>
              <a:gd name="connsiteX84" fmla="*/ 178619 w 352450"/>
              <a:gd name="connsiteY84" fmla="*/ 1052512 h 1628775"/>
              <a:gd name="connsiteX85" fmla="*/ 173858 w 352450"/>
              <a:gd name="connsiteY85" fmla="*/ 1076326 h 1628775"/>
              <a:gd name="connsiteX86" fmla="*/ 159569 w 352450"/>
              <a:gd name="connsiteY86" fmla="*/ 1095375 h 1628775"/>
              <a:gd name="connsiteX87" fmla="*/ 123851 w 352450"/>
              <a:gd name="connsiteY87" fmla="*/ 1114424 h 1628775"/>
              <a:gd name="connsiteX88" fmla="*/ 61937 w 352450"/>
              <a:gd name="connsiteY88" fmla="*/ 1147761 h 1628775"/>
              <a:gd name="connsiteX89" fmla="*/ 16694 w 352450"/>
              <a:gd name="connsiteY89" fmla="*/ 1173955 h 1628775"/>
              <a:gd name="connsiteX90" fmla="*/ 2407 w 352450"/>
              <a:gd name="connsiteY90" fmla="*/ 1207293 h 1628775"/>
              <a:gd name="connsiteX91" fmla="*/ 14313 w 352450"/>
              <a:gd name="connsiteY91" fmla="*/ 1243012 h 1628775"/>
              <a:gd name="connsiteX92" fmla="*/ 57176 w 352450"/>
              <a:gd name="connsiteY92" fmla="*/ 1259681 h 1628775"/>
              <a:gd name="connsiteX93" fmla="*/ 100038 w 352450"/>
              <a:gd name="connsiteY93" fmla="*/ 1278731 h 1628775"/>
              <a:gd name="connsiteX94" fmla="*/ 128613 w 352450"/>
              <a:gd name="connsiteY94" fmla="*/ 1295399 h 1628775"/>
              <a:gd name="connsiteX95" fmla="*/ 147664 w 352450"/>
              <a:gd name="connsiteY95" fmla="*/ 1321593 h 1628775"/>
              <a:gd name="connsiteX96" fmla="*/ 138138 w 352450"/>
              <a:gd name="connsiteY96" fmla="*/ 1357312 h 1628775"/>
              <a:gd name="connsiteX97" fmla="*/ 92894 w 352450"/>
              <a:gd name="connsiteY97" fmla="*/ 1376362 h 1628775"/>
              <a:gd name="connsiteX98" fmla="*/ 33363 w 352450"/>
              <a:gd name="connsiteY98" fmla="*/ 1388269 h 1628775"/>
              <a:gd name="connsiteX99" fmla="*/ 9550 w 352450"/>
              <a:gd name="connsiteY99" fmla="*/ 1407318 h 1628775"/>
              <a:gd name="connsiteX100" fmla="*/ 25 w 352450"/>
              <a:gd name="connsiteY100" fmla="*/ 1435893 h 1628775"/>
              <a:gd name="connsiteX101" fmla="*/ 11932 w 352450"/>
              <a:gd name="connsiteY101" fmla="*/ 1450181 h 1628775"/>
              <a:gd name="connsiteX102" fmla="*/ 33363 w 352450"/>
              <a:gd name="connsiteY102" fmla="*/ 1469231 h 1628775"/>
              <a:gd name="connsiteX103" fmla="*/ 57175 w 352450"/>
              <a:gd name="connsiteY103" fmla="*/ 1483518 h 1628775"/>
              <a:gd name="connsiteX104" fmla="*/ 97657 w 352450"/>
              <a:gd name="connsiteY104" fmla="*/ 1500187 h 1628775"/>
              <a:gd name="connsiteX105" fmla="*/ 116707 w 352450"/>
              <a:gd name="connsiteY105" fmla="*/ 1504950 h 1628775"/>
              <a:gd name="connsiteX106" fmla="*/ 138138 w 352450"/>
              <a:gd name="connsiteY106" fmla="*/ 1514475 h 1628775"/>
              <a:gd name="connsiteX107" fmla="*/ 157188 w 352450"/>
              <a:gd name="connsiteY107" fmla="*/ 1531143 h 1628775"/>
              <a:gd name="connsiteX108" fmla="*/ 157188 w 352450"/>
              <a:gd name="connsiteY108" fmla="*/ 1552574 h 1628775"/>
              <a:gd name="connsiteX109" fmla="*/ 138137 w 352450"/>
              <a:gd name="connsiteY109" fmla="*/ 1566861 h 1628775"/>
              <a:gd name="connsiteX110" fmla="*/ 95276 w 352450"/>
              <a:gd name="connsiteY110" fmla="*/ 1574005 h 1628775"/>
              <a:gd name="connsiteX111" fmla="*/ 57176 w 352450"/>
              <a:gd name="connsiteY111" fmla="*/ 1581150 h 1628775"/>
              <a:gd name="connsiteX112" fmla="*/ 30981 w 352450"/>
              <a:gd name="connsiteY112" fmla="*/ 1585913 h 1628775"/>
              <a:gd name="connsiteX113" fmla="*/ 11932 w 352450"/>
              <a:gd name="connsiteY113" fmla="*/ 1604962 h 1628775"/>
              <a:gd name="connsiteX114" fmla="*/ 7169 w 352450"/>
              <a:gd name="connsiteY114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109563 w 352450"/>
              <a:gd name="connsiteY60" fmla="*/ 750093 h 1628775"/>
              <a:gd name="connsiteX61" fmla="*/ 116707 w 352450"/>
              <a:gd name="connsiteY61" fmla="*/ 754856 h 1628775"/>
              <a:gd name="connsiteX62" fmla="*/ 123850 w 352450"/>
              <a:gd name="connsiteY62" fmla="*/ 757237 h 1628775"/>
              <a:gd name="connsiteX63" fmla="*/ 130994 w 352450"/>
              <a:gd name="connsiteY63" fmla="*/ 762000 h 1628775"/>
              <a:gd name="connsiteX64" fmla="*/ 138138 w 352450"/>
              <a:gd name="connsiteY64" fmla="*/ 764381 h 1628775"/>
              <a:gd name="connsiteX65" fmla="*/ 147663 w 352450"/>
              <a:gd name="connsiteY65" fmla="*/ 769143 h 1628775"/>
              <a:gd name="connsiteX66" fmla="*/ 154807 w 352450"/>
              <a:gd name="connsiteY66" fmla="*/ 776287 h 1628775"/>
              <a:gd name="connsiteX67" fmla="*/ 157188 w 352450"/>
              <a:gd name="connsiteY67" fmla="*/ 783431 h 1628775"/>
              <a:gd name="connsiteX68" fmla="*/ 161950 w 352450"/>
              <a:gd name="connsiteY68" fmla="*/ 790575 h 1628775"/>
              <a:gd name="connsiteX69" fmla="*/ 166713 w 352450"/>
              <a:gd name="connsiteY69" fmla="*/ 807243 h 1628775"/>
              <a:gd name="connsiteX70" fmla="*/ 173857 w 352450"/>
              <a:gd name="connsiteY70" fmla="*/ 821531 h 1628775"/>
              <a:gd name="connsiteX71" fmla="*/ 171475 w 352450"/>
              <a:gd name="connsiteY71" fmla="*/ 852487 h 1628775"/>
              <a:gd name="connsiteX72" fmla="*/ 157188 w 352450"/>
              <a:gd name="connsiteY72" fmla="*/ 866775 h 1628775"/>
              <a:gd name="connsiteX73" fmla="*/ 126232 w 352450"/>
              <a:gd name="connsiteY73" fmla="*/ 869156 h 1628775"/>
              <a:gd name="connsiteX74" fmla="*/ 83369 w 352450"/>
              <a:gd name="connsiteY74" fmla="*/ 881062 h 1628775"/>
              <a:gd name="connsiteX75" fmla="*/ 52413 w 352450"/>
              <a:gd name="connsiteY75" fmla="*/ 888206 h 1628775"/>
              <a:gd name="connsiteX76" fmla="*/ 33363 w 352450"/>
              <a:gd name="connsiteY76" fmla="*/ 895350 h 1628775"/>
              <a:gd name="connsiteX77" fmla="*/ 14313 w 352450"/>
              <a:gd name="connsiteY77" fmla="*/ 909637 h 1628775"/>
              <a:gd name="connsiteX78" fmla="*/ 4788 w 352450"/>
              <a:gd name="connsiteY78" fmla="*/ 942974 h 1628775"/>
              <a:gd name="connsiteX79" fmla="*/ 9551 w 352450"/>
              <a:gd name="connsiteY79" fmla="*/ 971550 h 1628775"/>
              <a:gd name="connsiteX80" fmla="*/ 35744 w 352450"/>
              <a:gd name="connsiteY80" fmla="*/ 1000125 h 1628775"/>
              <a:gd name="connsiteX81" fmla="*/ 71463 w 352450"/>
              <a:gd name="connsiteY81" fmla="*/ 1009650 h 1628775"/>
              <a:gd name="connsiteX82" fmla="*/ 126231 w 352450"/>
              <a:gd name="connsiteY82" fmla="*/ 1019175 h 1628775"/>
              <a:gd name="connsiteX83" fmla="*/ 161951 w 352450"/>
              <a:gd name="connsiteY83" fmla="*/ 1035843 h 1628775"/>
              <a:gd name="connsiteX84" fmla="*/ 178619 w 352450"/>
              <a:gd name="connsiteY84" fmla="*/ 1052512 h 1628775"/>
              <a:gd name="connsiteX85" fmla="*/ 173858 w 352450"/>
              <a:gd name="connsiteY85" fmla="*/ 1076326 h 1628775"/>
              <a:gd name="connsiteX86" fmla="*/ 159569 w 352450"/>
              <a:gd name="connsiteY86" fmla="*/ 1095375 h 1628775"/>
              <a:gd name="connsiteX87" fmla="*/ 123851 w 352450"/>
              <a:gd name="connsiteY87" fmla="*/ 1114424 h 1628775"/>
              <a:gd name="connsiteX88" fmla="*/ 61937 w 352450"/>
              <a:gd name="connsiteY88" fmla="*/ 1147761 h 1628775"/>
              <a:gd name="connsiteX89" fmla="*/ 16694 w 352450"/>
              <a:gd name="connsiteY89" fmla="*/ 1173955 h 1628775"/>
              <a:gd name="connsiteX90" fmla="*/ 2407 w 352450"/>
              <a:gd name="connsiteY90" fmla="*/ 1207293 h 1628775"/>
              <a:gd name="connsiteX91" fmla="*/ 14313 w 352450"/>
              <a:gd name="connsiteY91" fmla="*/ 1243012 h 1628775"/>
              <a:gd name="connsiteX92" fmla="*/ 57176 w 352450"/>
              <a:gd name="connsiteY92" fmla="*/ 1259681 h 1628775"/>
              <a:gd name="connsiteX93" fmla="*/ 100038 w 352450"/>
              <a:gd name="connsiteY93" fmla="*/ 1278731 h 1628775"/>
              <a:gd name="connsiteX94" fmla="*/ 128613 w 352450"/>
              <a:gd name="connsiteY94" fmla="*/ 1295399 h 1628775"/>
              <a:gd name="connsiteX95" fmla="*/ 147664 w 352450"/>
              <a:gd name="connsiteY95" fmla="*/ 1321593 h 1628775"/>
              <a:gd name="connsiteX96" fmla="*/ 138138 w 352450"/>
              <a:gd name="connsiteY96" fmla="*/ 1357312 h 1628775"/>
              <a:gd name="connsiteX97" fmla="*/ 92894 w 352450"/>
              <a:gd name="connsiteY97" fmla="*/ 1376362 h 1628775"/>
              <a:gd name="connsiteX98" fmla="*/ 33363 w 352450"/>
              <a:gd name="connsiteY98" fmla="*/ 1388269 h 1628775"/>
              <a:gd name="connsiteX99" fmla="*/ 9550 w 352450"/>
              <a:gd name="connsiteY99" fmla="*/ 1407318 h 1628775"/>
              <a:gd name="connsiteX100" fmla="*/ 25 w 352450"/>
              <a:gd name="connsiteY100" fmla="*/ 1435893 h 1628775"/>
              <a:gd name="connsiteX101" fmla="*/ 11932 w 352450"/>
              <a:gd name="connsiteY101" fmla="*/ 1450181 h 1628775"/>
              <a:gd name="connsiteX102" fmla="*/ 33363 w 352450"/>
              <a:gd name="connsiteY102" fmla="*/ 1469231 h 1628775"/>
              <a:gd name="connsiteX103" fmla="*/ 57175 w 352450"/>
              <a:gd name="connsiteY103" fmla="*/ 1483518 h 1628775"/>
              <a:gd name="connsiteX104" fmla="*/ 97657 w 352450"/>
              <a:gd name="connsiteY104" fmla="*/ 1500187 h 1628775"/>
              <a:gd name="connsiteX105" fmla="*/ 116707 w 352450"/>
              <a:gd name="connsiteY105" fmla="*/ 1504950 h 1628775"/>
              <a:gd name="connsiteX106" fmla="*/ 138138 w 352450"/>
              <a:gd name="connsiteY106" fmla="*/ 1514475 h 1628775"/>
              <a:gd name="connsiteX107" fmla="*/ 157188 w 352450"/>
              <a:gd name="connsiteY107" fmla="*/ 1531143 h 1628775"/>
              <a:gd name="connsiteX108" fmla="*/ 157188 w 352450"/>
              <a:gd name="connsiteY108" fmla="*/ 1552574 h 1628775"/>
              <a:gd name="connsiteX109" fmla="*/ 138137 w 352450"/>
              <a:gd name="connsiteY109" fmla="*/ 1566861 h 1628775"/>
              <a:gd name="connsiteX110" fmla="*/ 95276 w 352450"/>
              <a:gd name="connsiteY110" fmla="*/ 1574005 h 1628775"/>
              <a:gd name="connsiteX111" fmla="*/ 57176 w 352450"/>
              <a:gd name="connsiteY111" fmla="*/ 1581150 h 1628775"/>
              <a:gd name="connsiteX112" fmla="*/ 30981 w 352450"/>
              <a:gd name="connsiteY112" fmla="*/ 1585913 h 1628775"/>
              <a:gd name="connsiteX113" fmla="*/ 11932 w 352450"/>
              <a:gd name="connsiteY113" fmla="*/ 1604962 h 1628775"/>
              <a:gd name="connsiteX114" fmla="*/ 7169 w 352450"/>
              <a:gd name="connsiteY114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109563 w 352450"/>
              <a:gd name="connsiteY60" fmla="*/ 750093 h 1628775"/>
              <a:gd name="connsiteX61" fmla="*/ 116707 w 352450"/>
              <a:gd name="connsiteY61" fmla="*/ 754856 h 1628775"/>
              <a:gd name="connsiteX62" fmla="*/ 123850 w 352450"/>
              <a:gd name="connsiteY62" fmla="*/ 757237 h 1628775"/>
              <a:gd name="connsiteX63" fmla="*/ 130994 w 352450"/>
              <a:gd name="connsiteY63" fmla="*/ 762000 h 1628775"/>
              <a:gd name="connsiteX64" fmla="*/ 138138 w 352450"/>
              <a:gd name="connsiteY64" fmla="*/ 764381 h 1628775"/>
              <a:gd name="connsiteX65" fmla="*/ 147663 w 352450"/>
              <a:gd name="connsiteY65" fmla="*/ 769143 h 1628775"/>
              <a:gd name="connsiteX66" fmla="*/ 154807 w 352450"/>
              <a:gd name="connsiteY66" fmla="*/ 776287 h 1628775"/>
              <a:gd name="connsiteX67" fmla="*/ 157188 w 352450"/>
              <a:gd name="connsiteY67" fmla="*/ 783431 h 1628775"/>
              <a:gd name="connsiteX68" fmla="*/ 161950 w 352450"/>
              <a:gd name="connsiteY68" fmla="*/ 790575 h 1628775"/>
              <a:gd name="connsiteX69" fmla="*/ 166713 w 352450"/>
              <a:gd name="connsiteY69" fmla="*/ 807243 h 1628775"/>
              <a:gd name="connsiteX70" fmla="*/ 173857 w 352450"/>
              <a:gd name="connsiteY70" fmla="*/ 821531 h 1628775"/>
              <a:gd name="connsiteX71" fmla="*/ 171475 w 352450"/>
              <a:gd name="connsiteY71" fmla="*/ 852487 h 1628775"/>
              <a:gd name="connsiteX72" fmla="*/ 157188 w 352450"/>
              <a:gd name="connsiteY72" fmla="*/ 866775 h 1628775"/>
              <a:gd name="connsiteX73" fmla="*/ 116707 w 352450"/>
              <a:gd name="connsiteY73" fmla="*/ 869156 h 1628775"/>
              <a:gd name="connsiteX74" fmla="*/ 83369 w 352450"/>
              <a:gd name="connsiteY74" fmla="*/ 881062 h 1628775"/>
              <a:gd name="connsiteX75" fmla="*/ 52413 w 352450"/>
              <a:gd name="connsiteY75" fmla="*/ 888206 h 1628775"/>
              <a:gd name="connsiteX76" fmla="*/ 33363 w 352450"/>
              <a:gd name="connsiteY76" fmla="*/ 895350 h 1628775"/>
              <a:gd name="connsiteX77" fmla="*/ 14313 w 352450"/>
              <a:gd name="connsiteY77" fmla="*/ 909637 h 1628775"/>
              <a:gd name="connsiteX78" fmla="*/ 4788 w 352450"/>
              <a:gd name="connsiteY78" fmla="*/ 942974 h 1628775"/>
              <a:gd name="connsiteX79" fmla="*/ 9551 w 352450"/>
              <a:gd name="connsiteY79" fmla="*/ 971550 h 1628775"/>
              <a:gd name="connsiteX80" fmla="*/ 35744 w 352450"/>
              <a:gd name="connsiteY80" fmla="*/ 1000125 h 1628775"/>
              <a:gd name="connsiteX81" fmla="*/ 71463 w 352450"/>
              <a:gd name="connsiteY81" fmla="*/ 1009650 h 1628775"/>
              <a:gd name="connsiteX82" fmla="*/ 126231 w 352450"/>
              <a:gd name="connsiteY82" fmla="*/ 1019175 h 1628775"/>
              <a:gd name="connsiteX83" fmla="*/ 161951 w 352450"/>
              <a:gd name="connsiteY83" fmla="*/ 1035843 h 1628775"/>
              <a:gd name="connsiteX84" fmla="*/ 178619 w 352450"/>
              <a:gd name="connsiteY84" fmla="*/ 1052512 h 1628775"/>
              <a:gd name="connsiteX85" fmla="*/ 173858 w 352450"/>
              <a:gd name="connsiteY85" fmla="*/ 1076326 h 1628775"/>
              <a:gd name="connsiteX86" fmla="*/ 159569 w 352450"/>
              <a:gd name="connsiteY86" fmla="*/ 1095375 h 1628775"/>
              <a:gd name="connsiteX87" fmla="*/ 123851 w 352450"/>
              <a:gd name="connsiteY87" fmla="*/ 1114424 h 1628775"/>
              <a:gd name="connsiteX88" fmla="*/ 61937 w 352450"/>
              <a:gd name="connsiteY88" fmla="*/ 1147761 h 1628775"/>
              <a:gd name="connsiteX89" fmla="*/ 16694 w 352450"/>
              <a:gd name="connsiteY89" fmla="*/ 1173955 h 1628775"/>
              <a:gd name="connsiteX90" fmla="*/ 2407 w 352450"/>
              <a:gd name="connsiteY90" fmla="*/ 1207293 h 1628775"/>
              <a:gd name="connsiteX91" fmla="*/ 14313 w 352450"/>
              <a:gd name="connsiteY91" fmla="*/ 1243012 h 1628775"/>
              <a:gd name="connsiteX92" fmla="*/ 57176 w 352450"/>
              <a:gd name="connsiteY92" fmla="*/ 1259681 h 1628775"/>
              <a:gd name="connsiteX93" fmla="*/ 100038 w 352450"/>
              <a:gd name="connsiteY93" fmla="*/ 1278731 h 1628775"/>
              <a:gd name="connsiteX94" fmla="*/ 128613 w 352450"/>
              <a:gd name="connsiteY94" fmla="*/ 1295399 h 1628775"/>
              <a:gd name="connsiteX95" fmla="*/ 147664 w 352450"/>
              <a:gd name="connsiteY95" fmla="*/ 1321593 h 1628775"/>
              <a:gd name="connsiteX96" fmla="*/ 138138 w 352450"/>
              <a:gd name="connsiteY96" fmla="*/ 1357312 h 1628775"/>
              <a:gd name="connsiteX97" fmla="*/ 92894 w 352450"/>
              <a:gd name="connsiteY97" fmla="*/ 1376362 h 1628775"/>
              <a:gd name="connsiteX98" fmla="*/ 33363 w 352450"/>
              <a:gd name="connsiteY98" fmla="*/ 1388269 h 1628775"/>
              <a:gd name="connsiteX99" fmla="*/ 9550 w 352450"/>
              <a:gd name="connsiteY99" fmla="*/ 1407318 h 1628775"/>
              <a:gd name="connsiteX100" fmla="*/ 25 w 352450"/>
              <a:gd name="connsiteY100" fmla="*/ 1435893 h 1628775"/>
              <a:gd name="connsiteX101" fmla="*/ 11932 w 352450"/>
              <a:gd name="connsiteY101" fmla="*/ 1450181 h 1628775"/>
              <a:gd name="connsiteX102" fmla="*/ 33363 w 352450"/>
              <a:gd name="connsiteY102" fmla="*/ 1469231 h 1628775"/>
              <a:gd name="connsiteX103" fmla="*/ 57175 w 352450"/>
              <a:gd name="connsiteY103" fmla="*/ 1483518 h 1628775"/>
              <a:gd name="connsiteX104" fmla="*/ 97657 w 352450"/>
              <a:gd name="connsiteY104" fmla="*/ 1500187 h 1628775"/>
              <a:gd name="connsiteX105" fmla="*/ 116707 w 352450"/>
              <a:gd name="connsiteY105" fmla="*/ 1504950 h 1628775"/>
              <a:gd name="connsiteX106" fmla="*/ 138138 w 352450"/>
              <a:gd name="connsiteY106" fmla="*/ 1514475 h 1628775"/>
              <a:gd name="connsiteX107" fmla="*/ 157188 w 352450"/>
              <a:gd name="connsiteY107" fmla="*/ 1531143 h 1628775"/>
              <a:gd name="connsiteX108" fmla="*/ 157188 w 352450"/>
              <a:gd name="connsiteY108" fmla="*/ 1552574 h 1628775"/>
              <a:gd name="connsiteX109" fmla="*/ 138137 w 352450"/>
              <a:gd name="connsiteY109" fmla="*/ 1566861 h 1628775"/>
              <a:gd name="connsiteX110" fmla="*/ 95276 w 352450"/>
              <a:gd name="connsiteY110" fmla="*/ 1574005 h 1628775"/>
              <a:gd name="connsiteX111" fmla="*/ 57176 w 352450"/>
              <a:gd name="connsiteY111" fmla="*/ 1581150 h 1628775"/>
              <a:gd name="connsiteX112" fmla="*/ 30981 w 352450"/>
              <a:gd name="connsiteY112" fmla="*/ 1585913 h 1628775"/>
              <a:gd name="connsiteX113" fmla="*/ 11932 w 352450"/>
              <a:gd name="connsiteY113" fmla="*/ 1604962 h 1628775"/>
              <a:gd name="connsiteX114" fmla="*/ 7169 w 352450"/>
              <a:gd name="connsiteY114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109563 w 352450"/>
              <a:gd name="connsiteY60" fmla="*/ 750093 h 1628775"/>
              <a:gd name="connsiteX61" fmla="*/ 116707 w 352450"/>
              <a:gd name="connsiteY61" fmla="*/ 754856 h 1628775"/>
              <a:gd name="connsiteX62" fmla="*/ 123850 w 352450"/>
              <a:gd name="connsiteY62" fmla="*/ 757237 h 1628775"/>
              <a:gd name="connsiteX63" fmla="*/ 130994 w 352450"/>
              <a:gd name="connsiteY63" fmla="*/ 762000 h 1628775"/>
              <a:gd name="connsiteX64" fmla="*/ 138138 w 352450"/>
              <a:gd name="connsiteY64" fmla="*/ 764381 h 1628775"/>
              <a:gd name="connsiteX65" fmla="*/ 147663 w 352450"/>
              <a:gd name="connsiteY65" fmla="*/ 769143 h 1628775"/>
              <a:gd name="connsiteX66" fmla="*/ 154807 w 352450"/>
              <a:gd name="connsiteY66" fmla="*/ 776287 h 1628775"/>
              <a:gd name="connsiteX67" fmla="*/ 157188 w 352450"/>
              <a:gd name="connsiteY67" fmla="*/ 783431 h 1628775"/>
              <a:gd name="connsiteX68" fmla="*/ 161950 w 352450"/>
              <a:gd name="connsiteY68" fmla="*/ 790575 h 1628775"/>
              <a:gd name="connsiteX69" fmla="*/ 166713 w 352450"/>
              <a:gd name="connsiteY69" fmla="*/ 807243 h 1628775"/>
              <a:gd name="connsiteX70" fmla="*/ 173857 w 352450"/>
              <a:gd name="connsiteY70" fmla="*/ 821531 h 1628775"/>
              <a:gd name="connsiteX71" fmla="*/ 171475 w 352450"/>
              <a:gd name="connsiteY71" fmla="*/ 852487 h 1628775"/>
              <a:gd name="connsiteX72" fmla="*/ 157188 w 352450"/>
              <a:gd name="connsiteY72" fmla="*/ 866775 h 1628775"/>
              <a:gd name="connsiteX73" fmla="*/ 116707 w 352450"/>
              <a:gd name="connsiteY73" fmla="*/ 871537 h 1628775"/>
              <a:gd name="connsiteX74" fmla="*/ 83369 w 352450"/>
              <a:gd name="connsiteY74" fmla="*/ 881062 h 1628775"/>
              <a:gd name="connsiteX75" fmla="*/ 52413 w 352450"/>
              <a:gd name="connsiteY75" fmla="*/ 888206 h 1628775"/>
              <a:gd name="connsiteX76" fmla="*/ 33363 w 352450"/>
              <a:gd name="connsiteY76" fmla="*/ 895350 h 1628775"/>
              <a:gd name="connsiteX77" fmla="*/ 14313 w 352450"/>
              <a:gd name="connsiteY77" fmla="*/ 909637 h 1628775"/>
              <a:gd name="connsiteX78" fmla="*/ 4788 w 352450"/>
              <a:gd name="connsiteY78" fmla="*/ 942974 h 1628775"/>
              <a:gd name="connsiteX79" fmla="*/ 9551 w 352450"/>
              <a:gd name="connsiteY79" fmla="*/ 971550 h 1628775"/>
              <a:gd name="connsiteX80" fmla="*/ 35744 w 352450"/>
              <a:gd name="connsiteY80" fmla="*/ 1000125 h 1628775"/>
              <a:gd name="connsiteX81" fmla="*/ 71463 w 352450"/>
              <a:gd name="connsiteY81" fmla="*/ 1009650 h 1628775"/>
              <a:gd name="connsiteX82" fmla="*/ 126231 w 352450"/>
              <a:gd name="connsiteY82" fmla="*/ 1019175 h 1628775"/>
              <a:gd name="connsiteX83" fmla="*/ 161951 w 352450"/>
              <a:gd name="connsiteY83" fmla="*/ 1035843 h 1628775"/>
              <a:gd name="connsiteX84" fmla="*/ 178619 w 352450"/>
              <a:gd name="connsiteY84" fmla="*/ 1052512 h 1628775"/>
              <a:gd name="connsiteX85" fmla="*/ 173858 w 352450"/>
              <a:gd name="connsiteY85" fmla="*/ 1076326 h 1628775"/>
              <a:gd name="connsiteX86" fmla="*/ 159569 w 352450"/>
              <a:gd name="connsiteY86" fmla="*/ 1095375 h 1628775"/>
              <a:gd name="connsiteX87" fmla="*/ 123851 w 352450"/>
              <a:gd name="connsiteY87" fmla="*/ 1114424 h 1628775"/>
              <a:gd name="connsiteX88" fmla="*/ 61937 w 352450"/>
              <a:gd name="connsiteY88" fmla="*/ 1147761 h 1628775"/>
              <a:gd name="connsiteX89" fmla="*/ 16694 w 352450"/>
              <a:gd name="connsiteY89" fmla="*/ 1173955 h 1628775"/>
              <a:gd name="connsiteX90" fmla="*/ 2407 w 352450"/>
              <a:gd name="connsiteY90" fmla="*/ 1207293 h 1628775"/>
              <a:gd name="connsiteX91" fmla="*/ 14313 w 352450"/>
              <a:gd name="connsiteY91" fmla="*/ 1243012 h 1628775"/>
              <a:gd name="connsiteX92" fmla="*/ 57176 w 352450"/>
              <a:gd name="connsiteY92" fmla="*/ 1259681 h 1628775"/>
              <a:gd name="connsiteX93" fmla="*/ 100038 w 352450"/>
              <a:gd name="connsiteY93" fmla="*/ 1278731 h 1628775"/>
              <a:gd name="connsiteX94" fmla="*/ 128613 w 352450"/>
              <a:gd name="connsiteY94" fmla="*/ 1295399 h 1628775"/>
              <a:gd name="connsiteX95" fmla="*/ 147664 w 352450"/>
              <a:gd name="connsiteY95" fmla="*/ 1321593 h 1628775"/>
              <a:gd name="connsiteX96" fmla="*/ 138138 w 352450"/>
              <a:gd name="connsiteY96" fmla="*/ 1357312 h 1628775"/>
              <a:gd name="connsiteX97" fmla="*/ 92894 w 352450"/>
              <a:gd name="connsiteY97" fmla="*/ 1376362 h 1628775"/>
              <a:gd name="connsiteX98" fmla="*/ 33363 w 352450"/>
              <a:gd name="connsiteY98" fmla="*/ 1388269 h 1628775"/>
              <a:gd name="connsiteX99" fmla="*/ 9550 w 352450"/>
              <a:gd name="connsiteY99" fmla="*/ 1407318 h 1628775"/>
              <a:gd name="connsiteX100" fmla="*/ 25 w 352450"/>
              <a:gd name="connsiteY100" fmla="*/ 1435893 h 1628775"/>
              <a:gd name="connsiteX101" fmla="*/ 11932 w 352450"/>
              <a:gd name="connsiteY101" fmla="*/ 1450181 h 1628775"/>
              <a:gd name="connsiteX102" fmla="*/ 33363 w 352450"/>
              <a:gd name="connsiteY102" fmla="*/ 1469231 h 1628775"/>
              <a:gd name="connsiteX103" fmla="*/ 57175 w 352450"/>
              <a:gd name="connsiteY103" fmla="*/ 1483518 h 1628775"/>
              <a:gd name="connsiteX104" fmla="*/ 97657 w 352450"/>
              <a:gd name="connsiteY104" fmla="*/ 1500187 h 1628775"/>
              <a:gd name="connsiteX105" fmla="*/ 116707 w 352450"/>
              <a:gd name="connsiteY105" fmla="*/ 1504950 h 1628775"/>
              <a:gd name="connsiteX106" fmla="*/ 138138 w 352450"/>
              <a:gd name="connsiteY106" fmla="*/ 1514475 h 1628775"/>
              <a:gd name="connsiteX107" fmla="*/ 157188 w 352450"/>
              <a:gd name="connsiteY107" fmla="*/ 1531143 h 1628775"/>
              <a:gd name="connsiteX108" fmla="*/ 157188 w 352450"/>
              <a:gd name="connsiteY108" fmla="*/ 1552574 h 1628775"/>
              <a:gd name="connsiteX109" fmla="*/ 138137 w 352450"/>
              <a:gd name="connsiteY109" fmla="*/ 1566861 h 1628775"/>
              <a:gd name="connsiteX110" fmla="*/ 95276 w 352450"/>
              <a:gd name="connsiteY110" fmla="*/ 1574005 h 1628775"/>
              <a:gd name="connsiteX111" fmla="*/ 57176 w 352450"/>
              <a:gd name="connsiteY111" fmla="*/ 1581150 h 1628775"/>
              <a:gd name="connsiteX112" fmla="*/ 30981 w 352450"/>
              <a:gd name="connsiteY112" fmla="*/ 1585913 h 1628775"/>
              <a:gd name="connsiteX113" fmla="*/ 11932 w 352450"/>
              <a:gd name="connsiteY113" fmla="*/ 1604962 h 1628775"/>
              <a:gd name="connsiteX114" fmla="*/ 7169 w 352450"/>
              <a:gd name="connsiteY114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3845 w 352450"/>
              <a:gd name="connsiteY32" fmla="*/ 485774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109563 w 352450"/>
              <a:gd name="connsiteY60" fmla="*/ 750093 h 1628775"/>
              <a:gd name="connsiteX61" fmla="*/ 116707 w 352450"/>
              <a:gd name="connsiteY61" fmla="*/ 754856 h 1628775"/>
              <a:gd name="connsiteX62" fmla="*/ 123850 w 352450"/>
              <a:gd name="connsiteY62" fmla="*/ 757237 h 1628775"/>
              <a:gd name="connsiteX63" fmla="*/ 130994 w 352450"/>
              <a:gd name="connsiteY63" fmla="*/ 762000 h 1628775"/>
              <a:gd name="connsiteX64" fmla="*/ 138138 w 352450"/>
              <a:gd name="connsiteY64" fmla="*/ 764381 h 1628775"/>
              <a:gd name="connsiteX65" fmla="*/ 147663 w 352450"/>
              <a:gd name="connsiteY65" fmla="*/ 769143 h 1628775"/>
              <a:gd name="connsiteX66" fmla="*/ 154807 w 352450"/>
              <a:gd name="connsiteY66" fmla="*/ 776287 h 1628775"/>
              <a:gd name="connsiteX67" fmla="*/ 157188 w 352450"/>
              <a:gd name="connsiteY67" fmla="*/ 783431 h 1628775"/>
              <a:gd name="connsiteX68" fmla="*/ 161950 w 352450"/>
              <a:gd name="connsiteY68" fmla="*/ 790575 h 1628775"/>
              <a:gd name="connsiteX69" fmla="*/ 166713 w 352450"/>
              <a:gd name="connsiteY69" fmla="*/ 807243 h 1628775"/>
              <a:gd name="connsiteX70" fmla="*/ 173857 w 352450"/>
              <a:gd name="connsiteY70" fmla="*/ 821531 h 1628775"/>
              <a:gd name="connsiteX71" fmla="*/ 171475 w 352450"/>
              <a:gd name="connsiteY71" fmla="*/ 852487 h 1628775"/>
              <a:gd name="connsiteX72" fmla="*/ 157188 w 352450"/>
              <a:gd name="connsiteY72" fmla="*/ 866775 h 1628775"/>
              <a:gd name="connsiteX73" fmla="*/ 116707 w 352450"/>
              <a:gd name="connsiteY73" fmla="*/ 871537 h 1628775"/>
              <a:gd name="connsiteX74" fmla="*/ 83369 w 352450"/>
              <a:gd name="connsiteY74" fmla="*/ 878680 h 1628775"/>
              <a:gd name="connsiteX75" fmla="*/ 52413 w 352450"/>
              <a:gd name="connsiteY75" fmla="*/ 888206 h 1628775"/>
              <a:gd name="connsiteX76" fmla="*/ 33363 w 352450"/>
              <a:gd name="connsiteY76" fmla="*/ 895350 h 1628775"/>
              <a:gd name="connsiteX77" fmla="*/ 14313 w 352450"/>
              <a:gd name="connsiteY77" fmla="*/ 909637 h 1628775"/>
              <a:gd name="connsiteX78" fmla="*/ 4788 w 352450"/>
              <a:gd name="connsiteY78" fmla="*/ 942974 h 1628775"/>
              <a:gd name="connsiteX79" fmla="*/ 9551 w 352450"/>
              <a:gd name="connsiteY79" fmla="*/ 971550 h 1628775"/>
              <a:gd name="connsiteX80" fmla="*/ 35744 w 352450"/>
              <a:gd name="connsiteY80" fmla="*/ 1000125 h 1628775"/>
              <a:gd name="connsiteX81" fmla="*/ 71463 w 352450"/>
              <a:gd name="connsiteY81" fmla="*/ 1009650 h 1628775"/>
              <a:gd name="connsiteX82" fmla="*/ 126231 w 352450"/>
              <a:gd name="connsiteY82" fmla="*/ 1019175 h 1628775"/>
              <a:gd name="connsiteX83" fmla="*/ 161951 w 352450"/>
              <a:gd name="connsiteY83" fmla="*/ 1035843 h 1628775"/>
              <a:gd name="connsiteX84" fmla="*/ 178619 w 352450"/>
              <a:gd name="connsiteY84" fmla="*/ 1052512 h 1628775"/>
              <a:gd name="connsiteX85" fmla="*/ 173858 w 352450"/>
              <a:gd name="connsiteY85" fmla="*/ 1076326 h 1628775"/>
              <a:gd name="connsiteX86" fmla="*/ 159569 w 352450"/>
              <a:gd name="connsiteY86" fmla="*/ 1095375 h 1628775"/>
              <a:gd name="connsiteX87" fmla="*/ 123851 w 352450"/>
              <a:gd name="connsiteY87" fmla="*/ 1114424 h 1628775"/>
              <a:gd name="connsiteX88" fmla="*/ 61937 w 352450"/>
              <a:gd name="connsiteY88" fmla="*/ 1147761 h 1628775"/>
              <a:gd name="connsiteX89" fmla="*/ 16694 w 352450"/>
              <a:gd name="connsiteY89" fmla="*/ 1173955 h 1628775"/>
              <a:gd name="connsiteX90" fmla="*/ 2407 w 352450"/>
              <a:gd name="connsiteY90" fmla="*/ 1207293 h 1628775"/>
              <a:gd name="connsiteX91" fmla="*/ 14313 w 352450"/>
              <a:gd name="connsiteY91" fmla="*/ 1243012 h 1628775"/>
              <a:gd name="connsiteX92" fmla="*/ 57176 w 352450"/>
              <a:gd name="connsiteY92" fmla="*/ 1259681 h 1628775"/>
              <a:gd name="connsiteX93" fmla="*/ 100038 w 352450"/>
              <a:gd name="connsiteY93" fmla="*/ 1278731 h 1628775"/>
              <a:gd name="connsiteX94" fmla="*/ 128613 w 352450"/>
              <a:gd name="connsiteY94" fmla="*/ 1295399 h 1628775"/>
              <a:gd name="connsiteX95" fmla="*/ 147664 w 352450"/>
              <a:gd name="connsiteY95" fmla="*/ 1321593 h 1628775"/>
              <a:gd name="connsiteX96" fmla="*/ 138138 w 352450"/>
              <a:gd name="connsiteY96" fmla="*/ 1357312 h 1628775"/>
              <a:gd name="connsiteX97" fmla="*/ 92894 w 352450"/>
              <a:gd name="connsiteY97" fmla="*/ 1376362 h 1628775"/>
              <a:gd name="connsiteX98" fmla="*/ 33363 w 352450"/>
              <a:gd name="connsiteY98" fmla="*/ 1388269 h 1628775"/>
              <a:gd name="connsiteX99" fmla="*/ 9550 w 352450"/>
              <a:gd name="connsiteY99" fmla="*/ 1407318 h 1628775"/>
              <a:gd name="connsiteX100" fmla="*/ 25 w 352450"/>
              <a:gd name="connsiteY100" fmla="*/ 1435893 h 1628775"/>
              <a:gd name="connsiteX101" fmla="*/ 11932 w 352450"/>
              <a:gd name="connsiteY101" fmla="*/ 1450181 h 1628775"/>
              <a:gd name="connsiteX102" fmla="*/ 33363 w 352450"/>
              <a:gd name="connsiteY102" fmla="*/ 1469231 h 1628775"/>
              <a:gd name="connsiteX103" fmla="*/ 57175 w 352450"/>
              <a:gd name="connsiteY103" fmla="*/ 1483518 h 1628775"/>
              <a:gd name="connsiteX104" fmla="*/ 97657 w 352450"/>
              <a:gd name="connsiteY104" fmla="*/ 1500187 h 1628775"/>
              <a:gd name="connsiteX105" fmla="*/ 116707 w 352450"/>
              <a:gd name="connsiteY105" fmla="*/ 1504950 h 1628775"/>
              <a:gd name="connsiteX106" fmla="*/ 138138 w 352450"/>
              <a:gd name="connsiteY106" fmla="*/ 1514475 h 1628775"/>
              <a:gd name="connsiteX107" fmla="*/ 157188 w 352450"/>
              <a:gd name="connsiteY107" fmla="*/ 1531143 h 1628775"/>
              <a:gd name="connsiteX108" fmla="*/ 157188 w 352450"/>
              <a:gd name="connsiteY108" fmla="*/ 1552574 h 1628775"/>
              <a:gd name="connsiteX109" fmla="*/ 138137 w 352450"/>
              <a:gd name="connsiteY109" fmla="*/ 1566861 h 1628775"/>
              <a:gd name="connsiteX110" fmla="*/ 95276 w 352450"/>
              <a:gd name="connsiteY110" fmla="*/ 1574005 h 1628775"/>
              <a:gd name="connsiteX111" fmla="*/ 57176 w 352450"/>
              <a:gd name="connsiteY111" fmla="*/ 1581150 h 1628775"/>
              <a:gd name="connsiteX112" fmla="*/ 30981 w 352450"/>
              <a:gd name="connsiteY112" fmla="*/ 1585913 h 1628775"/>
              <a:gd name="connsiteX113" fmla="*/ 11932 w 352450"/>
              <a:gd name="connsiteY113" fmla="*/ 1604962 h 1628775"/>
              <a:gd name="connsiteX114" fmla="*/ 7169 w 352450"/>
              <a:gd name="connsiteY114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8607 w 352450"/>
              <a:gd name="connsiteY32" fmla="*/ 495299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5 w 352450"/>
              <a:gd name="connsiteY55" fmla="*/ 695325 h 1628775"/>
              <a:gd name="connsiteX56" fmla="*/ 2407 w 352450"/>
              <a:gd name="connsiteY56" fmla="*/ 702468 h 1628775"/>
              <a:gd name="connsiteX57" fmla="*/ 23838 w 352450"/>
              <a:gd name="connsiteY57" fmla="*/ 719137 h 1628775"/>
              <a:gd name="connsiteX58" fmla="*/ 38125 w 352450"/>
              <a:gd name="connsiteY58" fmla="*/ 728662 h 1628775"/>
              <a:gd name="connsiteX59" fmla="*/ 50032 w 352450"/>
              <a:gd name="connsiteY59" fmla="*/ 731043 h 1628775"/>
              <a:gd name="connsiteX60" fmla="*/ 109563 w 352450"/>
              <a:gd name="connsiteY60" fmla="*/ 750093 h 1628775"/>
              <a:gd name="connsiteX61" fmla="*/ 116707 w 352450"/>
              <a:gd name="connsiteY61" fmla="*/ 754856 h 1628775"/>
              <a:gd name="connsiteX62" fmla="*/ 123850 w 352450"/>
              <a:gd name="connsiteY62" fmla="*/ 757237 h 1628775"/>
              <a:gd name="connsiteX63" fmla="*/ 130994 w 352450"/>
              <a:gd name="connsiteY63" fmla="*/ 762000 h 1628775"/>
              <a:gd name="connsiteX64" fmla="*/ 138138 w 352450"/>
              <a:gd name="connsiteY64" fmla="*/ 764381 h 1628775"/>
              <a:gd name="connsiteX65" fmla="*/ 147663 w 352450"/>
              <a:gd name="connsiteY65" fmla="*/ 769143 h 1628775"/>
              <a:gd name="connsiteX66" fmla="*/ 154807 w 352450"/>
              <a:gd name="connsiteY66" fmla="*/ 776287 h 1628775"/>
              <a:gd name="connsiteX67" fmla="*/ 157188 w 352450"/>
              <a:gd name="connsiteY67" fmla="*/ 783431 h 1628775"/>
              <a:gd name="connsiteX68" fmla="*/ 161950 w 352450"/>
              <a:gd name="connsiteY68" fmla="*/ 790575 h 1628775"/>
              <a:gd name="connsiteX69" fmla="*/ 166713 w 352450"/>
              <a:gd name="connsiteY69" fmla="*/ 807243 h 1628775"/>
              <a:gd name="connsiteX70" fmla="*/ 173857 w 352450"/>
              <a:gd name="connsiteY70" fmla="*/ 821531 h 1628775"/>
              <a:gd name="connsiteX71" fmla="*/ 171475 w 352450"/>
              <a:gd name="connsiteY71" fmla="*/ 852487 h 1628775"/>
              <a:gd name="connsiteX72" fmla="*/ 157188 w 352450"/>
              <a:gd name="connsiteY72" fmla="*/ 866775 h 1628775"/>
              <a:gd name="connsiteX73" fmla="*/ 116707 w 352450"/>
              <a:gd name="connsiteY73" fmla="*/ 871537 h 1628775"/>
              <a:gd name="connsiteX74" fmla="*/ 83369 w 352450"/>
              <a:gd name="connsiteY74" fmla="*/ 878680 h 1628775"/>
              <a:gd name="connsiteX75" fmla="*/ 52413 w 352450"/>
              <a:gd name="connsiteY75" fmla="*/ 888206 h 1628775"/>
              <a:gd name="connsiteX76" fmla="*/ 33363 w 352450"/>
              <a:gd name="connsiteY76" fmla="*/ 895350 h 1628775"/>
              <a:gd name="connsiteX77" fmla="*/ 14313 w 352450"/>
              <a:gd name="connsiteY77" fmla="*/ 909637 h 1628775"/>
              <a:gd name="connsiteX78" fmla="*/ 4788 w 352450"/>
              <a:gd name="connsiteY78" fmla="*/ 942974 h 1628775"/>
              <a:gd name="connsiteX79" fmla="*/ 9551 w 352450"/>
              <a:gd name="connsiteY79" fmla="*/ 971550 h 1628775"/>
              <a:gd name="connsiteX80" fmla="*/ 35744 w 352450"/>
              <a:gd name="connsiteY80" fmla="*/ 1000125 h 1628775"/>
              <a:gd name="connsiteX81" fmla="*/ 71463 w 352450"/>
              <a:gd name="connsiteY81" fmla="*/ 1009650 h 1628775"/>
              <a:gd name="connsiteX82" fmla="*/ 126231 w 352450"/>
              <a:gd name="connsiteY82" fmla="*/ 1019175 h 1628775"/>
              <a:gd name="connsiteX83" fmla="*/ 161951 w 352450"/>
              <a:gd name="connsiteY83" fmla="*/ 1035843 h 1628775"/>
              <a:gd name="connsiteX84" fmla="*/ 178619 w 352450"/>
              <a:gd name="connsiteY84" fmla="*/ 1052512 h 1628775"/>
              <a:gd name="connsiteX85" fmla="*/ 173858 w 352450"/>
              <a:gd name="connsiteY85" fmla="*/ 1076326 h 1628775"/>
              <a:gd name="connsiteX86" fmla="*/ 159569 w 352450"/>
              <a:gd name="connsiteY86" fmla="*/ 1095375 h 1628775"/>
              <a:gd name="connsiteX87" fmla="*/ 123851 w 352450"/>
              <a:gd name="connsiteY87" fmla="*/ 1114424 h 1628775"/>
              <a:gd name="connsiteX88" fmla="*/ 61937 w 352450"/>
              <a:gd name="connsiteY88" fmla="*/ 1147761 h 1628775"/>
              <a:gd name="connsiteX89" fmla="*/ 16694 w 352450"/>
              <a:gd name="connsiteY89" fmla="*/ 1173955 h 1628775"/>
              <a:gd name="connsiteX90" fmla="*/ 2407 w 352450"/>
              <a:gd name="connsiteY90" fmla="*/ 1207293 h 1628775"/>
              <a:gd name="connsiteX91" fmla="*/ 14313 w 352450"/>
              <a:gd name="connsiteY91" fmla="*/ 1243012 h 1628775"/>
              <a:gd name="connsiteX92" fmla="*/ 57176 w 352450"/>
              <a:gd name="connsiteY92" fmla="*/ 1259681 h 1628775"/>
              <a:gd name="connsiteX93" fmla="*/ 100038 w 352450"/>
              <a:gd name="connsiteY93" fmla="*/ 1278731 h 1628775"/>
              <a:gd name="connsiteX94" fmla="*/ 128613 w 352450"/>
              <a:gd name="connsiteY94" fmla="*/ 1295399 h 1628775"/>
              <a:gd name="connsiteX95" fmla="*/ 147664 w 352450"/>
              <a:gd name="connsiteY95" fmla="*/ 1321593 h 1628775"/>
              <a:gd name="connsiteX96" fmla="*/ 138138 w 352450"/>
              <a:gd name="connsiteY96" fmla="*/ 1357312 h 1628775"/>
              <a:gd name="connsiteX97" fmla="*/ 92894 w 352450"/>
              <a:gd name="connsiteY97" fmla="*/ 1376362 h 1628775"/>
              <a:gd name="connsiteX98" fmla="*/ 33363 w 352450"/>
              <a:gd name="connsiteY98" fmla="*/ 1388269 h 1628775"/>
              <a:gd name="connsiteX99" fmla="*/ 9550 w 352450"/>
              <a:gd name="connsiteY99" fmla="*/ 1407318 h 1628775"/>
              <a:gd name="connsiteX100" fmla="*/ 25 w 352450"/>
              <a:gd name="connsiteY100" fmla="*/ 1435893 h 1628775"/>
              <a:gd name="connsiteX101" fmla="*/ 11932 w 352450"/>
              <a:gd name="connsiteY101" fmla="*/ 1450181 h 1628775"/>
              <a:gd name="connsiteX102" fmla="*/ 33363 w 352450"/>
              <a:gd name="connsiteY102" fmla="*/ 1469231 h 1628775"/>
              <a:gd name="connsiteX103" fmla="*/ 57175 w 352450"/>
              <a:gd name="connsiteY103" fmla="*/ 1483518 h 1628775"/>
              <a:gd name="connsiteX104" fmla="*/ 97657 w 352450"/>
              <a:gd name="connsiteY104" fmla="*/ 1500187 h 1628775"/>
              <a:gd name="connsiteX105" fmla="*/ 116707 w 352450"/>
              <a:gd name="connsiteY105" fmla="*/ 1504950 h 1628775"/>
              <a:gd name="connsiteX106" fmla="*/ 138138 w 352450"/>
              <a:gd name="connsiteY106" fmla="*/ 1514475 h 1628775"/>
              <a:gd name="connsiteX107" fmla="*/ 157188 w 352450"/>
              <a:gd name="connsiteY107" fmla="*/ 1531143 h 1628775"/>
              <a:gd name="connsiteX108" fmla="*/ 157188 w 352450"/>
              <a:gd name="connsiteY108" fmla="*/ 1552574 h 1628775"/>
              <a:gd name="connsiteX109" fmla="*/ 138137 w 352450"/>
              <a:gd name="connsiteY109" fmla="*/ 1566861 h 1628775"/>
              <a:gd name="connsiteX110" fmla="*/ 95276 w 352450"/>
              <a:gd name="connsiteY110" fmla="*/ 1574005 h 1628775"/>
              <a:gd name="connsiteX111" fmla="*/ 57176 w 352450"/>
              <a:gd name="connsiteY111" fmla="*/ 1581150 h 1628775"/>
              <a:gd name="connsiteX112" fmla="*/ 30981 w 352450"/>
              <a:gd name="connsiteY112" fmla="*/ 1585913 h 1628775"/>
              <a:gd name="connsiteX113" fmla="*/ 11932 w 352450"/>
              <a:gd name="connsiteY113" fmla="*/ 1604962 h 1628775"/>
              <a:gd name="connsiteX114" fmla="*/ 7169 w 352450"/>
              <a:gd name="connsiteY114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8607 w 352450"/>
              <a:gd name="connsiteY32" fmla="*/ 495299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85763 w 352450"/>
              <a:gd name="connsiteY41" fmla="*/ 621506 h 1628775"/>
              <a:gd name="connsiteX42" fmla="*/ 192907 w 352450"/>
              <a:gd name="connsiteY42" fmla="*/ 626268 h 1628775"/>
              <a:gd name="connsiteX43" fmla="*/ 195288 w 352450"/>
              <a:gd name="connsiteY43" fmla="*/ 633412 h 1628775"/>
              <a:gd name="connsiteX44" fmla="*/ 192907 w 352450"/>
              <a:gd name="connsiteY44" fmla="*/ 647700 h 1628775"/>
              <a:gd name="connsiteX45" fmla="*/ 181000 w 352450"/>
              <a:gd name="connsiteY45" fmla="*/ 659606 h 1628775"/>
              <a:gd name="connsiteX46" fmla="*/ 166713 w 352450"/>
              <a:gd name="connsiteY46" fmla="*/ 664368 h 1628775"/>
              <a:gd name="connsiteX47" fmla="*/ 150044 w 352450"/>
              <a:gd name="connsiteY47" fmla="*/ 669131 h 1628775"/>
              <a:gd name="connsiteX48" fmla="*/ 107182 w 352450"/>
              <a:gd name="connsiteY48" fmla="*/ 664368 h 1628775"/>
              <a:gd name="connsiteX49" fmla="*/ 100038 w 352450"/>
              <a:gd name="connsiteY49" fmla="*/ 661987 h 1628775"/>
              <a:gd name="connsiteX50" fmla="*/ 80988 w 352450"/>
              <a:gd name="connsiteY50" fmla="*/ 659606 h 1628775"/>
              <a:gd name="connsiteX51" fmla="*/ 38125 w 352450"/>
              <a:gd name="connsiteY51" fmla="*/ 666750 h 1628775"/>
              <a:gd name="connsiteX52" fmla="*/ 23838 w 352450"/>
              <a:gd name="connsiteY52" fmla="*/ 671512 h 1628775"/>
              <a:gd name="connsiteX53" fmla="*/ 16694 w 352450"/>
              <a:gd name="connsiteY53" fmla="*/ 673893 h 1628775"/>
              <a:gd name="connsiteX54" fmla="*/ 9550 w 352450"/>
              <a:gd name="connsiteY54" fmla="*/ 681037 h 1628775"/>
              <a:gd name="connsiteX55" fmla="*/ 2407 w 352450"/>
              <a:gd name="connsiteY55" fmla="*/ 702468 h 1628775"/>
              <a:gd name="connsiteX56" fmla="*/ 23838 w 352450"/>
              <a:gd name="connsiteY56" fmla="*/ 719137 h 1628775"/>
              <a:gd name="connsiteX57" fmla="*/ 38125 w 352450"/>
              <a:gd name="connsiteY57" fmla="*/ 728662 h 1628775"/>
              <a:gd name="connsiteX58" fmla="*/ 50032 w 352450"/>
              <a:gd name="connsiteY58" fmla="*/ 731043 h 1628775"/>
              <a:gd name="connsiteX59" fmla="*/ 109563 w 352450"/>
              <a:gd name="connsiteY59" fmla="*/ 750093 h 1628775"/>
              <a:gd name="connsiteX60" fmla="*/ 116707 w 352450"/>
              <a:gd name="connsiteY60" fmla="*/ 754856 h 1628775"/>
              <a:gd name="connsiteX61" fmla="*/ 123850 w 352450"/>
              <a:gd name="connsiteY61" fmla="*/ 757237 h 1628775"/>
              <a:gd name="connsiteX62" fmla="*/ 130994 w 352450"/>
              <a:gd name="connsiteY62" fmla="*/ 762000 h 1628775"/>
              <a:gd name="connsiteX63" fmla="*/ 138138 w 352450"/>
              <a:gd name="connsiteY63" fmla="*/ 764381 h 1628775"/>
              <a:gd name="connsiteX64" fmla="*/ 147663 w 352450"/>
              <a:gd name="connsiteY64" fmla="*/ 769143 h 1628775"/>
              <a:gd name="connsiteX65" fmla="*/ 154807 w 352450"/>
              <a:gd name="connsiteY65" fmla="*/ 776287 h 1628775"/>
              <a:gd name="connsiteX66" fmla="*/ 157188 w 352450"/>
              <a:gd name="connsiteY66" fmla="*/ 783431 h 1628775"/>
              <a:gd name="connsiteX67" fmla="*/ 161950 w 352450"/>
              <a:gd name="connsiteY67" fmla="*/ 790575 h 1628775"/>
              <a:gd name="connsiteX68" fmla="*/ 166713 w 352450"/>
              <a:gd name="connsiteY68" fmla="*/ 807243 h 1628775"/>
              <a:gd name="connsiteX69" fmla="*/ 173857 w 352450"/>
              <a:gd name="connsiteY69" fmla="*/ 821531 h 1628775"/>
              <a:gd name="connsiteX70" fmla="*/ 171475 w 352450"/>
              <a:gd name="connsiteY70" fmla="*/ 852487 h 1628775"/>
              <a:gd name="connsiteX71" fmla="*/ 157188 w 352450"/>
              <a:gd name="connsiteY71" fmla="*/ 866775 h 1628775"/>
              <a:gd name="connsiteX72" fmla="*/ 116707 w 352450"/>
              <a:gd name="connsiteY72" fmla="*/ 871537 h 1628775"/>
              <a:gd name="connsiteX73" fmla="*/ 83369 w 352450"/>
              <a:gd name="connsiteY73" fmla="*/ 878680 h 1628775"/>
              <a:gd name="connsiteX74" fmla="*/ 52413 w 352450"/>
              <a:gd name="connsiteY74" fmla="*/ 888206 h 1628775"/>
              <a:gd name="connsiteX75" fmla="*/ 33363 w 352450"/>
              <a:gd name="connsiteY75" fmla="*/ 895350 h 1628775"/>
              <a:gd name="connsiteX76" fmla="*/ 14313 w 352450"/>
              <a:gd name="connsiteY76" fmla="*/ 909637 h 1628775"/>
              <a:gd name="connsiteX77" fmla="*/ 4788 w 352450"/>
              <a:gd name="connsiteY77" fmla="*/ 942974 h 1628775"/>
              <a:gd name="connsiteX78" fmla="*/ 9551 w 352450"/>
              <a:gd name="connsiteY78" fmla="*/ 971550 h 1628775"/>
              <a:gd name="connsiteX79" fmla="*/ 35744 w 352450"/>
              <a:gd name="connsiteY79" fmla="*/ 1000125 h 1628775"/>
              <a:gd name="connsiteX80" fmla="*/ 71463 w 352450"/>
              <a:gd name="connsiteY80" fmla="*/ 1009650 h 1628775"/>
              <a:gd name="connsiteX81" fmla="*/ 126231 w 352450"/>
              <a:gd name="connsiteY81" fmla="*/ 1019175 h 1628775"/>
              <a:gd name="connsiteX82" fmla="*/ 161951 w 352450"/>
              <a:gd name="connsiteY82" fmla="*/ 1035843 h 1628775"/>
              <a:gd name="connsiteX83" fmla="*/ 178619 w 352450"/>
              <a:gd name="connsiteY83" fmla="*/ 1052512 h 1628775"/>
              <a:gd name="connsiteX84" fmla="*/ 173858 w 352450"/>
              <a:gd name="connsiteY84" fmla="*/ 1076326 h 1628775"/>
              <a:gd name="connsiteX85" fmla="*/ 159569 w 352450"/>
              <a:gd name="connsiteY85" fmla="*/ 1095375 h 1628775"/>
              <a:gd name="connsiteX86" fmla="*/ 123851 w 352450"/>
              <a:gd name="connsiteY86" fmla="*/ 1114424 h 1628775"/>
              <a:gd name="connsiteX87" fmla="*/ 61937 w 352450"/>
              <a:gd name="connsiteY87" fmla="*/ 1147761 h 1628775"/>
              <a:gd name="connsiteX88" fmla="*/ 16694 w 352450"/>
              <a:gd name="connsiteY88" fmla="*/ 1173955 h 1628775"/>
              <a:gd name="connsiteX89" fmla="*/ 2407 w 352450"/>
              <a:gd name="connsiteY89" fmla="*/ 1207293 h 1628775"/>
              <a:gd name="connsiteX90" fmla="*/ 14313 w 352450"/>
              <a:gd name="connsiteY90" fmla="*/ 1243012 h 1628775"/>
              <a:gd name="connsiteX91" fmla="*/ 57176 w 352450"/>
              <a:gd name="connsiteY91" fmla="*/ 1259681 h 1628775"/>
              <a:gd name="connsiteX92" fmla="*/ 100038 w 352450"/>
              <a:gd name="connsiteY92" fmla="*/ 1278731 h 1628775"/>
              <a:gd name="connsiteX93" fmla="*/ 128613 w 352450"/>
              <a:gd name="connsiteY93" fmla="*/ 1295399 h 1628775"/>
              <a:gd name="connsiteX94" fmla="*/ 147664 w 352450"/>
              <a:gd name="connsiteY94" fmla="*/ 1321593 h 1628775"/>
              <a:gd name="connsiteX95" fmla="*/ 138138 w 352450"/>
              <a:gd name="connsiteY95" fmla="*/ 1357312 h 1628775"/>
              <a:gd name="connsiteX96" fmla="*/ 92894 w 352450"/>
              <a:gd name="connsiteY96" fmla="*/ 1376362 h 1628775"/>
              <a:gd name="connsiteX97" fmla="*/ 33363 w 352450"/>
              <a:gd name="connsiteY97" fmla="*/ 1388269 h 1628775"/>
              <a:gd name="connsiteX98" fmla="*/ 9550 w 352450"/>
              <a:gd name="connsiteY98" fmla="*/ 1407318 h 1628775"/>
              <a:gd name="connsiteX99" fmla="*/ 25 w 352450"/>
              <a:gd name="connsiteY99" fmla="*/ 1435893 h 1628775"/>
              <a:gd name="connsiteX100" fmla="*/ 11932 w 352450"/>
              <a:gd name="connsiteY100" fmla="*/ 1450181 h 1628775"/>
              <a:gd name="connsiteX101" fmla="*/ 33363 w 352450"/>
              <a:gd name="connsiteY101" fmla="*/ 1469231 h 1628775"/>
              <a:gd name="connsiteX102" fmla="*/ 57175 w 352450"/>
              <a:gd name="connsiteY102" fmla="*/ 1483518 h 1628775"/>
              <a:gd name="connsiteX103" fmla="*/ 97657 w 352450"/>
              <a:gd name="connsiteY103" fmla="*/ 1500187 h 1628775"/>
              <a:gd name="connsiteX104" fmla="*/ 116707 w 352450"/>
              <a:gd name="connsiteY104" fmla="*/ 1504950 h 1628775"/>
              <a:gd name="connsiteX105" fmla="*/ 138138 w 352450"/>
              <a:gd name="connsiteY105" fmla="*/ 1514475 h 1628775"/>
              <a:gd name="connsiteX106" fmla="*/ 157188 w 352450"/>
              <a:gd name="connsiteY106" fmla="*/ 1531143 h 1628775"/>
              <a:gd name="connsiteX107" fmla="*/ 157188 w 352450"/>
              <a:gd name="connsiteY107" fmla="*/ 1552574 h 1628775"/>
              <a:gd name="connsiteX108" fmla="*/ 138137 w 352450"/>
              <a:gd name="connsiteY108" fmla="*/ 1566861 h 1628775"/>
              <a:gd name="connsiteX109" fmla="*/ 95276 w 352450"/>
              <a:gd name="connsiteY109" fmla="*/ 1574005 h 1628775"/>
              <a:gd name="connsiteX110" fmla="*/ 57176 w 352450"/>
              <a:gd name="connsiteY110" fmla="*/ 1581150 h 1628775"/>
              <a:gd name="connsiteX111" fmla="*/ 30981 w 352450"/>
              <a:gd name="connsiteY111" fmla="*/ 1585913 h 1628775"/>
              <a:gd name="connsiteX112" fmla="*/ 11932 w 352450"/>
              <a:gd name="connsiteY112" fmla="*/ 1604962 h 1628775"/>
              <a:gd name="connsiteX113" fmla="*/ 7169 w 352450"/>
              <a:gd name="connsiteY113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8607 w 352450"/>
              <a:gd name="connsiteY32" fmla="*/ 495299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6238 w 352450"/>
              <a:gd name="connsiteY40" fmla="*/ 604837 h 1628775"/>
              <a:gd name="connsiteX41" fmla="*/ 192907 w 352450"/>
              <a:gd name="connsiteY41" fmla="*/ 626268 h 1628775"/>
              <a:gd name="connsiteX42" fmla="*/ 195288 w 352450"/>
              <a:gd name="connsiteY42" fmla="*/ 633412 h 1628775"/>
              <a:gd name="connsiteX43" fmla="*/ 192907 w 352450"/>
              <a:gd name="connsiteY43" fmla="*/ 647700 h 1628775"/>
              <a:gd name="connsiteX44" fmla="*/ 181000 w 352450"/>
              <a:gd name="connsiteY44" fmla="*/ 659606 h 1628775"/>
              <a:gd name="connsiteX45" fmla="*/ 166713 w 352450"/>
              <a:gd name="connsiteY45" fmla="*/ 664368 h 1628775"/>
              <a:gd name="connsiteX46" fmla="*/ 150044 w 352450"/>
              <a:gd name="connsiteY46" fmla="*/ 669131 h 1628775"/>
              <a:gd name="connsiteX47" fmla="*/ 107182 w 352450"/>
              <a:gd name="connsiteY47" fmla="*/ 664368 h 1628775"/>
              <a:gd name="connsiteX48" fmla="*/ 100038 w 352450"/>
              <a:gd name="connsiteY48" fmla="*/ 661987 h 1628775"/>
              <a:gd name="connsiteX49" fmla="*/ 80988 w 352450"/>
              <a:gd name="connsiteY49" fmla="*/ 659606 h 1628775"/>
              <a:gd name="connsiteX50" fmla="*/ 38125 w 352450"/>
              <a:gd name="connsiteY50" fmla="*/ 666750 h 1628775"/>
              <a:gd name="connsiteX51" fmla="*/ 23838 w 352450"/>
              <a:gd name="connsiteY51" fmla="*/ 671512 h 1628775"/>
              <a:gd name="connsiteX52" fmla="*/ 16694 w 352450"/>
              <a:gd name="connsiteY52" fmla="*/ 673893 h 1628775"/>
              <a:gd name="connsiteX53" fmla="*/ 9550 w 352450"/>
              <a:gd name="connsiteY53" fmla="*/ 681037 h 1628775"/>
              <a:gd name="connsiteX54" fmla="*/ 2407 w 352450"/>
              <a:gd name="connsiteY54" fmla="*/ 702468 h 1628775"/>
              <a:gd name="connsiteX55" fmla="*/ 23838 w 352450"/>
              <a:gd name="connsiteY55" fmla="*/ 719137 h 1628775"/>
              <a:gd name="connsiteX56" fmla="*/ 38125 w 352450"/>
              <a:gd name="connsiteY56" fmla="*/ 728662 h 1628775"/>
              <a:gd name="connsiteX57" fmla="*/ 50032 w 352450"/>
              <a:gd name="connsiteY57" fmla="*/ 731043 h 1628775"/>
              <a:gd name="connsiteX58" fmla="*/ 109563 w 352450"/>
              <a:gd name="connsiteY58" fmla="*/ 750093 h 1628775"/>
              <a:gd name="connsiteX59" fmla="*/ 116707 w 352450"/>
              <a:gd name="connsiteY59" fmla="*/ 754856 h 1628775"/>
              <a:gd name="connsiteX60" fmla="*/ 123850 w 352450"/>
              <a:gd name="connsiteY60" fmla="*/ 757237 h 1628775"/>
              <a:gd name="connsiteX61" fmla="*/ 130994 w 352450"/>
              <a:gd name="connsiteY61" fmla="*/ 762000 h 1628775"/>
              <a:gd name="connsiteX62" fmla="*/ 138138 w 352450"/>
              <a:gd name="connsiteY62" fmla="*/ 764381 h 1628775"/>
              <a:gd name="connsiteX63" fmla="*/ 147663 w 352450"/>
              <a:gd name="connsiteY63" fmla="*/ 769143 h 1628775"/>
              <a:gd name="connsiteX64" fmla="*/ 154807 w 352450"/>
              <a:gd name="connsiteY64" fmla="*/ 776287 h 1628775"/>
              <a:gd name="connsiteX65" fmla="*/ 157188 w 352450"/>
              <a:gd name="connsiteY65" fmla="*/ 783431 h 1628775"/>
              <a:gd name="connsiteX66" fmla="*/ 161950 w 352450"/>
              <a:gd name="connsiteY66" fmla="*/ 790575 h 1628775"/>
              <a:gd name="connsiteX67" fmla="*/ 166713 w 352450"/>
              <a:gd name="connsiteY67" fmla="*/ 807243 h 1628775"/>
              <a:gd name="connsiteX68" fmla="*/ 173857 w 352450"/>
              <a:gd name="connsiteY68" fmla="*/ 821531 h 1628775"/>
              <a:gd name="connsiteX69" fmla="*/ 171475 w 352450"/>
              <a:gd name="connsiteY69" fmla="*/ 852487 h 1628775"/>
              <a:gd name="connsiteX70" fmla="*/ 157188 w 352450"/>
              <a:gd name="connsiteY70" fmla="*/ 866775 h 1628775"/>
              <a:gd name="connsiteX71" fmla="*/ 116707 w 352450"/>
              <a:gd name="connsiteY71" fmla="*/ 871537 h 1628775"/>
              <a:gd name="connsiteX72" fmla="*/ 83369 w 352450"/>
              <a:gd name="connsiteY72" fmla="*/ 878680 h 1628775"/>
              <a:gd name="connsiteX73" fmla="*/ 52413 w 352450"/>
              <a:gd name="connsiteY73" fmla="*/ 888206 h 1628775"/>
              <a:gd name="connsiteX74" fmla="*/ 33363 w 352450"/>
              <a:gd name="connsiteY74" fmla="*/ 895350 h 1628775"/>
              <a:gd name="connsiteX75" fmla="*/ 14313 w 352450"/>
              <a:gd name="connsiteY75" fmla="*/ 909637 h 1628775"/>
              <a:gd name="connsiteX76" fmla="*/ 4788 w 352450"/>
              <a:gd name="connsiteY76" fmla="*/ 942974 h 1628775"/>
              <a:gd name="connsiteX77" fmla="*/ 9551 w 352450"/>
              <a:gd name="connsiteY77" fmla="*/ 971550 h 1628775"/>
              <a:gd name="connsiteX78" fmla="*/ 35744 w 352450"/>
              <a:gd name="connsiteY78" fmla="*/ 1000125 h 1628775"/>
              <a:gd name="connsiteX79" fmla="*/ 71463 w 352450"/>
              <a:gd name="connsiteY79" fmla="*/ 1009650 h 1628775"/>
              <a:gd name="connsiteX80" fmla="*/ 126231 w 352450"/>
              <a:gd name="connsiteY80" fmla="*/ 1019175 h 1628775"/>
              <a:gd name="connsiteX81" fmla="*/ 161951 w 352450"/>
              <a:gd name="connsiteY81" fmla="*/ 1035843 h 1628775"/>
              <a:gd name="connsiteX82" fmla="*/ 178619 w 352450"/>
              <a:gd name="connsiteY82" fmla="*/ 1052512 h 1628775"/>
              <a:gd name="connsiteX83" fmla="*/ 173858 w 352450"/>
              <a:gd name="connsiteY83" fmla="*/ 1076326 h 1628775"/>
              <a:gd name="connsiteX84" fmla="*/ 159569 w 352450"/>
              <a:gd name="connsiteY84" fmla="*/ 1095375 h 1628775"/>
              <a:gd name="connsiteX85" fmla="*/ 123851 w 352450"/>
              <a:gd name="connsiteY85" fmla="*/ 1114424 h 1628775"/>
              <a:gd name="connsiteX86" fmla="*/ 61937 w 352450"/>
              <a:gd name="connsiteY86" fmla="*/ 1147761 h 1628775"/>
              <a:gd name="connsiteX87" fmla="*/ 16694 w 352450"/>
              <a:gd name="connsiteY87" fmla="*/ 1173955 h 1628775"/>
              <a:gd name="connsiteX88" fmla="*/ 2407 w 352450"/>
              <a:gd name="connsiteY88" fmla="*/ 1207293 h 1628775"/>
              <a:gd name="connsiteX89" fmla="*/ 14313 w 352450"/>
              <a:gd name="connsiteY89" fmla="*/ 1243012 h 1628775"/>
              <a:gd name="connsiteX90" fmla="*/ 57176 w 352450"/>
              <a:gd name="connsiteY90" fmla="*/ 1259681 h 1628775"/>
              <a:gd name="connsiteX91" fmla="*/ 100038 w 352450"/>
              <a:gd name="connsiteY91" fmla="*/ 1278731 h 1628775"/>
              <a:gd name="connsiteX92" fmla="*/ 128613 w 352450"/>
              <a:gd name="connsiteY92" fmla="*/ 1295399 h 1628775"/>
              <a:gd name="connsiteX93" fmla="*/ 147664 w 352450"/>
              <a:gd name="connsiteY93" fmla="*/ 1321593 h 1628775"/>
              <a:gd name="connsiteX94" fmla="*/ 138138 w 352450"/>
              <a:gd name="connsiteY94" fmla="*/ 1357312 h 1628775"/>
              <a:gd name="connsiteX95" fmla="*/ 92894 w 352450"/>
              <a:gd name="connsiteY95" fmla="*/ 1376362 h 1628775"/>
              <a:gd name="connsiteX96" fmla="*/ 33363 w 352450"/>
              <a:gd name="connsiteY96" fmla="*/ 1388269 h 1628775"/>
              <a:gd name="connsiteX97" fmla="*/ 9550 w 352450"/>
              <a:gd name="connsiteY97" fmla="*/ 1407318 h 1628775"/>
              <a:gd name="connsiteX98" fmla="*/ 25 w 352450"/>
              <a:gd name="connsiteY98" fmla="*/ 1435893 h 1628775"/>
              <a:gd name="connsiteX99" fmla="*/ 11932 w 352450"/>
              <a:gd name="connsiteY99" fmla="*/ 1450181 h 1628775"/>
              <a:gd name="connsiteX100" fmla="*/ 33363 w 352450"/>
              <a:gd name="connsiteY100" fmla="*/ 1469231 h 1628775"/>
              <a:gd name="connsiteX101" fmla="*/ 57175 w 352450"/>
              <a:gd name="connsiteY101" fmla="*/ 1483518 h 1628775"/>
              <a:gd name="connsiteX102" fmla="*/ 97657 w 352450"/>
              <a:gd name="connsiteY102" fmla="*/ 1500187 h 1628775"/>
              <a:gd name="connsiteX103" fmla="*/ 116707 w 352450"/>
              <a:gd name="connsiteY103" fmla="*/ 1504950 h 1628775"/>
              <a:gd name="connsiteX104" fmla="*/ 138138 w 352450"/>
              <a:gd name="connsiteY104" fmla="*/ 1514475 h 1628775"/>
              <a:gd name="connsiteX105" fmla="*/ 157188 w 352450"/>
              <a:gd name="connsiteY105" fmla="*/ 1531143 h 1628775"/>
              <a:gd name="connsiteX106" fmla="*/ 157188 w 352450"/>
              <a:gd name="connsiteY106" fmla="*/ 1552574 h 1628775"/>
              <a:gd name="connsiteX107" fmla="*/ 138137 w 352450"/>
              <a:gd name="connsiteY107" fmla="*/ 1566861 h 1628775"/>
              <a:gd name="connsiteX108" fmla="*/ 95276 w 352450"/>
              <a:gd name="connsiteY108" fmla="*/ 1574005 h 1628775"/>
              <a:gd name="connsiteX109" fmla="*/ 57176 w 352450"/>
              <a:gd name="connsiteY109" fmla="*/ 1581150 h 1628775"/>
              <a:gd name="connsiteX110" fmla="*/ 30981 w 352450"/>
              <a:gd name="connsiteY110" fmla="*/ 1585913 h 1628775"/>
              <a:gd name="connsiteX111" fmla="*/ 11932 w 352450"/>
              <a:gd name="connsiteY111" fmla="*/ 1604962 h 1628775"/>
              <a:gd name="connsiteX112" fmla="*/ 7169 w 352450"/>
              <a:gd name="connsiteY112" fmla="*/ 1628775 h 1628775"/>
              <a:gd name="connsiteX0" fmla="*/ 250057 w 352450"/>
              <a:gd name="connsiteY0" fmla="*/ 0 h 1628775"/>
              <a:gd name="connsiteX1" fmla="*/ 223864 w 352450"/>
              <a:gd name="connsiteY1" fmla="*/ 28574 h 1628775"/>
              <a:gd name="connsiteX2" fmla="*/ 216719 w 352450"/>
              <a:gd name="connsiteY2" fmla="*/ 52387 h 1628775"/>
              <a:gd name="connsiteX3" fmla="*/ 231007 w 352450"/>
              <a:gd name="connsiteY3" fmla="*/ 76200 h 1628775"/>
              <a:gd name="connsiteX4" fmla="*/ 257200 w 352450"/>
              <a:gd name="connsiteY4" fmla="*/ 83343 h 1628775"/>
              <a:gd name="connsiteX5" fmla="*/ 278632 w 352450"/>
              <a:gd name="connsiteY5" fmla="*/ 92868 h 1628775"/>
              <a:gd name="connsiteX6" fmla="*/ 300063 w 352450"/>
              <a:gd name="connsiteY6" fmla="*/ 104775 h 1628775"/>
              <a:gd name="connsiteX7" fmla="*/ 307207 w 352450"/>
              <a:gd name="connsiteY7" fmla="*/ 111918 h 1628775"/>
              <a:gd name="connsiteX8" fmla="*/ 321494 w 352450"/>
              <a:gd name="connsiteY8" fmla="*/ 121443 h 1628775"/>
              <a:gd name="connsiteX9" fmla="*/ 335782 w 352450"/>
              <a:gd name="connsiteY9" fmla="*/ 140493 h 1628775"/>
              <a:gd name="connsiteX10" fmla="*/ 350069 w 352450"/>
              <a:gd name="connsiteY10" fmla="*/ 164306 h 1628775"/>
              <a:gd name="connsiteX11" fmla="*/ 352450 w 352450"/>
              <a:gd name="connsiteY11" fmla="*/ 171450 h 1628775"/>
              <a:gd name="connsiteX12" fmla="*/ 340544 w 352450"/>
              <a:gd name="connsiteY12" fmla="*/ 197643 h 1628775"/>
              <a:gd name="connsiteX13" fmla="*/ 314351 w 352450"/>
              <a:gd name="connsiteY13" fmla="*/ 211931 h 1628775"/>
              <a:gd name="connsiteX14" fmla="*/ 233388 w 352450"/>
              <a:gd name="connsiteY14" fmla="*/ 204787 h 1628775"/>
              <a:gd name="connsiteX15" fmla="*/ 200051 w 352450"/>
              <a:gd name="connsiteY15" fmla="*/ 211931 h 1628775"/>
              <a:gd name="connsiteX16" fmla="*/ 178619 w 352450"/>
              <a:gd name="connsiteY16" fmla="*/ 216693 h 1628775"/>
              <a:gd name="connsiteX17" fmla="*/ 164331 w 352450"/>
              <a:gd name="connsiteY17" fmla="*/ 228599 h 1628775"/>
              <a:gd name="connsiteX18" fmla="*/ 152425 w 352450"/>
              <a:gd name="connsiteY18" fmla="*/ 247650 h 1628775"/>
              <a:gd name="connsiteX19" fmla="*/ 154807 w 352450"/>
              <a:gd name="connsiteY19" fmla="*/ 280987 h 1628775"/>
              <a:gd name="connsiteX20" fmla="*/ 183382 w 352450"/>
              <a:gd name="connsiteY20" fmla="*/ 319087 h 1628775"/>
              <a:gd name="connsiteX21" fmla="*/ 202431 w 352450"/>
              <a:gd name="connsiteY21" fmla="*/ 338137 h 1628775"/>
              <a:gd name="connsiteX22" fmla="*/ 226244 w 352450"/>
              <a:gd name="connsiteY22" fmla="*/ 352425 h 1628775"/>
              <a:gd name="connsiteX23" fmla="*/ 240532 w 352450"/>
              <a:gd name="connsiteY23" fmla="*/ 361950 h 1628775"/>
              <a:gd name="connsiteX24" fmla="*/ 247675 w 352450"/>
              <a:gd name="connsiteY24" fmla="*/ 366712 h 1628775"/>
              <a:gd name="connsiteX25" fmla="*/ 257201 w 352450"/>
              <a:gd name="connsiteY25" fmla="*/ 383381 h 1628775"/>
              <a:gd name="connsiteX26" fmla="*/ 257201 w 352450"/>
              <a:gd name="connsiteY26" fmla="*/ 404813 h 1628775"/>
              <a:gd name="connsiteX27" fmla="*/ 245294 w 352450"/>
              <a:gd name="connsiteY27" fmla="*/ 426243 h 1628775"/>
              <a:gd name="connsiteX28" fmla="*/ 226245 w 352450"/>
              <a:gd name="connsiteY28" fmla="*/ 435768 h 1628775"/>
              <a:gd name="connsiteX29" fmla="*/ 190526 w 352450"/>
              <a:gd name="connsiteY29" fmla="*/ 442912 h 1628775"/>
              <a:gd name="connsiteX30" fmla="*/ 107182 w 352450"/>
              <a:gd name="connsiteY30" fmla="*/ 447675 h 1628775"/>
              <a:gd name="connsiteX31" fmla="*/ 83368 w 352450"/>
              <a:gd name="connsiteY31" fmla="*/ 464343 h 1628775"/>
              <a:gd name="connsiteX32" fmla="*/ 78607 w 352450"/>
              <a:gd name="connsiteY32" fmla="*/ 495299 h 1628775"/>
              <a:gd name="connsiteX33" fmla="*/ 102419 w 352450"/>
              <a:gd name="connsiteY33" fmla="*/ 528637 h 1628775"/>
              <a:gd name="connsiteX34" fmla="*/ 116707 w 352450"/>
              <a:gd name="connsiteY34" fmla="*/ 538162 h 1628775"/>
              <a:gd name="connsiteX35" fmla="*/ 130994 w 352450"/>
              <a:gd name="connsiteY35" fmla="*/ 547687 h 1628775"/>
              <a:gd name="connsiteX36" fmla="*/ 138138 w 352450"/>
              <a:gd name="connsiteY36" fmla="*/ 552450 h 1628775"/>
              <a:gd name="connsiteX37" fmla="*/ 150044 w 352450"/>
              <a:gd name="connsiteY37" fmla="*/ 564356 h 1628775"/>
              <a:gd name="connsiteX38" fmla="*/ 154807 w 352450"/>
              <a:gd name="connsiteY38" fmla="*/ 571500 h 1628775"/>
              <a:gd name="connsiteX39" fmla="*/ 161950 w 352450"/>
              <a:gd name="connsiteY39" fmla="*/ 581025 h 1628775"/>
              <a:gd name="connsiteX40" fmla="*/ 178619 w 352450"/>
              <a:gd name="connsiteY40" fmla="*/ 602455 h 1628775"/>
              <a:gd name="connsiteX41" fmla="*/ 192907 w 352450"/>
              <a:gd name="connsiteY41" fmla="*/ 626268 h 1628775"/>
              <a:gd name="connsiteX42" fmla="*/ 195288 w 352450"/>
              <a:gd name="connsiteY42" fmla="*/ 633412 h 1628775"/>
              <a:gd name="connsiteX43" fmla="*/ 192907 w 352450"/>
              <a:gd name="connsiteY43" fmla="*/ 647700 h 1628775"/>
              <a:gd name="connsiteX44" fmla="*/ 181000 w 352450"/>
              <a:gd name="connsiteY44" fmla="*/ 659606 h 1628775"/>
              <a:gd name="connsiteX45" fmla="*/ 166713 w 352450"/>
              <a:gd name="connsiteY45" fmla="*/ 664368 h 1628775"/>
              <a:gd name="connsiteX46" fmla="*/ 150044 w 352450"/>
              <a:gd name="connsiteY46" fmla="*/ 669131 h 1628775"/>
              <a:gd name="connsiteX47" fmla="*/ 107182 w 352450"/>
              <a:gd name="connsiteY47" fmla="*/ 664368 h 1628775"/>
              <a:gd name="connsiteX48" fmla="*/ 100038 w 352450"/>
              <a:gd name="connsiteY48" fmla="*/ 661987 h 1628775"/>
              <a:gd name="connsiteX49" fmla="*/ 80988 w 352450"/>
              <a:gd name="connsiteY49" fmla="*/ 659606 h 1628775"/>
              <a:gd name="connsiteX50" fmla="*/ 38125 w 352450"/>
              <a:gd name="connsiteY50" fmla="*/ 666750 h 1628775"/>
              <a:gd name="connsiteX51" fmla="*/ 23838 w 352450"/>
              <a:gd name="connsiteY51" fmla="*/ 671512 h 1628775"/>
              <a:gd name="connsiteX52" fmla="*/ 16694 w 352450"/>
              <a:gd name="connsiteY52" fmla="*/ 673893 h 1628775"/>
              <a:gd name="connsiteX53" fmla="*/ 9550 w 352450"/>
              <a:gd name="connsiteY53" fmla="*/ 681037 h 1628775"/>
              <a:gd name="connsiteX54" fmla="*/ 2407 w 352450"/>
              <a:gd name="connsiteY54" fmla="*/ 702468 h 1628775"/>
              <a:gd name="connsiteX55" fmla="*/ 23838 w 352450"/>
              <a:gd name="connsiteY55" fmla="*/ 719137 h 1628775"/>
              <a:gd name="connsiteX56" fmla="*/ 38125 w 352450"/>
              <a:gd name="connsiteY56" fmla="*/ 728662 h 1628775"/>
              <a:gd name="connsiteX57" fmla="*/ 50032 w 352450"/>
              <a:gd name="connsiteY57" fmla="*/ 731043 h 1628775"/>
              <a:gd name="connsiteX58" fmla="*/ 109563 w 352450"/>
              <a:gd name="connsiteY58" fmla="*/ 750093 h 1628775"/>
              <a:gd name="connsiteX59" fmla="*/ 116707 w 352450"/>
              <a:gd name="connsiteY59" fmla="*/ 754856 h 1628775"/>
              <a:gd name="connsiteX60" fmla="*/ 123850 w 352450"/>
              <a:gd name="connsiteY60" fmla="*/ 757237 h 1628775"/>
              <a:gd name="connsiteX61" fmla="*/ 130994 w 352450"/>
              <a:gd name="connsiteY61" fmla="*/ 762000 h 1628775"/>
              <a:gd name="connsiteX62" fmla="*/ 138138 w 352450"/>
              <a:gd name="connsiteY62" fmla="*/ 764381 h 1628775"/>
              <a:gd name="connsiteX63" fmla="*/ 147663 w 352450"/>
              <a:gd name="connsiteY63" fmla="*/ 769143 h 1628775"/>
              <a:gd name="connsiteX64" fmla="*/ 154807 w 352450"/>
              <a:gd name="connsiteY64" fmla="*/ 776287 h 1628775"/>
              <a:gd name="connsiteX65" fmla="*/ 157188 w 352450"/>
              <a:gd name="connsiteY65" fmla="*/ 783431 h 1628775"/>
              <a:gd name="connsiteX66" fmla="*/ 161950 w 352450"/>
              <a:gd name="connsiteY66" fmla="*/ 790575 h 1628775"/>
              <a:gd name="connsiteX67" fmla="*/ 166713 w 352450"/>
              <a:gd name="connsiteY67" fmla="*/ 807243 h 1628775"/>
              <a:gd name="connsiteX68" fmla="*/ 173857 w 352450"/>
              <a:gd name="connsiteY68" fmla="*/ 821531 h 1628775"/>
              <a:gd name="connsiteX69" fmla="*/ 171475 w 352450"/>
              <a:gd name="connsiteY69" fmla="*/ 852487 h 1628775"/>
              <a:gd name="connsiteX70" fmla="*/ 157188 w 352450"/>
              <a:gd name="connsiteY70" fmla="*/ 866775 h 1628775"/>
              <a:gd name="connsiteX71" fmla="*/ 116707 w 352450"/>
              <a:gd name="connsiteY71" fmla="*/ 871537 h 1628775"/>
              <a:gd name="connsiteX72" fmla="*/ 83369 w 352450"/>
              <a:gd name="connsiteY72" fmla="*/ 878680 h 1628775"/>
              <a:gd name="connsiteX73" fmla="*/ 52413 w 352450"/>
              <a:gd name="connsiteY73" fmla="*/ 888206 h 1628775"/>
              <a:gd name="connsiteX74" fmla="*/ 33363 w 352450"/>
              <a:gd name="connsiteY74" fmla="*/ 895350 h 1628775"/>
              <a:gd name="connsiteX75" fmla="*/ 14313 w 352450"/>
              <a:gd name="connsiteY75" fmla="*/ 909637 h 1628775"/>
              <a:gd name="connsiteX76" fmla="*/ 4788 w 352450"/>
              <a:gd name="connsiteY76" fmla="*/ 942974 h 1628775"/>
              <a:gd name="connsiteX77" fmla="*/ 9551 w 352450"/>
              <a:gd name="connsiteY77" fmla="*/ 971550 h 1628775"/>
              <a:gd name="connsiteX78" fmla="*/ 35744 w 352450"/>
              <a:gd name="connsiteY78" fmla="*/ 1000125 h 1628775"/>
              <a:gd name="connsiteX79" fmla="*/ 71463 w 352450"/>
              <a:gd name="connsiteY79" fmla="*/ 1009650 h 1628775"/>
              <a:gd name="connsiteX80" fmla="*/ 126231 w 352450"/>
              <a:gd name="connsiteY80" fmla="*/ 1019175 h 1628775"/>
              <a:gd name="connsiteX81" fmla="*/ 161951 w 352450"/>
              <a:gd name="connsiteY81" fmla="*/ 1035843 h 1628775"/>
              <a:gd name="connsiteX82" fmla="*/ 178619 w 352450"/>
              <a:gd name="connsiteY82" fmla="*/ 1052512 h 1628775"/>
              <a:gd name="connsiteX83" fmla="*/ 173858 w 352450"/>
              <a:gd name="connsiteY83" fmla="*/ 1076326 h 1628775"/>
              <a:gd name="connsiteX84" fmla="*/ 159569 w 352450"/>
              <a:gd name="connsiteY84" fmla="*/ 1095375 h 1628775"/>
              <a:gd name="connsiteX85" fmla="*/ 123851 w 352450"/>
              <a:gd name="connsiteY85" fmla="*/ 1114424 h 1628775"/>
              <a:gd name="connsiteX86" fmla="*/ 61937 w 352450"/>
              <a:gd name="connsiteY86" fmla="*/ 1147761 h 1628775"/>
              <a:gd name="connsiteX87" fmla="*/ 16694 w 352450"/>
              <a:gd name="connsiteY87" fmla="*/ 1173955 h 1628775"/>
              <a:gd name="connsiteX88" fmla="*/ 2407 w 352450"/>
              <a:gd name="connsiteY88" fmla="*/ 1207293 h 1628775"/>
              <a:gd name="connsiteX89" fmla="*/ 14313 w 352450"/>
              <a:gd name="connsiteY89" fmla="*/ 1243012 h 1628775"/>
              <a:gd name="connsiteX90" fmla="*/ 57176 w 352450"/>
              <a:gd name="connsiteY90" fmla="*/ 1259681 h 1628775"/>
              <a:gd name="connsiteX91" fmla="*/ 100038 w 352450"/>
              <a:gd name="connsiteY91" fmla="*/ 1278731 h 1628775"/>
              <a:gd name="connsiteX92" fmla="*/ 128613 w 352450"/>
              <a:gd name="connsiteY92" fmla="*/ 1295399 h 1628775"/>
              <a:gd name="connsiteX93" fmla="*/ 147664 w 352450"/>
              <a:gd name="connsiteY93" fmla="*/ 1321593 h 1628775"/>
              <a:gd name="connsiteX94" fmla="*/ 138138 w 352450"/>
              <a:gd name="connsiteY94" fmla="*/ 1357312 h 1628775"/>
              <a:gd name="connsiteX95" fmla="*/ 92894 w 352450"/>
              <a:gd name="connsiteY95" fmla="*/ 1376362 h 1628775"/>
              <a:gd name="connsiteX96" fmla="*/ 33363 w 352450"/>
              <a:gd name="connsiteY96" fmla="*/ 1388269 h 1628775"/>
              <a:gd name="connsiteX97" fmla="*/ 9550 w 352450"/>
              <a:gd name="connsiteY97" fmla="*/ 1407318 h 1628775"/>
              <a:gd name="connsiteX98" fmla="*/ 25 w 352450"/>
              <a:gd name="connsiteY98" fmla="*/ 1435893 h 1628775"/>
              <a:gd name="connsiteX99" fmla="*/ 11932 w 352450"/>
              <a:gd name="connsiteY99" fmla="*/ 1450181 h 1628775"/>
              <a:gd name="connsiteX100" fmla="*/ 33363 w 352450"/>
              <a:gd name="connsiteY100" fmla="*/ 1469231 h 1628775"/>
              <a:gd name="connsiteX101" fmla="*/ 57175 w 352450"/>
              <a:gd name="connsiteY101" fmla="*/ 1483518 h 1628775"/>
              <a:gd name="connsiteX102" fmla="*/ 97657 w 352450"/>
              <a:gd name="connsiteY102" fmla="*/ 1500187 h 1628775"/>
              <a:gd name="connsiteX103" fmla="*/ 116707 w 352450"/>
              <a:gd name="connsiteY103" fmla="*/ 1504950 h 1628775"/>
              <a:gd name="connsiteX104" fmla="*/ 138138 w 352450"/>
              <a:gd name="connsiteY104" fmla="*/ 1514475 h 1628775"/>
              <a:gd name="connsiteX105" fmla="*/ 157188 w 352450"/>
              <a:gd name="connsiteY105" fmla="*/ 1531143 h 1628775"/>
              <a:gd name="connsiteX106" fmla="*/ 157188 w 352450"/>
              <a:gd name="connsiteY106" fmla="*/ 1552574 h 1628775"/>
              <a:gd name="connsiteX107" fmla="*/ 138137 w 352450"/>
              <a:gd name="connsiteY107" fmla="*/ 1566861 h 1628775"/>
              <a:gd name="connsiteX108" fmla="*/ 95276 w 352450"/>
              <a:gd name="connsiteY108" fmla="*/ 1574005 h 1628775"/>
              <a:gd name="connsiteX109" fmla="*/ 57176 w 352450"/>
              <a:gd name="connsiteY109" fmla="*/ 1581150 h 1628775"/>
              <a:gd name="connsiteX110" fmla="*/ 30981 w 352450"/>
              <a:gd name="connsiteY110" fmla="*/ 1585913 h 1628775"/>
              <a:gd name="connsiteX111" fmla="*/ 11932 w 352450"/>
              <a:gd name="connsiteY111" fmla="*/ 1604962 h 1628775"/>
              <a:gd name="connsiteX112" fmla="*/ 7169 w 352450"/>
              <a:gd name="connsiteY112" fmla="*/ 1628775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52450" h="1628775">
                <a:moveTo>
                  <a:pt x="250057" y="0"/>
                </a:moveTo>
                <a:cubicBezTo>
                  <a:pt x="244600" y="5953"/>
                  <a:pt x="229420" y="19843"/>
                  <a:pt x="223864" y="28574"/>
                </a:cubicBezTo>
                <a:cubicBezTo>
                  <a:pt x="218308" y="37305"/>
                  <a:pt x="215529" y="44449"/>
                  <a:pt x="216719" y="52387"/>
                </a:cubicBezTo>
                <a:cubicBezTo>
                  <a:pt x="217909" y="60325"/>
                  <a:pt x="227038" y="72628"/>
                  <a:pt x="231007" y="76200"/>
                </a:cubicBezTo>
                <a:cubicBezTo>
                  <a:pt x="236274" y="81467"/>
                  <a:pt x="249263" y="80565"/>
                  <a:pt x="257200" y="83343"/>
                </a:cubicBezTo>
                <a:cubicBezTo>
                  <a:pt x="265137" y="86121"/>
                  <a:pt x="271488" y="89296"/>
                  <a:pt x="278632" y="92868"/>
                </a:cubicBezTo>
                <a:cubicBezTo>
                  <a:pt x="295008" y="103785"/>
                  <a:pt x="287489" y="100583"/>
                  <a:pt x="300063" y="104775"/>
                </a:cubicBezTo>
                <a:cubicBezTo>
                  <a:pt x="302444" y="107156"/>
                  <a:pt x="304405" y="110050"/>
                  <a:pt x="307207" y="111918"/>
                </a:cubicBezTo>
                <a:cubicBezTo>
                  <a:pt x="327884" y="125703"/>
                  <a:pt x="298704" y="98656"/>
                  <a:pt x="321494" y="121443"/>
                </a:cubicBezTo>
                <a:cubicBezTo>
                  <a:pt x="326256" y="126205"/>
                  <a:pt x="331020" y="133349"/>
                  <a:pt x="335782" y="140493"/>
                </a:cubicBezTo>
                <a:cubicBezTo>
                  <a:pt x="342554" y="150651"/>
                  <a:pt x="345676" y="154054"/>
                  <a:pt x="350069" y="164306"/>
                </a:cubicBezTo>
                <a:cubicBezTo>
                  <a:pt x="351058" y="166613"/>
                  <a:pt x="351656" y="169069"/>
                  <a:pt x="352450" y="171450"/>
                </a:cubicBezTo>
                <a:cubicBezTo>
                  <a:pt x="350547" y="180967"/>
                  <a:pt x="346894" y="190896"/>
                  <a:pt x="340544" y="197643"/>
                </a:cubicBezTo>
                <a:cubicBezTo>
                  <a:pt x="334194" y="204390"/>
                  <a:pt x="323082" y="207168"/>
                  <a:pt x="314351" y="211931"/>
                </a:cubicBezTo>
                <a:cubicBezTo>
                  <a:pt x="287363" y="209550"/>
                  <a:pt x="252438" y="204787"/>
                  <a:pt x="233388" y="204787"/>
                </a:cubicBezTo>
                <a:cubicBezTo>
                  <a:pt x="214338" y="204787"/>
                  <a:pt x="211163" y="209550"/>
                  <a:pt x="200051" y="211931"/>
                </a:cubicBezTo>
                <a:cubicBezTo>
                  <a:pt x="190923" y="213915"/>
                  <a:pt x="184572" y="213915"/>
                  <a:pt x="178619" y="216693"/>
                </a:cubicBezTo>
                <a:cubicBezTo>
                  <a:pt x="172666" y="219471"/>
                  <a:pt x="166712" y="225424"/>
                  <a:pt x="164331" y="228599"/>
                </a:cubicBezTo>
                <a:cubicBezTo>
                  <a:pt x="161950" y="234155"/>
                  <a:pt x="154012" y="238919"/>
                  <a:pt x="152425" y="247650"/>
                </a:cubicBezTo>
                <a:cubicBezTo>
                  <a:pt x="150838" y="256381"/>
                  <a:pt x="149648" y="269081"/>
                  <a:pt x="154807" y="280987"/>
                </a:cubicBezTo>
                <a:cubicBezTo>
                  <a:pt x="159967" y="292893"/>
                  <a:pt x="175445" y="309562"/>
                  <a:pt x="183382" y="319087"/>
                </a:cubicBezTo>
                <a:cubicBezTo>
                  <a:pt x="191319" y="328612"/>
                  <a:pt x="195287" y="332581"/>
                  <a:pt x="202431" y="338137"/>
                </a:cubicBezTo>
                <a:cubicBezTo>
                  <a:pt x="209575" y="343693"/>
                  <a:pt x="219894" y="348456"/>
                  <a:pt x="226244" y="352425"/>
                </a:cubicBezTo>
                <a:cubicBezTo>
                  <a:pt x="232594" y="356394"/>
                  <a:pt x="235769" y="358775"/>
                  <a:pt x="240532" y="361950"/>
                </a:cubicBezTo>
                <a:cubicBezTo>
                  <a:pt x="242913" y="363537"/>
                  <a:pt x="244897" y="363140"/>
                  <a:pt x="247675" y="366712"/>
                </a:cubicBezTo>
                <a:cubicBezTo>
                  <a:pt x="250453" y="370284"/>
                  <a:pt x="255613" y="377031"/>
                  <a:pt x="257201" y="383381"/>
                </a:cubicBezTo>
                <a:cubicBezTo>
                  <a:pt x="258789" y="389731"/>
                  <a:pt x="259185" y="397669"/>
                  <a:pt x="257201" y="404813"/>
                </a:cubicBezTo>
                <a:cubicBezTo>
                  <a:pt x="255217" y="411957"/>
                  <a:pt x="250453" y="421084"/>
                  <a:pt x="245294" y="426243"/>
                </a:cubicBezTo>
                <a:cubicBezTo>
                  <a:pt x="240135" y="431402"/>
                  <a:pt x="235373" y="432990"/>
                  <a:pt x="226245" y="435768"/>
                </a:cubicBezTo>
                <a:cubicBezTo>
                  <a:pt x="217117" y="438546"/>
                  <a:pt x="209576" y="442118"/>
                  <a:pt x="190526" y="442912"/>
                </a:cubicBezTo>
                <a:cubicBezTo>
                  <a:pt x="162745" y="444500"/>
                  <a:pt x="125042" y="444103"/>
                  <a:pt x="107182" y="447675"/>
                </a:cubicBezTo>
                <a:cubicBezTo>
                  <a:pt x="89322" y="451247"/>
                  <a:pt x="95198" y="446599"/>
                  <a:pt x="83368" y="464343"/>
                </a:cubicBezTo>
                <a:cubicBezTo>
                  <a:pt x="77812" y="470693"/>
                  <a:pt x="75432" y="484583"/>
                  <a:pt x="78607" y="495299"/>
                </a:cubicBezTo>
                <a:cubicBezTo>
                  <a:pt x="81782" y="506015"/>
                  <a:pt x="96069" y="521493"/>
                  <a:pt x="102419" y="528637"/>
                </a:cubicBezTo>
                <a:cubicBezTo>
                  <a:pt x="108769" y="535781"/>
                  <a:pt x="104152" y="533977"/>
                  <a:pt x="116707" y="538162"/>
                </a:cubicBezTo>
                <a:lnTo>
                  <a:pt x="130994" y="547687"/>
                </a:lnTo>
                <a:lnTo>
                  <a:pt x="138138" y="552450"/>
                </a:lnTo>
                <a:cubicBezTo>
                  <a:pt x="150836" y="571496"/>
                  <a:pt x="134170" y="548482"/>
                  <a:pt x="150044" y="564356"/>
                </a:cubicBezTo>
                <a:cubicBezTo>
                  <a:pt x="152068" y="566380"/>
                  <a:pt x="153143" y="569171"/>
                  <a:pt x="154807" y="571500"/>
                </a:cubicBezTo>
                <a:cubicBezTo>
                  <a:pt x="157114" y="574729"/>
                  <a:pt x="159569" y="577850"/>
                  <a:pt x="161950" y="581025"/>
                </a:cubicBezTo>
                <a:cubicBezTo>
                  <a:pt x="165522" y="586581"/>
                  <a:pt x="174650" y="595708"/>
                  <a:pt x="178619" y="602455"/>
                </a:cubicBezTo>
                <a:cubicBezTo>
                  <a:pt x="183778" y="609995"/>
                  <a:pt x="189732" y="621506"/>
                  <a:pt x="192907" y="626268"/>
                </a:cubicBezTo>
                <a:cubicBezTo>
                  <a:pt x="193701" y="628649"/>
                  <a:pt x="195288" y="630902"/>
                  <a:pt x="195288" y="633412"/>
                </a:cubicBezTo>
                <a:cubicBezTo>
                  <a:pt x="195288" y="638240"/>
                  <a:pt x="194434" y="643119"/>
                  <a:pt x="192907" y="647700"/>
                </a:cubicBezTo>
                <a:cubicBezTo>
                  <a:pt x="191113" y="653082"/>
                  <a:pt x="185968" y="657398"/>
                  <a:pt x="181000" y="659606"/>
                </a:cubicBezTo>
                <a:cubicBezTo>
                  <a:pt x="176413" y="661645"/>
                  <a:pt x="171475" y="662781"/>
                  <a:pt x="166713" y="664368"/>
                </a:cubicBezTo>
                <a:cubicBezTo>
                  <a:pt x="156455" y="667788"/>
                  <a:pt x="162017" y="666138"/>
                  <a:pt x="150044" y="669131"/>
                </a:cubicBezTo>
                <a:cubicBezTo>
                  <a:pt x="138985" y="668126"/>
                  <a:pt x="119262" y="666784"/>
                  <a:pt x="107182" y="664368"/>
                </a:cubicBezTo>
                <a:cubicBezTo>
                  <a:pt x="104721" y="663876"/>
                  <a:pt x="102508" y="662436"/>
                  <a:pt x="100038" y="661987"/>
                </a:cubicBezTo>
                <a:cubicBezTo>
                  <a:pt x="93742" y="660842"/>
                  <a:pt x="87338" y="660400"/>
                  <a:pt x="80988" y="659606"/>
                </a:cubicBezTo>
                <a:cubicBezTo>
                  <a:pt x="47409" y="662404"/>
                  <a:pt x="61481" y="658964"/>
                  <a:pt x="38125" y="666750"/>
                </a:cubicBezTo>
                <a:lnTo>
                  <a:pt x="23838" y="671512"/>
                </a:lnTo>
                <a:lnTo>
                  <a:pt x="16694" y="673893"/>
                </a:lnTo>
                <a:cubicBezTo>
                  <a:pt x="14313" y="676274"/>
                  <a:pt x="11931" y="676275"/>
                  <a:pt x="9550" y="681037"/>
                </a:cubicBezTo>
                <a:cubicBezTo>
                  <a:pt x="7169" y="685799"/>
                  <a:pt x="26" y="696118"/>
                  <a:pt x="2407" y="702468"/>
                </a:cubicBezTo>
                <a:cubicBezTo>
                  <a:pt x="4788" y="708818"/>
                  <a:pt x="18156" y="715349"/>
                  <a:pt x="23838" y="719137"/>
                </a:cubicBezTo>
                <a:lnTo>
                  <a:pt x="38125" y="728662"/>
                </a:lnTo>
                <a:cubicBezTo>
                  <a:pt x="41493" y="730907"/>
                  <a:pt x="38126" y="727471"/>
                  <a:pt x="50032" y="731043"/>
                </a:cubicBezTo>
                <a:lnTo>
                  <a:pt x="109563" y="750093"/>
                </a:lnTo>
                <a:cubicBezTo>
                  <a:pt x="120675" y="754062"/>
                  <a:pt x="113992" y="753951"/>
                  <a:pt x="116707" y="754856"/>
                </a:cubicBezTo>
                <a:lnTo>
                  <a:pt x="123850" y="757237"/>
                </a:lnTo>
                <a:cubicBezTo>
                  <a:pt x="126231" y="758825"/>
                  <a:pt x="128434" y="760720"/>
                  <a:pt x="130994" y="762000"/>
                </a:cubicBezTo>
                <a:cubicBezTo>
                  <a:pt x="133239" y="763123"/>
                  <a:pt x="135831" y="763392"/>
                  <a:pt x="138138" y="764381"/>
                </a:cubicBezTo>
                <a:cubicBezTo>
                  <a:pt x="141401" y="765779"/>
                  <a:pt x="144488" y="767556"/>
                  <a:pt x="147663" y="769143"/>
                </a:cubicBezTo>
                <a:cubicBezTo>
                  <a:pt x="150044" y="771524"/>
                  <a:pt x="152939" y="773485"/>
                  <a:pt x="154807" y="776287"/>
                </a:cubicBezTo>
                <a:cubicBezTo>
                  <a:pt x="156199" y="778376"/>
                  <a:pt x="156066" y="781186"/>
                  <a:pt x="157188" y="783431"/>
                </a:cubicBezTo>
                <a:cubicBezTo>
                  <a:pt x="158468" y="785991"/>
                  <a:pt x="160363" y="788194"/>
                  <a:pt x="161950" y="790575"/>
                </a:cubicBezTo>
                <a:cubicBezTo>
                  <a:pt x="162712" y="793624"/>
                  <a:pt x="165006" y="803829"/>
                  <a:pt x="166713" y="807243"/>
                </a:cubicBezTo>
                <a:cubicBezTo>
                  <a:pt x="175947" y="825712"/>
                  <a:pt x="167868" y="803570"/>
                  <a:pt x="173857" y="821531"/>
                </a:cubicBezTo>
                <a:cubicBezTo>
                  <a:pt x="173063" y="831850"/>
                  <a:pt x="174253" y="844946"/>
                  <a:pt x="171475" y="852487"/>
                </a:cubicBezTo>
                <a:cubicBezTo>
                  <a:pt x="168697" y="860028"/>
                  <a:pt x="166316" y="863600"/>
                  <a:pt x="157188" y="866775"/>
                </a:cubicBezTo>
                <a:cubicBezTo>
                  <a:pt x="148060" y="869950"/>
                  <a:pt x="129010" y="869553"/>
                  <a:pt x="116707" y="871537"/>
                </a:cubicBezTo>
                <a:cubicBezTo>
                  <a:pt x="104404" y="873521"/>
                  <a:pt x="94085" y="875902"/>
                  <a:pt x="83369" y="878680"/>
                </a:cubicBezTo>
                <a:cubicBezTo>
                  <a:pt x="72653" y="881458"/>
                  <a:pt x="59954" y="885428"/>
                  <a:pt x="52413" y="888206"/>
                </a:cubicBezTo>
                <a:lnTo>
                  <a:pt x="33363" y="895350"/>
                </a:lnTo>
                <a:lnTo>
                  <a:pt x="14313" y="909637"/>
                </a:lnTo>
                <a:cubicBezTo>
                  <a:pt x="3548" y="925784"/>
                  <a:pt x="5582" y="932655"/>
                  <a:pt x="4788" y="942974"/>
                </a:cubicBezTo>
                <a:cubicBezTo>
                  <a:pt x="3994" y="953293"/>
                  <a:pt x="4392" y="962025"/>
                  <a:pt x="9551" y="971550"/>
                </a:cubicBezTo>
                <a:cubicBezTo>
                  <a:pt x="14710" y="981075"/>
                  <a:pt x="25425" y="993775"/>
                  <a:pt x="35744" y="1000125"/>
                </a:cubicBezTo>
                <a:cubicBezTo>
                  <a:pt x="46063" y="1006475"/>
                  <a:pt x="56382" y="1006475"/>
                  <a:pt x="71463" y="1009650"/>
                </a:cubicBezTo>
                <a:cubicBezTo>
                  <a:pt x="86544" y="1012825"/>
                  <a:pt x="107975" y="1016397"/>
                  <a:pt x="126231" y="1019175"/>
                </a:cubicBezTo>
                <a:cubicBezTo>
                  <a:pt x="143234" y="1024843"/>
                  <a:pt x="150630" y="1028296"/>
                  <a:pt x="161951" y="1035843"/>
                </a:cubicBezTo>
                <a:cubicBezTo>
                  <a:pt x="164359" y="1039455"/>
                  <a:pt x="176635" y="1045765"/>
                  <a:pt x="178619" y="1052512"/>
                </a:cubicBezTo>
                <a:cubicBezTo>
                  <a:pt x="180603" y="1059259"/>
                  <a:pt x="175842" y="1069976"/>
                  <a:pt x="173858" y="1076326"/>
                </a:cubicBezTo>
                <a:cubicBezTo>
                  <a:pt x="171874" y="1082676"/>
                  <a:pt x="167904" y="1089025"/>
                  <a:pt x="159569" y="1095375"/>
                </a:cubicBezTo>
                <a:cubicBezTo>
                  <a:pt x="151235" y="1101725"/>
                  <a:pt x="140123" y="1105693"/>
                  <a:pt x="123851" y="1114424"/>
                </a:cubicBezTo>
                <a:lnTo>
                  <a:pt x="61937" y="1147761"/>
                </a:lnTo>
                <a:cubicBezTo>
                  <a:pt x="44078" y="1157683"/>
                  <a:pt x="26616" y="1164033"/>
                  <a:pt x="16694" y="1173955"/>
                </a:cubicBezTo>
                <a:cubicBezTo>
                  <a:pt x="6772" y="1183877"/>
                  <a:pt x="2804" y="1195784"/>
                  <a:pt x="2407" y="1207293"/>
                </a:cubicBezTo>
                <a:cubicBezTo>
                  <a:pt x="2010" y="1218802"/>
                  <a:pt x="5185" y="1234281"/>
                  <a:pt x="14313" y="1243012"/>
                </a:cubicBezTo>
                <a:cubicBezTo>
                  <a:pt x="23441" y="1251743"/>
                  <a:pt x="42889" y="1253728"/>
                  <a:pt x="57176" y="1259681"/>
                </a:cubicBezTo>
                <a:cubicBezTo>
                  <a:pt x="71463" y="1265634"/>
                  <a:pt x="88132" y="1272778"/>
                  <a:pt x="100038" y="1278731"/>
                </a:cubicBezTo>
                <a:cubicBezTo>
                  <a:pt x="111944" y="1284684"/>
                  <a:pt x="120675" y="1288255"/>
                  <a:pt x="128613" y="1295399"/>
                </a:cubicBezTo>
                <a:cubicBezTo>
                  <a:pt x="136551" y="1302543"/>
                  <a:pt x="144150" y="1316322"/>
                  <a:pt x="147664" y="1321593"/>
                </a:cubicBezTo>
                <a:cubicBezTo>
                  <a:pt x="147139" y="1325790"/>
                  <a:pt x="147266" y="1348184"/>
                  <a:pt x="138138" y="1357312"/>
                </a:cubicBezTo>
                <a:cubicBezTo>
                  <a:pt x="129010" y="1366440"/>
                  <a:pt x="110356" y="1371203"/>
                  <a:pt x="92894" y="1376362"/>
                </a:cubicBezTo>
                <a:cubicBezTo>
                  <a:pt x="75432" y="1381521"/>
                  <a:pt x="47254" y="1383110"/>
                  <a:pt x="33363" y="1388269"/>
                </a:cubicBezTo>
                <a:cubicBezTo>
                  <a:pt x="19472" y="1393428"/>
                  <a:pt x="15106" y="1399381"/>
                  <a:pt x="9550" y="1407318"/>
                </a:cubicBezTo>
                <a:cubicBezTo>
                  <a:pt x="3994" y="1415255"/>
                  <a:pt x="-372" y="1428749"/>
                  <a:pt x="25" y="1435893"/>
                </a:cubicBezTo>
                <a:cubicBezTo>
                  <a:pt x="422" y="1443037"/>
                  <a:pt x="6376" y="1444625"/>
                  <a:pt x="11932" y="1450181"/>
                </a:cubicBezTo>
                <a:cubicBezTo>
                  <a:pt x="17488" y="1455737"/>
                  <a:pt x="25822" y="1463675"/>
                  <a:pt x="33363" y="1469231"/>
                </a:cubicBezTo>
                <a:cubicBezTo>
                  <a:pt x="40904" y="1474787"/>
                  <a:pt x="48469" y="1479166"/>
                  <a:pt x="57175" y="1483518"/>
                </a:cubicBezTo>
                <a:cubicBezTo>
                  <a:pt x="67891" y="1488677"/>
                  <a:pt x="87735" y="1496615"/>
                  <a:pt x="97657" y="1500187"/>
                </a:cubicBezTo>
                <a:cubicBezTo>
                  <a:pt x="107579" y="1503759"/>
                  <a:pt x="109960" y="1502569"/>
                  <a:pt x="116707" y="1504950"/>
                </a:cubicBezTo>
                <a:cubicBezTo>
                  <a:pt x="123454" y="1507331"/>
                  <a:pt x="131391" y="1510110"/>
                  <a:pt x="138138" y="1514475"/>
                </a:cubicBezTo>
                <a:cubicBezTo>
                  <a:pt x="144885" y="1518840"/>
                  <a:pt x="154013" y="1524793"/>
                  <a:pt x="157188" y="1531143"/>
                </a:cubicBezTo>
                <a:cubicBezTo>
                  <a:pt x="160363" y="1537493"/>
                  <a:pt x="160363" y="1546621"/>
                  <a:pt x="157188" y="1552574"/>
                </a:cubicBezTo>
                <a:cubicBezTo>
                  <a:pt x="154013" y="1558527"/>
                  <a:pt x="148456" y="1563289"/>
                  <a:pt x="138137" y="1566861"/>
                </a:cubicBezTo>
                <a:cubicBezTo>
                  <a:pt x="127818" y="1570433"/>
                  <a:pt x="121702" y="1573026"/>
                  <a:pt x="95276" y="1574005"/>
                </a:cubicBezTo>
                <a:cubicBezTo>
                  <a:pt x="92895" y="1574799"/>
                  <a:pt x="67892" y="1579165"/>
                  <a:pt x="57176" y="1581150"/>
                </a:cubicBezTo>
                <a:cubicBezTo>
                  <a:pt x="46460" y="1583135"/>
                  <a:pt x="36140" y="1580357"/>
                  <a:pt x="30981" y="1585913"/>
                </a:cubicBezTo>
                <a:cubicBezTo>
                  <a:pt x="19588" y="1603002"/>
                  <a:pt x="23122" y="1593770"/>
                  <a:pt x="11932" y="1604962"/>
                </a:cubicBezTo>
                <a:cubicBezTo>
                  <a:pt x="12726" y="1609725"/>
                  <a:pt x="7169" y="1623947"/>
                  <a:pt x="7169" y="1628775"/>
                </a:cubicBezTo>
              </a:path>
            </a:pathLst>
          </a:custGeom>
          <a:noFill/>
          <a:ln w="31750">
            <a:solidFill>
              <a:srgbClr val="C8C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420000" flipH="1">
            <a:off x="5480562" y="2987008"/>
            <a:ext cx="88900" cy="292608"/>
          </a:xfrm>
          <a:prstGeom prst="line">
            <a:avLst/>
          </a:prstGeom>
          <a:ln w="38100">
            <a:solidFill>
              <a:srgbClr val="DE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381677" y="2940846"/>
            <a:ext cx="142823" cy="320040"/>
          </a:xfrm>
          <a:prstGeom prst="line">
            <a:avLst/>
          </a:prstGeom>
          <a:ln w="38100">
            <a:solidFill>
              <a:srgbClr val="DE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60000" flipH="1">
            <a:off x="5515965" y="2724319"/>
            <a:ext cx="594360" cy="228600"/>
          </a:xfrm>
          <a:prstGeom prst="line">
            <a:avLst/>
          </a:prstGeom>
          <a:ln w="38100">
            <a:solidFill>
              <a:srgbClr val="DE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176850" y="2701541"/>
            <a:ext cx="328984" cy="157544"/>
          </a:xfrm>
          <a:prstGeom prst="line">
            <a:avLst/>
          </a:prstGeom>
          <a:ln w="38100">
            <a:solidFill>
              <a:srgbClr val="DE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60000" flipH="1">
            <a:off x="5490163" y="2637221"/>
            <a:ext cx="594360" cy="228600"/>
          </a:xfrm>
          <a:prstGeom prst="line">
            <a:avLst/>
          </a:prstGeom>
          <a:ln w="38100">
            <a:solidFill>
              <a:srgbClr val="DE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224328" y="2640378"/>
            <a:ext cx="281506" cy="139935"/>
          </a:xfrm>
          <a:prstGeom prst="line">
            <a:avLst/>
          </a:prstGeom>
          <a:ln w="38100">
            <a:solidFill>
              <a:srgbClr val="DE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" y="643128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VEGFR, VEGF </a:t>
            </a:r>
            <a:r>
              <a:rPr lang="en-US" altLang="nl-NL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  <a:endParaRPr lang="en-US" altLang="nl-NL" sz="1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5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304800"/>
            <a:ext cx="8467725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nl-NL" dirty="0" err="1" smtClean="0"/>
              <a:t>Bevacizumab</a:t>
            </a:r>
            <a:r>
              <a:rPr lang="en-US" altLang="nl-NL" dirty="0" smtClean="0"/>
              <a:t> for Gastric Cancer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41132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nl-NL" sz="2800" dirty="0" smtClean="0"/>
              <a:t>AVAGAST: Cape-</a:t>
            </a:r>
            <a:r>
              <a:rPr lang="en-US" altLang="nl-NL" sz="2800" dirty="0" err="1" smtClean="0"/>
              <a:t>Cisplatin</a:t>
            </a:r>
            <a:r>
              <a:rPr lang="en-US" altLang="nl-NL" sz="2800" dirty="0" smtClean="0"/>
              <a:t> + / - </a:t>
            </a:r>
            <a:r>
              <a:rPr lang="en-US" altLang="nl-NL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Bevacizumab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nl-NL" dirty="0" smtClean="0"/>
              <a:t>Negative trial failed to meet primary endpoint of improved OS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nl-NL" dirty="0" smtClean="0"/>
              <a:t>Improvements in RR and PFS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nl-NL" dirty="0" smtClean="0"/>
              <a:t>Trend toward improved OS in patients treated in the United States and South America</a:t>
            </a:r>
          </a:p>
        </p:txBody>
      </p:sp>
      <p:sp>
        <p:nvSpPr>
          <p:cNvPr id="78852" name="TextBox 3"/>
          <p:cNvSpPr txBox="1">
            <a:spLocks noChangeArrowheads="1"/>
          </p:cNvSpPr>
          <p:nvPr/>
        </p:nvSpPr>
        <p:spPr bwMode="auto">
          <a:xfrm>
            <a:off x="381000" y="6428601"/>
            <a:ext cx="4953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nl-NL" sz="1200" dirty="0" err="1" smtClean="0"/>
              <a:t>Ohtsu</a:t>
            </a:r>
            <a:r>
              <a:rPr lang="en-US" altLang="nl-NL" sz="1200" dirty="0" smtClean="0"/>
              <a:t> A, et al. </a:t>
            </a:r>
            <a:r>
              <a:rPr lang="en-US" altLang="nl-NL" sz="1200" i="1" dirty="0" smtClean="0"/>
              <a:t>J </a:t>
            </a:r>
            <a:r>
              <a:rPr lang="en-US" altLang="nl-NL" sz="1200" i="1" dirty="0" err="1" smtClean="0"/>
              <a:t>Clin</a:t>
            </a:r>
            <a:r>
              <a:rPr lang="en-US" altLang="nl-NL" sz="1200" i="1" dirty="0" smtClean="0"/>
              <a:t> </a:t>
            </a:r>
            <a:r>
              <a:rPr lang="en-US" altLang="nl-NL" sz="1200" i="1" dirty="0" err="1" smtClean="0"/>
              <a:t>Oncol</a:t>
            </a:r>
            <a:r>
              <a:rPr lang="en-US" altLang="nl-NL" sz="1200" i="1" dirty="0" smtClean="0"/>
              <a:t>. </a:t>
            </a:r>
            <a:r>
              <a:rPr lang="en-US" altLang="nl-NL" sz="1200" dirty="0" smtClean="0"/>
              <a:t>2011;29(30):3968-3976.</a:t>
            </a:r>
          </a:p>
        </p:txBody>
      </p:sp>
    </p:spTree>
    <p:extLst>
      <p:ext uri="{BB962C8B-B14F-4D97-AF65-F5344CB8AC3E}">
        <p14:creationId xmlns:p14="http://schemas.microsoft.com/office/powerpoint/2010/main" val="276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338138" y="228600"/>
            <a:ext cx="8467725" cy="1143000"/>
          </a:xfrm>
        </p:spPr>
        <p:txBody>
          <a:bodyPr>
            <a:normAutofit fontScale="90000"/>
          </a:bodyPr>
          <a:lstStyle/>
          <a:p>
            <a:r>
              <a:rPr lang="en-US" altLang="nl-NL" dirty="0" smtClean="0"/>
              <a:t>Next Generation VEGF Inhibitors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152400" y="1449387"/>
            <a:ext cx="8991600" cy="4113213"/>
          </a:xfrm>
        </p:spPr>
        <p:txBody>
          <a:bodyPr>
            <a:normAutofit lnSpcReduction="10000"/>
          </a:bodyPr>
          <a:lstStyle/>
          <a:p>
            <a:r>
              <a:rPr lang="en-US" altLang="nl-NL" sz="2800" dirty="0" smtClean="0"/>
              <a:t>Apatinib</a:t>
            </a:r>
            <a:r>
              <a:rPr lang="en-US" altLang="nl-NL" sz="2800" baseline="30000" dirty="0" smtClean="0"/>
              <a:t>1</a:t>
            </a:r>
            <a:endParaRPr lang="en-US" altLang="nl-NL" sz="2800" dirty="0" smtClean="0"/>
          </a:p>
          <a:p>
            <a:pPr lvl="1"/>
            <a:r>
              <a:rPr lang="en-US" altLang="nl-NL" sz="2400" dirty="0" smtClean="0"/>
              <a:t>Small-molecule </a:t>
            </a:r>
            <a:r>
              <a:rPr lang="en-US" altLang="nl-NL" sz="2400" dirty="0" err="1" smtClean="0"/>
              <a:t>multitargeted</a:t>
            </a:r>
            <a:r>
              <a:rPr lang="en-US" altLang="nl-NL" sz="2400" dirty="0" smtClean="0"/>
              <a:t> TKI with activity against VEGFR</a:t>
            </a:r>
          </a:p>
          <a:p>
            <a:pPr lvl="1"/>
            <a:r>
              <a:rPr lang="en-US" altLang="nl-NL" sz="2400" dirty="0" smtClean="0"/>
              <a:t>144 patients, placebo vs </a:t>
            </a:r>
            <a:r>
              <a:rPr lang="en-US" altLang="nl-NL" sz="2400" dirty="0" err="1" smtClean="0"/>
              <a:t>apatinib</a:t>
            </a:r>
            <a:r>
              <a:rPr lang="en-US" altLang="nl-NL" sz="2400" dirty="0" smtClean="0"/>
              <a:t> 850 mg/d or 425 mg BID</a:t>
            </a:r>
          </a:p>
          <a:p>
            <a:pPr lvl="1"/>
            <a:r>
              <a:rPr lang="en-US" altLang="nl-NL" sz="2400" dirty="0" smtClean="0"/>
              <a:t>OS 2.5 months, 4.83 months, 4.27 months</a:t>
            </a:r>
          </a:p>
          <a:p>
            <a:pPr lvl="1"/>
            <a:r>
              <a:rPr lang="en-US" altLang="nl-NL" sz="2400" dirty="0" smtClean="0"/>
              <a:t>RR 10%</a:t>
            </a:r>
          </a:p>
          <a:p>
            <a:r>
              <a:rPr lang="en-US" altLang="nl-NL" sz="2800" dirty="0" smtClean="0"/>
              <a:t>Ramucirumab, REGARD Trial</a:t>
            </a:r>
            <a:r>
              <a:rPr lang="en-US" altLang="nl-NL" sz="2800" baseline="30000" dirty="0" smtClean="0"/>
              <a:t>2</a:t>
            </a:r>
            <a:endParaRPr lang="en-US" altLang="nl-NL" sz="2800" dirty="0" smtClean="0"/>
          </a:p>
          <a:p>
            <a:pPr lvl="1"/>
            <a:r>
              <a:rPr lang="en-US" altLang="nl-NL" sz="2400" dirty="0" smtClean="0"/>
              <a:t>Humanized antibody blocking VEGFR2</a:t>
            </a:r>
          </a:p>
          <a:p>
            <a:pPr lvl="1"/>
            <a:r>
              <a:rPr lang="en-US" altLang="nl-NL" sz="2400" dirty="0" smtClean="0"/>
              <a:t>355 patients post 5FU or platinum-based chemotherapy</a:t>
            </a:r>
          </a:p>
          <a:p>
            <a:pPr lvl="1"/>
            <a:r>
              <a:rPr lang="en-US" altLang="nl-NL" sz="2400" dirty="0" smtClean="0"/>
              <a:t>BSC vs ramucirumab 8 mg/kg IV every 2 weeks</a:t>
            </a:r>
          </a:p>
          <a:p>
            <a:pPr lvl="1"/>
            <a:endParaRPr lang="en-US" altLang="nl-NL" sz="2400" dirty="0" smtClean="0"/>
          </a:p>
          <a:p>
            <a:pPr lvl="1"/>
            <a:endParaRPr lang="en-US" altLang="nl-NL" sz="2000" dirty="0" smtClean="0"/>
          </a:p>
        </p:txBody>
      </p:sp>
      <p:sp>
        <p:nvSpPr>
          <p:cNvPr id="80900" name="TextBox 3"/>
          <p:cNvSpPr txBox="1">
            <a:spLocks noChangeArrowheads="1"/>
          </p:cNvSpPr>
          <p:nvPr/>
        </p:nvSpPr>
        <p:spPr bwMode="auto">
          <a:xfrm>
            <a:off x="381000" y="6274713"/>
            <a:ext cx="73977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nl-NL" sz="1000" dirty="0" smtClean="0"/>
              <a:t>TKI, tyrosine kinase inhibitor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nl-NL" sz="1200" dirty="0" smtClean="0"/>
              <a:t>1. Li J, et al. </a:t>
            </a:r>
            <a:r>
              <a:rPr lang="en-US" altLang="nl-NL" sz="1200" i="1" dirty="0" smtClean="0"/>
              <a:t>J </a:t>
            </a:r>
            <a:r>
              <a:rPr lang="en-US" altLang="nl-NL" sz="1200" i="1" dirty="0" err="1" smtClean="0"/>
              <a:t>Clin</a:t>
            </a:r>
            <a:r>
              <a:rPr lang="en-US" altLang="nl-NL" sz="1200" i="1" dirty="0" smtClean="0"/>
              <a:t> </a:t>
            </a:r>
            <a:r>
              <a:rPr lang="en-US" altLang="nl-NL" sz="1200" i="1" dirty="0" err="1" smtClean="0"/>
              <a:t>Oncol</a:t>
            </a:r>
            <a:r>
              <a:rPr lang="en-US" altLang="nl-NL" sz="1200" dirty="0" smtClean="0"/>
              <a:t>. 2013;31(26):3219-3225. 2. Fuchs  CS, et al. </a:t>
            </a:r>
            <a:r>
              <a:rPr lang="en-US" altLang="nl-NL" sz="1200" i="1" dirty="0" smtClean="0"/>
              <a:t>Lancet</a:t>
            </a:r>
            <a:r>
              <a:rPr lang="en-US" altLang="nl-NL" sz="1200" dirty="0" smtClean="0"/>
              <a:t>. 2014;383(9911):31-39.</a:t>
            </a:r>
          </a:p>
        </p:txBody>
      </p:sp>
    </p:spTree>
    <p:extLst>
      <p:ext uri="{BB962C8B-B14F-4D97-AF65-F5344CB8AC3E}">
        <p14:creationId xmlns:p14="http://schemas.microsoft.com/office/powerpoint/2010/main" val="25540256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REGARD Trial: Results</a:t>
            </a:r>
          </a:p>
        </p:txBody>
      </p:sp>
      <p:grpSp>
        <p:nvGrpSpPr>
          <p:cNvPr id="83073" name="Group 2"/>
          <p:cNvGrpSpPr>
            <a:grpSpLocks/>
          </p:cNvGrpSpPr>
          <p:nvPr/>
        </p:nvGrpSpPr>
        <p:grpSpPr bwMode="auto">
          <a:xfrm>
            <a:off x="-76200" y="2209800"/>
            <a:ext cx="4790036" cy="2741415"/>
            <a:chOff x="3781073" y="476250"/>
            <a:chExt cx="5232102" cy="2683816"/>
          </a:xfrm>
        </p:grpSpPr>
        <p:sp>
          <p:nvSpPr>
            <p:cNvPr id="374" name="TextBox 185"/>
            <p:cNvSpPr txBox="1">
              <a:spLocks noChangeArrowheads="1"/>
            </p:cNvSpPr>
            <p:nvPr/>
          </p:nvSpPr>
          <p:spPr bwMode="auto">
            <a:xfrm>
              <a:off x="4374104" y="1996205"/>
              <a:ext cx="372812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20</a:t>
              </a:r>
            </a:p>
          </p:txBody>
        </p:sp>
        <p:sp>
          <p:nvSpPr>
            <p:cNvPr id="375" name="TextBox 186"/>
            <p:cNvSpPr txBox="1">
              <a:spLocks noChangeArrowheads="1"/>
            </p:cNvSpPr>
            <p:nvPr/>
          </p:nvSpPr>
          <p:spPr bwMode="auto">
            <a:xfrm>
              <a:off x="4374104" y="1618548"/>
              <a:ext cx="372812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dirty="0" smtClean="0">
                  <a:solidFill>
                    <a:prstClr val="black"/>
                  </a:solidFill>
                </a:rPr>
                <a:t>40</a:t>
              </a:r>
            </a:p>
          </p:txBody>
        </p:sp>
        <p:sp>
          <p:nvSpPr>
            <p:cNvPr id="376" name="TextBox 187"/>
            <p:cNvSpPr txBox="1">
              <a:spLocks noChangeArrowheads="1"/>
            </p:cNvSpPr>
            <p:nvPr/>
          </p:nvSpPr>
          <p:spPr bwMode="auto">
            <a:xfrm>
              <a:off x="4374104" y="1236228"/>
              <a:ext cx="372812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dirty="0" smtClean="0">
                  <a:solidFill>
                    <a:prstClr val="black"/>
                  </a:solidFill>
                </a:rPr>
                <a:t>60</a:t>
              </a:r>
            </a:p>
          </p:txBody>
        </p:sp>
        <p:sp>
          <p:nvSpPr>
            <p:cNvPr id="377" name="TextBox 189"/>
            <p:cNvSpPr txBox="1">
              <a:spLocks noChangeArrowheads="1"/>
            </p:cNvSpPr>
            <p:nvPr/>
          </p:nvSpPr>
          <p:spPr bwMode="auto">
            <a:xfrm>
              <a:off x="4374104" y="849245"/>
              <a:ext cx="372812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dirty="0" smtClean="0">
                  <a:solidFill>
                    <a:prstClr val="black"/>
                  </a:solidFill>
                </a:rPr>
                <a:t>80</a:t>
              </a:r>
            </a:p>
          </p:txBody>
        </p:sp>
        <p:sp>
          <p:nvSpPr>
            <p:cNvPr id="378" name="TextBox 190"/>
            <p:cNvSpPr txBox="1">
              <a:spLocks noChangeArrowheads="1"/>
            </p:cNvSpPr>
            <p:nvPr/>
          </p:nvSpPr>
          <p:spPr bwMode="auto">
            <a:xfrm>
              <a:off x="4323818" y="476250"/>
              <a:ext cx="416162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dirty="0" smtClean="0">
                  <a:solidFill>
                    <a:prstClr val="black"/>
                  </a:solidFill>
                </a:rPr>
                <a:t>100</a:t>
              </a:r>
            </a:p>
          </p:txBody>
        </p:sp>
        <p:sp>
          <p:nvSpPr>
            <p:cNvPr id="309" name="TextBox 182"/>
            <p:cNvSpPr txBox="1">
              <a:spLocks noChangeArrowheads="1"/>
            </p:cNvSpPr>
            <p:nvPr/>
          </p:nvSpPr>
          <p:spPr bwMode="auto">
            <a:xfrm>
              <a:off x="8284293" y="2501303"/>
              <a:ext cx="331195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27</a:t>
              </a:r>
            </a:p>
          </p:txBody>
        </p:sp>
        <p:sp>
          <p:nvSpPr>
            <p:cNvPr id="310" name="Freeform 11"/>
            <p:cNvSpPr>
              <a:spLocks/>
            </p:cNvSpPr>
            <p:nvPr/>
          </p:nvSpPr>
          <p:spPr bwMode="auto">
            <a:xfrm>
              <a:off x="4691428" y="600582"/>
              <a:ext cx="889546" cy="997762"/>
            </a:xfrm>
            <a:custGeom>
              <a:avLst/>
              <a:gdLst>
                <a:gd name="T0" fmla="*/ 26193 w 890587"/>
                <a:gd name="T1" fmla="*/ 2397 h 997744"/>
                <a:gd name="T2" fmla="*/ 35718 w 890587"/>
                <a:gd name="T3" fmla="*/ 11982 h 997744"/>
                <a:gd name="T4" fmla="*/ 73818 w 890587"/>
                <a:gd name="T5" fmla="*/ 16773 h 997744"/>
                <a:gd name="T6" fmla="*/ 85725 w 890587"/>
                <a:gd name="T7" fmla="*/ 26362 h 997744"/>
                <a:gd name="T8" fmla="*/ 100012 w 890587"/>
                <a:gd name="T9" fmla="*/ 43135 h 997744"/>
                <a:gd name="T10" fmla="*/ 138112 w 890587"/>
                <a:gd name="T11" fmla="*/ 50326 h 997744"/>
                <a:gd name="T12" fmla="*/ 157162 w 890587"/>
                <a:gd name="T13" fmla="*/ 67099 h 997744"/>
                <a:gd name="T14" fmla="*/ 161925 w 890587"/>
                <a:gd name="T15" fmla="*/ 103049 h 997744"/>
                <a:gd name="T16" fmla="*/ 190500 w 890587"/>
                <a:gd name="T17" fmla="*/ 119823 h 997744"/>
                <a:gd name="T18" fmla="*/ 202406 w 890587"/>
                <a:gd name="T19" fmla="*/ 141390 h 997744"/>
                <a:gd name="T20" fmla="*/ 214312 w 890587"/>
                <a:gd name="T21" fmla="*/ 170149 h 997744"/>
                <a:gd name="T22" fmla="*/ 219075 w 890587"/>
                <a:gd name="T23" fmla="*/ 196510 h 997744"/>
                <a:gd name="T24" fmla="*/ 233362 w 890587"/>
                <a:gd name="T25" fmla="*/ 206095 h 997744"/>
                <a:gd name="T26" fmla="*/ 250031 w 890587"/>
                <a:gd name="T27" fmla="*/ 239645 h 997744"/>
                <a:gd name="T28" fmla="*/ 257175 w 890587"/>
                <a:gd name="T29" fmla="*/ 268402 h 997744"/>
                <a:gd name="T30" fmla="*/ 283368 w 890587"/>
                <a:gd name="T31" fmla="*/ 297161 h 997744"/>
                <a:gd name="T32" fmla="*/ 295275 w 890587"/>
                <a:gd name="T33" fmla="*/ 316332 h 997744"/>
                <a:gd name="T34" fmla="*/ 314325 w 890587"/>
                <a:gd name="T35" fmla="*/ 349883 h 997744"/>
                <a:gd name="T36" fmla="*/ 323850 w 890587"/>
                <a:gd name="T37" fmla="*/ 361865 h 997744"/>
                <a:gd name="T38" fmla="*/ 338137 w 890587"/>
                <a:gd name="T39" fmla="*/ 393019 h 997744"/>
                <a:gd name="T40" fmla="*/ 347662 w 890587"/>
                <a:gd name="T41" fmla="*/ 421776 h 997744"/>
                <a:gd name="T42" fmla="*/ 357187 w 890587"/>
                <a:gd name="T43" fmla="*/ 455326 h 997744"/>
                <a:gd name="T44" fmla="*/ 385762 w 890587"/>
                <a:gd name="T45" fmla="*/ 469704 h 997744"/>
                <a:gd name="T46" fmla="*/ 404812 w 890587"/>
                <a:gd name="T47" fmla="*/ 496066 h 997744"/>
                <a:gd name="T48" fmla="*/ 428624 w 890587"/>
                <a:gd name="T49" fmla="*/ 520031 h 997744"/>
                <a:gd name="T50" fmla="*/ 454818 w 890587"/>
                <a:gd name="T51" fmla="*/ 567960 h 997744"/>
                <a:gd name="T52" fmla="*/ 478631 w 890587"/>
                <a:gd name="T53" fmla="*/ 594320 h 997744"/>
                <a:gd name="T54" fmla="*/ 483393 w 890587"/>
                <a:gd name="T55" fmla="*/ 615888 h 997744"/>
                <a:gd name="T56" fmla="*/ 492918 w 890587"/>
                <a:gd name="T57" fmla="*/ 627870 h 997744"/>
                <a:gd name="T58" fmla="*/ 516731 w 890587"/>
                <a:gd name="T59" fmla="*/ 642249 h 997744"/>
                <a:gd name="T60" fmla="*/ 540543 w 890587"/>
                <a:gd name="T61" fmla="*/ 663817 h 997744"/>
                <a:gd name="T62" fmla="*/ 559593 w 890587"/>
                <a:gd name="T63" fmla="*/ 675800 h 997744"/>
                <a:gd name="T64" fmla="*/ 581025 w 890587"/>
                <a:gd name="T65" fmla="*/ 687782 h 997744"/>
                <a:gd name="T66" fmla="*/ 595312 w 890587"/>
                <a:gd name="T67" fmla="*/ 730917 h 997744"/>
                <a:gd name="T68" fmla="*/ 623887 w 890587"/>
                <a:gd name="T69" fmla="*/ 740503 h 997744"/>
                <a:gd name="T70" fmla="*/ 647700 w 890587"/>
                <a:gd name="T71" fmla="*/ 745297 h 997744"/>
                <a:gd name="T72" fmla="*/ 671512 w 890587"/>
                <a:gd name="T73" fmla="*/ 771659 h 997744"/>
                <a:gd name="T74" fmla="*/ 700087 w 890587"/>
                <a:gd name="T75" fmla="*/ 793226 h 997744"/>
                <a:gd name="T76" fmla="*/ 716756 w 890587"/>
                <a:gd name="T77" fmla="*/ 814793 h 997744"/>
                <a:gd name="T78" fmla="*/ 738187 w 890587"/>
                <a:gd name="T79" fmla="*/ 843552 h 997744"/>
                <a:gd name="T80" fmla="*/ 754856 w 890587"/>
                <a:gd name="T81" fmla="*/ 862722 h 997744"/>
                <a:gd name="T82" fmla="*/ 766762 w 890587"/>
                <a:gd name="T83" fmla="*/ 881894 h 997744"/>
                <a:gd name="T84" fmla="*/ 790575 w 890587"/>
                <a:gd name="T85" fmla="*/ 891480 h 997744"/>
                <a:gd name="T86" fmla="*/ 797718 w 890587"/>
                <a:gd name="T87" fmla="*/ 913048 h 997744"/>
                <a:gd name="T88" fmla="*/ 819150 w 890587"/>
                <a:gd name="T89" fmla="*/ 920238 h 997744"/>
                <a:gd name="T90" fmla="*/ 847725 w 890587"/>
                <a:gd name="T91" fmla="*/ 956185 h 997744"/>
                <a:gd name="T92" fmla="*/ 857250 w 890587"/>
                <a:gd name="T93" fmla="*/ 970563 h 997744"/>
                <a:gd name="T94" fmla="*/ 871537 w 890587"/>
                <a:gd name="T95" fmla="*/ 989734 h 997744"/>
                <a:gd name="T96" fmla="*/ 890587 w 890587"/>
                <a:gd name="T97" fmla="*/ 1004114 h 9977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90587" h="997744">
                  <a:moveTo>
                    <a:pt x="0" y="0"/>
                  </a:moveTo>
                  <a:cubicBezTo>
                    <a:pt x="8731" y="794"/>
                    <a:pt x="17514" y="1141"/>
                    <a:pt x="26193" y="2381"/>
                  </a:cubicBezTo>
                  <a:cubicBezTo>
                    <a:pt x="28678" y="2736"/>
                    <a:pt x="31562" y="2988"/>
                    <a:pt x="33337" y="4763"/>
                  </a:cubicBezTo>
                  <a:cubicBezTo>
                    <a:pt x="35112" y="6538"/>
                    <a:pt x="33305" y="11217"/>
                    <a:pt x="35718" y="11906"/>
                  </a:cubicBezTo>
                  <a:lnTo>
                    <a:pt x="66675" y="14288"/>
                  </a:lnTo>
                  <a:cubicBezTo>
                    <a:pt x="69056" y="15082"/>
                    <a:pt x="71405" y="15980"/>
                    <a:pt x="73818" y="16669"/>
                  </a:cubicBezTo>
                  <a:cubicBezTo>
                    <a:pt x="76965" y="17568"/>
                    <a:pt x="80787" y="17006"/>
                    <a:pt x="83343" y="19050"/>
                  </a:cubicBezTo>
                  <a:cubicBezTo>
                    <a:pt x="85303" y="20618"/>
                    <a:pt x="83950" y="24419"/>
                    <a:pt x="85725" y="26194"/>
                  </a:cubicBezTo>
                  <a:cubicBezTo>
                    <a:pt x="87500" y="27969"/>
                    <a:pt x="90487" y="27781"/>
                    <a:pt x="92868" y="28575"/>
                  </a:cubicBezTo>
                  <a:cubicBezTo>
                    <a:pt x="93820" y="31430"/>
                    <a:pt x="96520" y="41616"/>
                    <a:pt x="100012" y="42863"/>
                  </a:cubicBezTo>
                  <a:lnTo>
                    <a:pt x="128587" y="47625"/>
                  </a:lnTo>
                  <a:lnTo>
                    <a:pt x="138112" y="50006"/>
                  </a:lnTo>
                  <a:cubicBezTo>
                    <a:pt x="139700" y="52387"/>
                    <a:pt x="140721" y="55265"/>
                    <a:pt x="142875" y="57150"/>
                  </a:cubicBezTo>
                  <a:cubicBezTo>
                    <a:pt x="147182" y="60919"/>
                    <a:pt x="157162" y="66675"/>
                    <a:pt x="157162" y="66675"/>
                  </a:cubicBezTo>
                  <a:cubicBezTo>
                    <a:pt x="157956" y="69056"/>
                    <a:pt x="159211" y="71331"/>
                    <a:pt x="159543" y="73819"/>
                  </a:cubicBezTo>
                  <a:lnTo>
                    <a:pt x="161925" y="102394"/>
                  </a:lnTo>
                  <a:cubicBezTo>
                    <a:pt x="166307" y="108091"/>
                    <a:pt x="176212" y="103981"/>
                    <a:pt x="183356" y="104775"/>
                  </a:cubicBezTo>
                  <a:cubicBezTo>
                    <a:pt x="189339" y="122728"/>
                    <a:pt x="181269" y="100602"/>
                    <a:pt x="190500" y="119063"/>
                  </a:cubicBezTo>
                  <a:cubicBezTo>
                    <a:pt x="191622" y="121308"/>
                    <a:pt x="191662" y="124012"/>
                    <a:pt x="192881" y="126206"/>
                  </a:cubicBezTo>
                  <a:cubicBezTo>
                    <a:pt x="195661" y="131210"/>
                    <a:pt x="202406" y="140494"/>
                    <a:pt x="202406" y="140494"/>
                  </a:cubicBezTo>
                  <a:cubicBezTo>
                    <a:pt x="203200" y="142875"/>
                    <a:pt x="203664" y="145393"/>
                    <a:pt x="204787" y="147638"/>
                  </a:cubicBezTo>
                  <a:cubicBezTo>
                    <a:pt x="211440" y="160943"/>
                    <a:pt x="210215" y="148583"/>
                    <a:pt x="214312" y="169069"/>
                  </a:cubicBezTo>
                  <a:cubicBezTo>
                    <a:pt x="215106" y="173038"/>
                    <a:pt x="215969" y="176993"/>
                    <a:pt x="216693" y="180975"/>
                  </a:cubicBezTo>
                  <a:cubicBezTo>
                    <a:pt x="217557" y="185726"/>
                    <a:pt x="216268" y="191334"/>
                    <a:pt x="219075" y="195263"/>
                  </a:cubicBezTo>
                  <a:cubicBezTo>
                    <a:pt x="220977" y="197926"/>
                    <a:pt x="225425" y="196850"/>
                    <a:pt x="228600" y="197644"/>
                  </a:cubicBezTo>
                  <a:cubicBezTo>
                    <a:pt x="230187" y="200025"/>
                    <a:pt x="231127" y="203000"/>
                    <a:pt x="233362" y="204788"/>
                  </a:cubicBezTo>
                  <a:cubicBezTo>
                    <a:pt x="235322" y="206356"/>
                    <a:pt x="239768" y="204770"/>
                    <a:pt x="240506" y="207169"/>
                  </a:cubicBezTo>
                  <a:cubicBezTo>
                    <a:pt x="250865" y="240835"/>
                    <a:pt x="231779" y="232042"/>
                    <a:pt x="250031" y="238125"/>
                  </a:cubicBezTo>
                  <a:cubicBezTo>
                    <a:pt x="250825" y="245269"/>
                    <a:pt x="250669" y="252583"/>
                    <a:pt x="252412" y="259556"/>
                  </a:cubicBezTo>
                  <a:cubicBezTo>
                    <a:pt x="253106" y="262333"/>
                    <a:pt x="256575" y="263901"/>
                    <a:pt x="257175" y="266700"/>
                  </a:cubicBezTo>
                  <a:cubicBezTo>
                    <a:pt x="259012" y="275273"/>
                    <a:pt x="255191" y="288131"/>
                    <a:pt x="259556" y="292894"/>
                  </a:cubicBezTo>
                  <a:cubicBezTo>
                    <a:pt x="263921" y="297657"/>
                    <a:pt x="278209" y="292101"/>
                    <a:pt x="283368" y="295276"/>
                  </a:cubicBezTo>
                  <a:cubicBezTo>
                    <a:pt x="288527" y="298451"/>
                    <a:pt x="289718" y="292100"/>
                    <a:pt x="292893" y="295275"/>
                  </a:cubicBezTo>
                  <a:cubicBezTo>
                    <a:pt x="296068" y="298450"/>
                    <a:pt x="292497" y="307975"/>
                    <a:pt x="295275" y="314325"/>
                  </a:cubicBezTo>
                  <a:cubicBezTo>
                    <a:pt x="298053" y="320675"/>
                    <a:pt x="307578" y="327819"/>
                    <a:pt x="309562" y="333375"/>
                  </a:cubicBezTo>
                  <a:lnTo>
                    <a:pt x="314325" y="347663"/>
                  </a:lnTo>
                  <a:cubicBezTo>
                    <a:pt x="315119" y="350044"/>
                    <a:pt x="314618" y="353414"/>
                    <a:pt x="316706" y="354806"/>
                  </a:cubicBezTo>
                  <a:lnTo>
                    <a:pt x="323850" y="359569"/>
                  </a:lnTo>
                  <a:cubicBezTo>
                    <a:pt x="332379" y="372362"/>
                    <a:pt x="332613" y="369997"/>
                    <a:pt x="335756" y="381000"/>
                  </a:cubicBezTo>
                  <a:cubicBezTo>
                    <a:pt x="336655" y="384147"/>
                    <a:pt x="337197" y="387390"/>
                    <a:pt x="338137" y="390525"/>
                  </a:cubicBezTo>
                  <a:cubicBezTo>
                    <a:pt x="340301" y="397738"/>
                    <a:pt x="342900" y="404812"/>
                    <a:pt x="345281" y="411956"/>
                  </a:cubicBezTo>
                  <a:cubicBezTo>
                    <a:pt x="346075" y="414337"/>
                    <a:pt x="347170" y="416639"/>
                    <a:pt x="347662" y="419100"/>
                  </a:cubicBezTo>
                  <a:cubicBezTo>
                    <a:pt x="351028" y="435931"/>
                    <a:pt x="348762" y="427163"/>
                    <a:pt x="354806" y="445294"/>
                  </a:cubicBezTo>
                  <a:cubicBezTo>
                    <a:pt x="355600" y="447675"/>
                    <a:pt x="355098" y="451046"/>
                    <a:pt x="357187" y="452438"/>
                  </a:cubicBezTo>
                  <a:cubicBezTo>
                    <a:pt x="361950" y="455613"/>
                    <a:pt x="366045" y="460153"/>
                    <a:pt x="371475" y="461963"/>
                  </a:cubicBezTo>
                  <a:lnTo>
                    <a:pt x="385762" y="466725"/>
                  </a:lnTo>
                  <a:cubicBezTo>
                    <a:pt x="387350" y="471488"/>
                    <a:pt x="386348" y="478228"/>
                    <a:pt x="390525" y="481013"/>
                  </a:cubicBezTo>
                  <a:cubicBezTo>
                    <a:pt x="400470" y="487643"/>
                    <a:pt x="395645" y="483752"/>
                    <a:pt x="404812" y="492919"/>
                  </a:cubicBezTo>
                  <a:cubicBezTo>
                    <a:pt x="405606" y="495300"/>
                    <a:pt x="403224" y="496094"/>
                    <a:pt x="407193" y="500063"/>
                  </a:cubicBezTo>
                  <a:cubicBezTo>
                    <a:pt x="411162" y="504032"/>
                    <a:pt x="423355" y="513218"/>
                    <a:pt x="428624" y="516731"/>
                  </a:cubicBezTo>
                  <a:lnTo>
                    <a:pt x="431006" y="557213"/>
                  </a:lnTo>
                  <a:lnTo>
                    <a:pt x="454818" y="564357"/>
                  </a:lnTo>
                  <a:cubicBezTo>
                    <a:pt x="455612" y="568326"/>
                    <a:pt x="472281" y="579041"/>
                    <a:pt x="476250" y="583406"/>
                  </a:cubicBezTo>
                  <a:cubicBezTo>
                    <a:pt x="480219" y="587771"/>
                    <a:pt x="478022" y="588115"/>
                    <a:pt x="478631" y="590550"/>
                  </a:cubicBezTo>
                  <a:cubicBezTo>
                    <a:pt x="479613" y="594476"/>
                    <a:pt x="480134" y="598505"/>
                    <a:pt x="481012" y="602456"/>
                  </a:cubicBezTo>
                  <a:cubicBezTo>
                    <a:pt x="481722" y="605651"/>
                    <a:pt x="481349" y="609425"/>
                    <a:pt x="483393" y="611981"/>
                  </a:cubicBezTo>
                  <a:cubicBezTo>
                    <a:pt x="484961" y="613941"/>
                    <a:pt x="488156" y="613569"/>
                    <a:pt x="490537" y="614363"/>
                  </a:cubicBezTo>
                  <a:cubicBezTo>
                    <a:pt x="491331" y="617538"/>
                    <a:pt x="492019" y="620741"/>
                    <a:pt x="492918" y="623888"/>
                  </a:cubicBezTo>
                  <a:cubicBezTo>
                    <a:pt x="493608" y="626301"/>
                    <a:pt x="493258" y="629572"/>
                    <a:pt x="495300" y="631031"/>
                  </a:cubicBezTo>
                  <a:cubicBezTo>
                    <a:pt x="495304" y="631034"/>
                    <a:pt x="513157" y="636984"/>
                    <a:pt x="516731" y="638175"/>
                  </a:cubicBezTo>
                  <a:lnTo>
                    <a:pt x="523875" y="640556"/>
                  </a:lnTo>
                  <a:cubicBezTo>
                    <a:pt x="534987" y="657225"/>
                    <a:pt x="528637" y="651669"/>
                    <a:pt x="540543" y="659606"/>
                  </a:cubicBezTo>
                  <a:cubicBezTo>
                    <a:pt x="542131" y="661987"/>
                    <a:pt x="542879" y="665233"/>
                    <a:pt x="545306" y="666750"/>
                  </a:cubicBezTo>
                  <a:cubicBezTo>
                    <a:pt x="549563" y="669411"/>
                    <a:pt x="554831" y="669925"/>
                    <a:pt x="559593" y="671513"/>
                  </a:cubicBezTo>
                  <a:cubicBezTo>
                    <a:pt x="561974" y="672307"/>
                    <a:pt x="564648" y="672502"/>
                    <a:pt x="566737" y="673894"/>
                  </a:cubicBezTo>
                  <a:lnTo>
                    <a:pt x="581025" y="683419"/>
                  </a:lnTo>
                  <a:cubicBezTo>
                    <a:pt x="591942" y="699795"/>
                    <a:pt x="588740" y="692276"/>
                    <a:pt x="592931" y="704850"/>
                  </a:cubicBezTo>
                  <a:cubicBezTo>
                    <a:pt x="593725" y="711994"/>
                    <a:pt x="592856" y="719526"/>
                    <a:pt x="595312" y="726281"/>
                  </a:cubicBezTo>
                  <a:cubicBezTo>
                    <a:pt x="596290" y="728971"/>
                    <a:pt x="599896" y="729764"/>
                    <a:pt x="602456" y="731044"/>
                  </a:cubicBezTo>
                  <a:cubicBezTo>
                    <a:pt x="608317" y="733974"/>
                    <a:pt x="618402" y="734892"/>
                    <a:pt x="623887" y="735806"/>
                  </a:cubicBezTo>
                  <a:cubicBezTo>
                    <a:pt x="626268" y="736600"/>
                    <a:pt x="628570" y="737696"/>
                    <a:pt x="631031" y="738188"/>
                  </a:cubicBezTo>
                  <a:cubicBezTo>
                    <a:pt x="636535" y="739289"/>
                    <a:pt x="642680" y="738059"/>
                    <a:pt x="647700" y="740569"/>
                  </a:cubicBezTo>
                  <a:cubicBezTo>
                    <a:pt x="649945" y="741692"/>
                    <a:pt x="648540" y="745732"/>
                    <a:pt x="650081" y="747713"/>
                  </a:cubicBezTo>
                  <a:cubicBezTo>
                    <a:pt x="658863" y="759004"/>
                    <a:pt x="661964" y="760397"/>
                    <a:pt x="671512" y="766763"/>
                  </a:cubicBezTo>
                  <a:cubicBezTo>
                    <a:pt x="674482" y="775672"/>
                    <a:pt x="673636" y="782878"/>
                    <a:pt x="683418" y="785813"/>
                  </a:cubicBezTo>
                  <a:cubicBezTo>
                    <a:pt x="688794" y="787426"/>
                    <a:pt x="694531" y="787400"/>
                    <a:pt x="700087" y="788194"/>
                  </a:cubicBezTo>
                  <a:cubicBezTo>
                    <a:pt x="701675" y="794544"/>
                    <a:pt x="700831" y="802077"/>
                    <a:pt x="704850" y="807244"/>
                  </a:cubicBezTo>
                  <a:cubicBezTo>
                    <a:pt x="707335" y="810439"/>
                    <a:pt x="714511" y="806257"/>
                    <a:pt x="716756" y="809625"/>
                  </a:cubicBezTo>
                  <a:cubicBezTo>
                    <a:pt x="734264" y="835887"/>
                    <a:pt x="701863" y="825796"/>
                    <a:pt x="733425" y="831056"/>
                  </a:cubicBezTo>
                  <a:cubicBezTo>
                    <a:pt x="735012" y="833437"/>
                    <a:pt x="736163" y="836176"/>
                    <a:pt x="738187" y="838200"/>
                  </a:cubicBezTo>
                  <a:cubicBezTo>
                    <a:pt x="740211" y="840224"/>
                    <a:pt x="743446" y="840809"/>
                    <a:pt x="745331" y="842963"/>
                  </a:cubicBezTo>
                  <a:cubicBezTo>
                    <a:pt x="749100" y="847270"/>
                    <a:pt x="754856" y="857250"/>
                    <a:pt x="754856" y="857250"/>
                  </a:cubicBezTo>
                  <a:cubicBezTo>
                    <a:pt x="760841" y="875207"/>
                    <a:pt x="752071" y="853769"/>
                    <a:pt x="764381" y="869156"/>
                  </a:cubicBezTo>
                  <a:cubicBezTo>
                    <a:pt x="765949" y="871116"/>
                    <a:pt x="765194" y="874340"/>
                    <a:pt x="766762" y="876300"/>
                  </a:cubicBezTo>
                  <a:cubicBezTo>
                    <a:pt x="768550" y="878535"/>
                    <a:pt x="771346" y="879783"/>
                    <a:pt x="773906" y="881063"/>
                  </a:cubicBezTo>
                  <a:cubicBezTo>
                    <a:pt x="777321" y="882771"/>
                    <a:pt x="787525" y="885062"/>
                    <a:pt x="790575" y="885825"/>
                  </a:cubicBezTo>
                  <a:lnTo>
                    <a:pt x="795337" y="900113"/>
                  </a:lnTo>
                  <a:cubicBezTo>
                    <a:pt x="796131" y="902494"/>
                    <a:pt x="795337" y="906462"/>
                    <a:pt x="797718" y="907256"/>
                  </a:cubicBezTo>
                  <a:lnTo>
                    <a:pt x="812006" y="912019"/>
                  </a:lnTo>
                  <a:cubicBezTo>
                    <a:pt x="814387" y="912813"/>
                    <a:pt x="816655" y="914123"/>
                    <a:pt x="819150" y="914400"/>
                  </a:cubicBezTo>
                  <a:lnTo>
                    <a:pt x="840581" y="916781"/>
                  </a:lnTo>
                  <a:lnTo>
                    <a:pt x="847725" y="950119"/>
                  </a:lnTo>
                  <a:cubicBezTo>
                    <a:pt x="848519" y="952500"/>
                    <a:pt x="848331" y="955488"/>
                    <a:pt x="850106" y="957263"/>
                  </a:cubicBezTo>
                  <a:lnTo>
                    <a:pt x="857250" y="964406"/>
                  </a:lnTo>
                  <a:cubicBezTo>
                    <a:pt x="858044" y="966787"/>
                    <a:pt x="858509" y="969305"/>
                    <a:pt x="859631" y="971550"/>
                  </a:cubicBezTo>
                  <a:cubicBezTo>
                    <a:pt x="862580" y="977448"/>
                    <a:pt x="865412" y="980734"/>
                    <a:pt x="871537" y="983456"/>
                  </a:cubicBezTo>
                  <a:cubicBezTo>
                    <a:pt x="876125" y="985495"/>
                    <a:pt x="885825" y="988219"/>
                    <a:pt x="885825" y="988219"/>
                  </a:cubicBezTo>
                  <a:cubicBezTo>
                    <a:pt x="888561" y="996428"/>
                    <a:pt x="886431" y="993588"/>
                    <a:pt x="890587" y="997744"/>
                  </a:cubicBezTo>
                </a:path>
              </a:pathLst>
            </a:custGeom>
            <a:noFill/>
            <a:ln w="381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050" kern="0">
                <a:solidFill>
                  <a:prstClr val="black"/>
                </a:solidFill>
              </a:endParaRPr>
            </a:p>
          </p:txBody>
        </p:sp>
        <p:grpSp>
          <p:nvGrpSpPr>
            <p:cNvPr id="83077" name="Group 17"/>
            <p:cNvGrpSpPr>
              <a:grpSpLocks/>
            </p:cNvGrpSpPr>
            <p:nvPr/>
          </p:nvGrpSpPr>
          <p:grpSpPr bwMode="auto">
            <a:xfrm>
              <a:off x="4695825" y="598488"/>
              <a:ext cx="3932238" cy="1835150"/>
              <a:chOff x="4695825" y="598488"/>
              <a:chExt cx="3932238" cy="1835150"/>
            </a:xfrm>
          </p:grpSpPr>
          <p:sp>
            <p:nvSpPr>
              <p:cNvPr id="394" name="Freeform 12"/>
              <p:cNvSpPr>
                <a:spLocks/>
              </p:cNvSpPr>
              <p:nvPr/>
            </p:nvSpPr>
            <p:spPr bwMode="auto">
              <a:xfrm>
                <a:off x="5591377" y="1592127"/>
                <a:ext cx="2826433" cy="834577"/>
              </a:xfrm>
              <a:custGeom>
                <a:avLst/>
                <a:gdLst>
                  <a:gd name="T0" fmla="*/ 2389 w 2826544"/>
                  <a:gd name="T1" fmla="*/ 45937 h 833439"/>
                  <a:gd name="T2" fmla="*/ 16709 w 2826544"/>
                  <a:gd name="T3" fmla="*/ 55608 h 833439"/>
                  <a:gd name="T4" fmla="*/ 42959 w 2826544"/>
                  <a:gd name="T5" fmla="*/ 74950 h 833439"/>
                  <a:gd name="T6" fmla="*/ 64438 w 2826544"/>
                  <a:gd name="T7" fmla="*/ 106381 h 833439"/>
                  <a:gd name="T8" fmla="*/ 95466 w 2826544"/>
                  <a:gd name="T9" fmla="*/ 116052 h 833439"/>
                  <a:gd name="T10" fmla="*/ 119329 w 2826544"/>
                  <a:gd name="T11" fmla="*/ 128141 h 833439"/>
                  <a:gd name="T12" fmla="*/ 138425 w 2826544"/>
                  <a:gd name="T13" fmla="*/ 140229 h 833439"/>
                  <a:gd name="T14" fmla="*/ 155131 w 2826544"/>
                  <a:gd name="T15" fmla="*/ 157154 h 833439"/>
                  <a:gd name="T16" fmla="*/ 171834 w 2826544"/>
                  <a:gd name="T17" fmla="*/ 174078 h 833439"/>
                  <a:gd name="T18" fmla="*/ 176612 w 2826544"/>
                  <a:gd name="T19" fmla="*/ 191002 h 833439"/>
                  <a:gd name="T20" fmla="*/ 190932 w 2826544"/>
                  <a:gd name="T21" fmla="*/ 191002 h 833439"/>
                  <a:gd name="T22" fmla="*/ 229112 w 2826544"/>
                  <a:gd name="T23" fmla="*/ 198256 h 833439"/>
                  <a:gd name="T24" fmla="*/ 250591 w 2826544"/>
                  <a:gd name="T25" fmla="*/ 207926 h 833439"/>
                  <a:gd name="T26" fmla="*/ 272071 w 2826544"/>
                  <a:gd name="T27" fmla="*/ 220015 h 833439"/>
                  <a:gd name="T28" fmla="*/ 293550 w 2826544"/>
                  <a:gd name="T29" fmla="*/ 227269 h 833439"/>
                  <a:gd name="T30" fmla="*/ 319808 w 2826544"/>
                  <a:gd name="T31" fmla="*/ 244193 h 833439"/>
                  <a:gd name="T32" fmla="*/ 329349 w 2826544"/>
                  <a:gd name="T33" fmla="*/ 253864 h 833439"/>
                  <a:gd name="T34" fmla="*/ 360377 w 2826544"/>
                  <a:gd name="T35" fmla="*/ 258699 h 833439"/>
                  <a:gd name="T36" fmla="*/ 463002 w 2826544"/>
                  <a:gd name="T37" fmla="*/ 265950 h 833439"/>
                  <a:gd name="T38" fmla="*/ 489252 w 2826544"/>
                  <a:gd name="T39" fmla="*/ 275627 h 833439"/>
                  <a:gd name="T40" fmla="*/ 525051 w 2826544"/>
                  <a:gd name="T41" fmla="*/ 290130 h 833439"/>
                  <a:gd name="T42" fmla="*/ 568011 w 2826544"/>
                  <a:gd name="T43" fmla="*/ 314307 h 833439"/>
                  <a:gd name="T44" fmla="*/ 608587 w 2826544"/>
                  <a:gd name="T45" fmla="*/ 323978 h 833439"/>
                  <a:gd name="T46" fmla="*/ 634837 w 2826544"/>
                  <a:gd name="T47" fmla="*/ 331232 h 833439"/>
                  <a:gd name="T48" fmla="*/ 639610 w 2826544"/>
                  <a:gd name="T49" fmla="*/ 357826 h 833439"/>
                  <a:gd name="T50" fmla="*/ 656316 w 2826544"/>
                  <a:gd name="T51" fmla="*/ 369916 h 833439"/>
                  <a:gd name="T52" fmla="*/ 673025 w 2826544"/>
                  <a:gd name="T53" fmla="*/ 401346 h 833439"/>
                  <a:gd name="T54" fmla="*/ 713594 w 2826544"/>
                  <a:gd name="T55" fmla="*/ 418269 h 833439"/>
                  <a:gd name="T56" fmla="*/ 718369 w 2826544"/>
                  <a:gd name="T57" fmla="*/ 435194 h 833439"/>
                  <a:gd name="T58" fmla="*/ 806672 w 2826544"/>
                  <a:gd name="T59" fmla="*/ 440030 h 833439"/>
                  <a:gd name="T60" fmla="*/ 832927 w 2826544"/>
                  <a:gd name="T61" fmla="*/ 469042 h 833439"/>
                  <a:gd name="T62" fmla="*/ 844859 w 2826544"/>
                  <a:gd name="T63" fmla="*/ 485968 h 833439"/>
                  <a:gd name="T64" fmla="*/ 883046 w 2826544"/>
                  <a:gd name="T65" fmla="*/ 514980 h 833439"/>
                  <a:gd name="T66" fmla="*/ 1047721 w 2826544"/>
                  <a:gd name="T67" fmla="*/ 534321 h 833439"/>
                  <a:gd name="T68" fmla="*/ 1178985 w 2826544"/>
                  <a:gd name="T69" fmla="*/ 573005 h 833439"/>
                  <a:gd name="T70" fmla="*/ 1210010 w 2826544"/>
                  <a:gd name="T71" fmla="*/ 589929 h 833439"/>
                  <a:gd name="T72" fmla="*/ 1229103 w 2826544"/>
                  <a:gd name="T73" fmla="*/ 640703 h 833439"/>
                  <a:gd name="T74" fmla="*/ 1403325 w 2826544"/>
                  <a:gd name="T75" fmla="*/ 664880 h 833439"/>
                  <a:gd name="T76" fmla="*/ 1770862 w 2826544"/>
                  <a:gd name="T77" fmla="*/ 703564 h 833439"/>
                  <a:gd name="T78" fmla="*/ 2241024 w 2826544"/>
                  <a:gd name="T79" fmla="*/ 771261 h 833439"/>
                  <a:gd name="T80" fmla="*/ 2706413 w 2826544"/>
                  <a:gd name="T81" fmla="*/ 843793 h 83343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826544" h="833439">
                    <a:moveTo>
                      <a:pt x="0" y="0"/>
                    </a:moveTo>
                    <a:cubicBezTo>
                      <a:pt x="794" y="15081"/>
                      <a:pt x="1014" y="30204"/>
                      <a:pt x="2381" y="45244"/>
                    </a:cubicBezTo>
                    <a:cubicBezTo>
                      <a:pt x="2608" y="47744"/>
                      <a:pt x="2674" y="50996"/>
                      <a:pt x="4763" y="52388"/>
                    </a:cubicBezTo>
                    <a:cubicBezTo>
                      <a:pt x="8131" y="54633"/>
                      <a:pt x="12700" y="53975"/>
                      <a:pt x="16669" y="54769"/>
                    </a:cubicBezTo>
                    <a:cubicBezTo>
                      <a:pt x="21204" y="68377"/>
                      <a:pt x="15308" y="57037"/>
                      <a:pt x="26194" y="64294"/>
                    </a:cubicBezTo>
                    <a:cubicBezTo>
                      <a:pt x="43219" y="75644"/>
                      <a:pt x="22717" y="68783"/>
                      <a:pt x="42863" y="73819"/>
                    </a:cubicBezTo>
                    <a:cubicBezTo>
                      <a:pt x="45817" y="106316"/>
                      <a:pt x="36552" y="97245"/>
                      <a:pt x="57150" y="102394"/>
                    </a:cubicBezTo>
                    <a:cubicBezTo>
                      <a:pt x="59585" y="103003"/>
                      <a:pt x="61913" y="103981"/>
                      <a:pt x="64294" y="104775"/>
                    </a:cubicBezTo>
                    <a:cubicBezTo>
                      <a:pt x="66675" y="106363"/>
                      <a:pt x="66279" y="107951"/>
                      <a:pt x="71438" y="109538"/>
                    </a:cubicBezTo>
                    <a:cubicBezTo>
                      <a:pt x="76597" y="111125"/>
                      <a:pt x="88503" y="112316"/>
                      <a:pt x="95250" y="114300"/>
                    </a:cubicBezTo>
                    <a:cubicBezTo>
                      <a:pt x="101997" y="116284"/>
                      <a:pt x="106198" y="120014"/>
                      <a:pt x="111919" y="121444"/>
                    </a:cubicBezTo>
                    <a:cubicBezTo>
                      <a:pt x="114300" y="123032"/>
                      <a:pt x="116890" y="124344"/>
                      <a:pt x="119063" y="126207"/>
                    </a:cubicBezTo>
                    <a:cubicBezTo>
                      <a:pt x="122472" y="129129"/>
                      <a:pt x="124780" y="133352"/>
                      <a:pt x="128588" y="135732"/>
                    </a:cubicBezTo>
                    <a:cubicBezTo>
                      <a:pt x="131363" y="137466"/>
                      <a:pt x="134938" y="137319"/>
                      <a:pt x="138113" y="138113"/>
                    </a:cubicBezTo>
                    <a:cubicBezTo>
                      <a:pt x="139471" y="142188"/>
                      <a:pt x="141299" y="149762"/>
                      <a:pt x="145256" y="152400"/>
                    </a:cubicBezTo>
                    <a:cubicBezTo>
                      <a:pt x="147979" y="154215"/>
                      <a:pt x="151634" y="153883"/>
                      <a:pt x="154781" y="154782"/>
                    </a:cubicBezTo>
                    <a:cubicBezTo>
                      <a:pt x="157195" y="155472"/>
                      <a:pt x="159544" y="156369"/>
                      <a:pt x="161925" y="157163"/>
                    </a:cubicBezTo>
                    <a:cubicBezTo>
                      <a:pt x="165100" y="161925"/>
                      <a:pt x="169640" y="166020"/>
                      <a:pt x="171450" y="171450"/>
                    </a:cubicBezTo>
                    <a:cubicBezTo>
                      <a:pt x="172244" y="173831"/>
                      <a:pt x="173141" y="176180"/>
                      <a:pt x="173831" y="178594"/>
                    </a:cubicBezTo>
                    <a:cubicBezTo>
                      <a:pt x="174730" y="181741"/>
                      <a:pt x="174168" y="185563"/>
                      <a:pt x="176213" y="188119"/>
                    </a:cubicBezTo>
                    <a:cubicBezTo>
                      <a:pt x="177781" y="190079"/>
                      <a:pt x="180975" y="189706"/>
                      <a:pt x="183356" y="190500"/>
                    </a:cubicBezTo>
                    <a:cubicBezTo>
                      <a:pt x="185737" y="189706"/>
                      <a:pt x="187990" y="188119"/>
                      <a:pt x="190500" y="188119"/>
                    </a:cubicBezTo>
                    <a:cubicBezTo>
                      <a:pt x="211290" y="188119"/>
                      <a:pt x="201113" y="189948"/>
                      <a:pt x="214313" y="192882"/>
                    </a:cubicBezTo>
                    <a:cubicBezTo>
                      <a:pt x="219026" y="193929"/>
                      <a:pt x="223838" y="194469"/>
                      <a:pt x="228600" y="195263"/>
                    </a:cubicBezTo>
                    <a:cubicBezTo>
                      <a:pt x="230981" y="196850"/>
                      <a:pt x="233129" y="198863"/>
                      <a:pt x="235744" y="200025"/>
                    </a:cubicBezTo>
                    <a:cubicBezTo>
                      <a:pt x="240331" y="202064"/>
                      <a:pt x="245854" y="202004"/>
                      <a:pt x="250031" y="204788"/>
                    </a:cubicBezTo>
                    <a:cubicBezTo>
                      <a:pt x="270504" y="218435"/>
                      <a:pt x="244601" y="202073"/>
                      <a:pt x="264319" y="211932"/>
                    </a:cubicBezTo>
                    <a:cubicBezTo>
                      <a:pt x="266879" y="213212"/>
                      <a:pt x="268848" y="215532"/>
                      <a:pt x="271463" y="216694"/>
                    </a:cubicBezTo>
                    <a:cubicBezTo>
                      <a:pt x="276050" y="218733"/>
                      <a:pt x="280988" y="219869"/>
                      <a:pt x="285750" y="221457"/>
                    </a:cubicBezTo>
                    <a:cubicBezTo>
                      <a:pt x="288131" y="222251"/>
                      <a:pt x="290805" y="222446"/>
                      <a:pt x="292894" y="223838"/>
                    </a:cubicBezTo>
                    <a:lnTo>
                      <a:pt x="300038" y="228600"/>
                    </a:lnTo>
                    <a:cubicBezTo>
                      <a:pt x="307584" y="239921"/>
                      <a:pt x="302085" y="234839"/>
                      <a:pt x="319088" y="240507"/>
                    </a:cubicBezTo>
                    <a:lnTo>
                      <a:pt x="326231" y="242888"/>
                    </a:lnTo>
                    <a:cubicBezTo>
                      <a:pt x="327025" y="245269"/>
                      <a:pt x="326838" y="248257"/>
                      <a:pt x="328613" y="250032"/>
                    </a:cubicBezTo>
                    <a:cubicBezTo>
                      <a:pt x="330388" y="251807"/>
                      <a:pt x="333275" y="252031"/>
                      <a:pt x="335756" y="252413"/>
                    </a:cubicBezTo>
                    <a:cubicBezTo>
                      <a:pt x="343641" y="253626"/>
                      <a:pt x="351631" y="254000"/>
                      <a:pt x="359569" y="254794"/>
                    </a:cubicBezTo>
                    <a:cubicBezTo>
                      <a:pt x="361950" y="256382"/>
                      <a:pt x="349648" y="258366"/>
                      <a:pt x="366713" y="259557"/>
                    </a:cubicBezTo>
                    <a:cubicBezTo>
                      <a:pt x="383778" y="260748"/>
                      <a:pt x="443706" y="260351"/>
                      <a:pt x="461962" y="261938"/>
                    </a:cubicBezTo>
                    <a:cubicBezTo>
                      <a:pt x="464343" y="263526"/>
                      <a:pt x="471884" y="267495"/>
                      <a:pt x="476250" y="269082"/>
                    </a:cubicBezTo>
                    <a:cubicBezTo>
                      <a:pt x="480616" y="270669"/>
                      <a:pt x="484584" y="269479"/>
                      <a:pt x="488156" y="271463"/>
                    </a:cubicBezTo>
                    <a:cubicBezTo>
                      <a:pt x="491728" y="273447"/>
                      <a:pt x="492125" y="279797"/>
                      <a:pt x="497681" y="280988"/>
                    </a:cubicBezTo>
                    <a:cubicBezTo>
                      <a:pt x="503634" y="283369"/>
                      <a:pt x="519113" y="280988"/>
                      <a:pt x="523875" y="285750"/>
                    </a:cubicBezTo>
                    <a:cubicBezTo>
                      <a:pt x="528637" y="290512"/>
                      <a:pt x="525462" y="301625"/>
                      <a:pt x="526256" y="309563"/>
                    </a:cubicBezTo>
                    <a:lnTo>
                      <a:pt x="566738" y="309563"/>
                    </a:lnTo>
                    <a:cubicBezTo>
                      <a:pt x="567532" y="315119"/>
                      <a:pt x="562372" y="315120"/>
                      <a:pt x="569119" y="316707"/>
                    </a:cubicBezTo>
                    <a:cubicBezTo>
                      <a:pt x="575866" y="318295"/>
                      <a:pt x="598488" y="317898"/>
                      <a:pt x="607219" y="319088"/>
                    </a:cubicBezTo>
                    <a:cubicBezTo>
                      <a:pt x="615950" y="320278"/>
                      <a:pt x="616584" y="322865"/>
                      <a:pt x="621506" y="323850"/>
                    </a:cubicBezTo>
                    <a:lnTo>
                      <a:pt x="633413" y="326232"/>
                    </a:lnTo>
                    <a:cubicBezTo>
                      <a:pt x="634207" y="332582"/>
                      <a:pt x="634649" y="338986"/>
                      <a:pt x="635794" y="345282"/>
                    </a:cubicBezTo>
                    <a:cubicBezTo>
                      <a:pt x="636243" y="347751"/>
                      <a:pt x="636133" y="350966"/>
                      <a:pt x="638175" y="352425"/>
                    </a:cubicBezTo>
                    <a:cubicBezTo>
                      <a:pt x="642260" y="355343"/>
                      <a:pt x="652463" y="357188"/>
                      <a:pt x="652463" y="357188"/>
                    </a:cubicBezTo>
                    <a:cubicBezTo>
                      <a:pt x="653257" y="359569"/>
                      <a:pt x="654431" y="361856"/>
                      <a:pt x="654844" y="364332"/>
                    </a:cubicBezTo>
                    <a:cubicBezTo>
                      <a:pt x="656026" y="371422"/>
                      <a:pt x="653817" y="379435"/>
                      <a:pt x="657225" y="385763"/>
                    </a:cubicBezTo>
                    <a:cubicBezTo>
                      <a:pt x="659939" y="390803"/>
                      <a:pt x="671513" y="395288"/>
                      <a:pt x="671513" y="395288"/>
                    </a:cubicBezTo>
                    <a:lnTo>
                      <a:pt x="709613" y="404813"/>
                    </a:lnTo>
                    <a:cubicBezTo>
                      <a:pt x="712038" y="405460"/>
                      <a:pt x="711304" y="409543"/>
                      <a:pt x="711994" y="411957"/>
                    </a:cubicBezTo>
                    <a:cubicBezTo>
                      <a:pt x="712893" y="415104"/>
                      <a:pt x="713476" y="418335"/>
                      <a:pt x="714375" y="421482"/>
                    </a:cubicBezTo>
                    <a:cubicBezTo>
                      <a:pt x="715064" y="423895"/>
                      <a:pt x="714278" y="428228"/>
                      <a:pt x="716756" y="428625"/>
                    </a:cubicBezTo>
                    <a:cubicBezTo>
                      <a:pt x="735583" y="431637"/>
                      <a:pt x="754867" y="429978"/>
                      <a:pt x="773906" y="431007"/>
                    </a:cubicBezTo>
                    <a:cubicBezTo>
                      <a:pt x="784240" y="431566"/>
                      <a:pt x="794544" y="432594"/>
                      <a:pt x="804863" y="433388"/>
                    </a:cubicBezTo>
                    <a:cubicBezTo>
                      <a:pt x="810419" y="437754"/>
                      <a:pt x="802879" y="452438"/>
                      <a:pt x="807244" y="457200"/>
                    </a:cubicBezTo>
                    <a:cubicBezTo>
                      <a:pt x="811609" y="461962"/>
                      <a:pt x="826690" y="458788"/>
                      <a:pt x="831056" y="461963"/>
                    </a:cubicBezTo>
                    <a:cubicBezTo>
                      <a:pt x="835129" y="464555"/>
                      <a:pt x="830632" y="472321"/>
                      <a:pt x="833438" y="476250"/>
                    </a:cubicBezTo>
                    <a:cubicBezTo>
                      <a:pt x="835340" y="478913"/>
                      <a:pt x="839788" y="477838"/>
                      <a:pt x="842963" y="478632"/>
                    </a:cubicBezTo>
                    <a:lnTo>
                      <a:pt x="840581" y="504825"/>
                    </a:lnTo>
                    <a:cubicBezTo>
                      <a:pt x="846931" y="509587"/>
                      <a:pt x="875110" y="503635"/>
                      <a:pt x="881063" y="507207"/>
                    </a:cubicBezTo>
                    <a:lnTo>
                      <a:pt x="876300" y="526257"/>
                    </a:lnTo>
                    <a:cubicBezTo>
                      <a:pt x="903684" y="529432"/>
                      <a:pt x="991394" y="527051"/>
                      <a:pt x="1045369" y="526257"/>
                    </a:cubicBezTo>
                    <a:lnTo>
                      <a:pt x="1045369" y="564357"/>
                    </a:lnTo>
                    <a:lnTo>
                      <a:pt x="1176338" y="564357"/>
                    </a:lnTo>
                    <a:cubicBezTo>
                      <a:pt x="1181100" y="565151"/>
                      <a:pt x="1171576" y="580231"/>
                      <a:pt x="1176338" y="581025"/>
                    </a:cubicBezTo>
                    <a:lnTo>
                      <a:pt x="1207294" y="581025"/>
                    </a:lnTo>
                    <a:cubicBezTo>
                      <a:pt x="1210469" y="582613"/>
                      <a:pt x="1206500" y="608012"/>
                      <a:pt x="1209675" y="609600"/>
                    </a:cubicBezTo>
                    <a:lnTo>
                      <a:pt x="1226344" y="631032"/>
                    </a:lnTo>
                    <a:cubicBezTo>
                      <a:pt x="1237456" y="631826"/>
                      <a:pt x="1391444" y="627856"/>
                      <a:pt x="1402556" y="628650"/>
                    </a:cubicBezTo>
                    <a:lnTo>
                      <a:pt x="1400175" y="654844"/>
                    </a:lnTo>
                    <a:cubicBezTo>
                      <a:pt x="1409700" y="654844"/>
                      <a:pt x="1757363" y="659607"/>
                      <a:pt x="1766888" y="659607"/>
                    </a:cubicBezTo>
                    <a:lnTo>
                      <a:pt x="1766888" y="692944"/>
                    </a:lnTo>
                    <a:lnTo>
                      <a:pt x="2233613" y="695325"/>
                    </a:lnTo>
                    <a:lnTo>
                      <a:pt x="2235995" y="759619"/>
                    </a:lnTo>
                    <a:lnTo>
                      <a:pt x="2693194" y="764382"/>
                    </a:lnTo>
                    <a:cubicBezTo>
                      <a:pt x="2698750" y="766763"/>
                      <a:pt x="2694782" y="828675"/>
                      <a:pt x="2700338" y="831056"/>
                    </a:cubicBezTo>
                    <a:lnTo>
                      <a:pt x="2826544" y="833439"/>
                    </a:lnTo>
                  </a:path>
                </a:pathLst>
              </a:custGeom>
              <a:noFill/>
              <a:ln w="38100" cap="flat" cmpd="sng" algn="ctr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5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 53"/>
              <p:cNvSpPr>
                <a:spLocks/>
              </p:cNvSpPr>
              <p:nvPr/>
            </p:nvSpPr>
            <p:spPr bwMode="auto">
              <a:xfrm>
                <a:off x="4696629" y="599028"/>
                <a:ext cx="905152" cy="1193584"/>
              </a:xfrm>
              <a:custGeom>
                <a:avLst/>
                <a:gdLst>
                  <a:gd name="T0" fmla="*/ 21431 w 904874"/>
                  <a:gd name="T1" fmla="*/ 4714 h 1195387"/>
                  <a:gd name="T2" fmla="*/ 47626 w 904874"/>
                  <a:gd name="T3" fmla="*/ 21207 h 1195387"/>
                  <a:gd name="T4" fmla="*/ 71438 w 904874"/>
                  <a:gd name="T5" fmla="*/ 54190 h 1195387"/>
                  <a:gd name="T6" fmla="*/ 83344 w 904874"/>
                  <a:gd name="T7" fmla="*/ 82462 h 1195387"/>
                  <a:gd name="T8" fmla="*/ 95250 w 904874"/>
                  <a:gd name="T9" fmla="*/ 106023 h 1195387"/>
                  <a:gd name="T10" fmla="*/ 121444 w 904874"/>
                  <a:gd name="T11" fmla="*/ 160213 h 1195387"/>
                  <a:gd name="T12" fmla="*/ 128588 w 904874"/>
                  <a:gd name="T13" fmla="*/ 174349 h 1195387"/>
                  <a:gd name="T14" fmla="*/ 152400 w 904874"/>
                  <a:gd name="T15" fmla="*/ 212046 h 1195387"/>
                  <a:gd name="T16" fmla="*/ 164306 w 904874"/>
                  <a:gd name="T17" fmla="*/ 226184 h 1195387"/>
                  <a:gd name="T18" fmla="*/ 180975 w 904874"/>
                  <a:gd name="T19" fmla="*/ 245032 h 1195387"/>
                  <a:gd name="T20" fmla="*/ 197644 w 904874"/>
                  <a:gd name="T21" fmla="*/ 278016 h 1195387"/>
                  <a:gd name="T22" fmla="*/ 214313 w 904874"/>
                  <a:gd name="T23" fmla="*/ 325138 h 1195387"/>
                  <a:gd name="T24" fmla="*/ 228600 w 904874"/>
                  <a:gd name="T25" fmla="*/ 358123 h 1195387"/>
                  <a:gd name="T26" fmla="*/ 242888 w 904874"/>
                  <a:gd name="T27" fmla="*/ 384040 h 1195387"/>
                  <a:gd name="T28" fmla="*/ 261938 w 904874"/>
                  <a:gd name="T29" fmla="*/ 393464 h 1195387"/>
                  <a:gd name="T30" fmla="*/ 276226 w 904874"/>
                  <a:gd name="T31" fmla="*/ 419381 h 1195387"/>
                  <a:gd name="T32" fmla="*/ 295275 w 904874"/>
                  <a:gd name="T33" fmla="*/ 485351 h 1195387"/>
                  <a:gd name="T34" fmla="*/ 311944 w 904874"/>
                  <a:gd name="T35" fmla="*/ 490064 h 1195387"/>
                  <a:gd name="T36" fmla="*/ 326231 w 904874"/>
                  <a:gd name="T37" fmla="*/ 525407 h 1195387"/>
                  <a:gd name="T38" fmla="*/ 347663 w 904874"/>
                  <a:gd name="T39" fmla="*/ 544256 h 1195387"/>
                  <a:gd name="T40" fmla="*/ 354806 w 904874"/>
                  <a:gd name="T41" fmla="*/ 558392 h 1195387"/>
                  <a:gd name="T42" fmla="*/ 369094 w 904874"/>
                  <a:gd name="T43" fmla="*/ 586663 h 1195387"/>
                  <a:gd name="T44" fmla="*/ 388144 w 904874"/>
                  <a:gd name="T45" fmla="*/ 607868 h 1195387"/>
                  <a:gd name="T46" fmla="*/ 395288 w 904874"/>
                  <a:gd name="T47" fmla="*/ 638497 h 1195387"/>
                  <a:gd name="T48" fmla="*/ 409575 w 904874"/>
                  <a:gd name="T49" fmla="*/ 645565 h 1195387"/>
                  <a:gd name="T50" fmla="*/ 419100 w 904874"/>
                  <a:gd name="T51" fmla="*/ 685618 h 1195387"/>
                  <a:gd name="T52" fmla="*/ 431006 w 904874"/>
                  <a:gd name="T53" fmla="*/ 702110 h 1195387"/>
                  <a:gd name="T54" fmla="*/ 450056 w 904874"/>
                  <a:gd name="T55" fmla="*/ 713891 h 1195387"/>
                  <a:gd name="T56" fmla="*/ 457208 w 904874"/>
                  <a:gd name="T57" fmla="*/ 730383 h 1195387"/>
                  <a:gd name="T58" fmla="*/ 466733 w 904874"/>
                  <a:gd name="T59" fmla="*/ 761013 h 1195387"/>
                  <a:gd name="T60" fmla="*/ 473877 w 904874"/>
                  <a:gd name="T61" fmla="*/ 777505 h 1195387"/>
                  <a:gd name="T62" fmla="*/ 492927 w 904874"/>
                  <a:gd name="T63" fmla="*/ 798710 h 1195387"/>
                  <a:gd name="T64" fmla="*/ 528646 w 904874"/>
                  <a:gd name="T65" fmla="*/ 812846 h 1195387"/>
                  <a:gd name="T66" fmla="*/ 535789 w 904874"/>
                  <a:gd name="T67" fmla="*/ 834050 h 1195387"/>
                  <a:gd name="T68" fmla="*/ 557221 w 904874"/>
                  <a:gd name="T69" fmla="*/ 852900 h 1195387"/>
                  <a:gd name="T70" fmla="*/ 573889 w 904874"/>
                  <a:gd name="T71" fmla="*/ 871747 h 1195387"/>
                  <a:gd name="T72" fmla="*/ 607227 w 904874"/>
                  <a:gd name="T73" fmla="*/ 888240 h 1195387"/>
                  <a:gd name="T74" fmla="*/ 611989 w 904874"/>
                  <a:gd name="T75" fmla="*/ 921226 h 1195387"/>
                  <a:gd name="T76" fmla="*/ 623896 w 904874"/>
                  <a:gd name="T77" fmla="*/ 954211 h 1195387"/>
                  <a:gd name="T78" fmla="*/ 635802 w 904874"/>
                  <a:gd name="T79" fmla="*/ 970704 h 1195387"/>
                  <a:gd name="T80" fmla="*/ 664377 w 904874"/>
                  <a:gd name="T81" fmla="*/ 980128 h 1195387"/>
                  <a:gd name="T82" fmla="*/ 676283 w 904874"/>
                  <a:gd name="T83" fmla="*/ 998976 h 1195387"/>
                  <a:gd name="T84" fmla="*/ 685808 w 904874"/>
                  <a:gd name="T85" fmla="*/ 1010757 h 1195387"/>
                  <a:gd name="T86" fmla="*/ 707239 w 904874"/>
                  <a:gd name="T87" fmla="*/ 1015468 h 1195387"/>
                  <a:gd name="T88" fmla="*/ 714383 w 904874"/>
                  <a:gd name="T89" fmla="*/ 1053166 h 1195387"/>
                  <a:gd name="T90" fmla="*/ 728671 w 904874"/>
                  <a:gd name="T91" fmla="*/ 1072014 h 1195387"/>
                  <a:gd name="T92" fmla="*/ 745339 w 904874"/>
                  <a:gd name="T93" fmla="*/ 1097933 h 1195387"/>
                  <a:gd name="T94" fmla="*/ 766771 w 904874"/>
                  <a:gd name="T95" fmla="*/ 1107355 h 1195387"/>
                  <a:gd name="T96" fmla="*/ 785820 w 904874"/>
                  <a:gd name="T97" fmla="*/ 1149764 h 1195387"/>
                  <a:gd name="T98" fmla="*/ 833446 w 904874"/>
                  <a:gd name="T99" fmla="*/ 1163902 h 1195387"/>
                  <a:gd name="T100" fmla="*/ 857258 w 904874"/>
                  <a:gd name="T101" fmla="*/ 1163902 h 1195387"/>
                  <a:gd name="T102" fmla="*/ 904882 w 904874"/>
                  <a:gd name="T103" fmla="*/ 1182750 h 11953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904874" h="1195387">
                    <a:moveTo>
                      <a:pt x="0" y="0"/>
                    </a:moveTo>
                    <a:cubicBezTo>
                      <a:pt x="7144" y="1587"/>
                      <a:pt x="17462" y="1587"/>
                      <a:pt x="21431" y="4762"/>
                    </a:cubicBezTo>
                    <a:cubicBezTo>
                      <a:pt x="25400" y="7937"/>
                      <a:pt x="19447" y="16272"/>
                      <a:pt x="23813" y="19050"/>
                    </a:cubicBezTo>
                    <a:cubicBezTo>
                      <a:pt x="28179" y="21828"/>
                      <a:pt x="39688" y="20637"/>
                      <a:pt x="47626" y="21431"/>
                    </a:cubicBezTo>
                    <a:cubicBezTo>
                      <a:pt x="48420" y="29368"/>
                      <a:pt x="50800" y="46831"/>
                      <a:pt x="54769" y="52387"/>
                    </a:cubicBezTo>
                    <a:cubicBezTo>
                      <a:pt x="58738" y="57943"/>
                      <a:pt x="65916" y="53765"/>
                      <a:pt x="71438" y="54769"/>
                    </a:cubicBezTo>
                    <a:cubicBezTo>
                      <a:pt x="74658" y="55354"/>
                      <a:pt x="77788" y="56356"/>
                      <a:pt x="80963" y="57150"/>
                    </a:cubicBezTo>
                    <a:lnTo>
                      <a:pt x="83344" y="83344"/>
                    </a:lnTo>
                    <a:cubicBezTo>
                      <a:pt x="85777" y="87514"/>
                      <a:pt x="95198" y="81555"/>
                      <a:pt x="97631" y="85725"/>
                    </a:cubicBezTo>
                    <a:cubicBezTo>
                      <a:pt x="99615" y="89694"/>
                      <a:pt x="91678" y="102394"/>
                      <a:pt x="95250" y="107156"/>
                    </a:cubicBezTo>
                    <a:cubicBezTo>
                      <a:pt x="98822" y="111918"/>
                      <a:pt x="114697" y="105172"/>
                      <a:pt x="119063" y="114300"/>
                    </a:cubicBezTo>
                    <a:cubicBezTo>
                      <a:pt x="119857" y="130175"/>
                      <a:pt x="119388" y="146164"/>
                      <a:pt x="121444" y="161925"/>
                    </a:cubicBezTo>
                    <a:cubicBezTo>
                      <a:pt x="121814" y="164763"/>
                      <a:pt x="124926" y="166509"/>
                      <a:pt x="126206" y="169069"/>
                    </a:cubicBezTo>
                    <a:cubicBezTo>
                      <a:pt x="127329" y="171314"/>
                      <a:pt x="126343" y="175090"/>
                      <a:pt x="128588" y="176212"/>
                    </a:cubicBezTo>
                    <a:cubicBezTo>
                      <a:pt x="133608" y="178722"/>
                      <a:pt x="139700" y="177800"/>
                      <a:pt x="145256" y="178594"/>
                    </a:cubicBezTo>
                    <a:cubicBezTo>
                      <a:pt x="146942" y="198815"/>
                      <a:pt x="142616" y="202571"/>
                      <a:pt x="152400" y="214312"/>
                    </a:cubicBezTo>
                    <a:cubicBezTo>
                      <a:pt x="154556" y="216899"/>
                      <a:pt x="157388" y="218869"/>
                      <a:pt x="159544" y="221456"/>
                    </a:cubicBezTo>
                    <a:cubicBezTo>
                      <a:pt x="161376" y="223655"/>
                      <a:pt x="161746" y="227320"/>
                      <a:pt x="164306" y="228600"/>
                    </a:cubicBezTo>
                    <a:cubicBezTo>
                      <a:pt x="168625" y="230759"/>
                      <a:pt x="173831" y="230187"/>
                      <a:pt x="178594" y="230981"/>
                    </a:cubicBezTo>
                    <a:cubicBezTo>
                      <a:pt x="179388" y="236537"/>
                      <a:pt x="177403" y="244475"/>
                      <a:pt x="180975" y="247650"/>
                    </a:cubicBezTo>
                    <a:lnTo>
                      <a:pt x="200026" y="250031"/>
                    </a:lnTo>
                    <a:lnTo>
                      <a:pt x="197644" y="280988"/>
                    </a:lnTo>
                    <a:cubicBezTo>
                      <a:pt x="199628" y="289719"/>
                      <a:pt x="209153" y="294482"/>
                      <a:pt x="211931" y="302419"/>
                    </a:cubicBezTo>
                    <a:cubicBezTo>
                      <a:pt x="214709" y="310356"/>
                      <a:pt x="213073" y="319933"/>
                      <a:pt x="214313" y="328612"/>
                    </a:cubicBezTo>
                    <a:cubicBezTo>
                      <a:pt x="214729" y="331524"/>
                      <a:pt x="221409" y="347537"/>
                      <a:pt x="221456" y="347662"/>
                    </a:cubicBezTo>
                    <a:cubicBezTo>
                      <a:pt x="222872" y="351438"/>
                      <a:pt x="224579" y="359652"/>
                      <a:pt x="228600" y="361950"/>
                    </a:cubicBezTo>
                    <a:cubicBezTo>
                      <a:pt x="232114" y="363958"/>
                      <a:pt x="236537" y="363537"/>
                      <a:pt x="240506" y="364331"/>
                    </a:cubicBezTo>
                    <a:cubicBezTo>
                      <a:pt x="241300" y="372269"/>
                      <a:pt x="241675" y="380260"/>
                      <a:pt x="242888" y="388144"/>
                    </a:cubicBezTo>
                    <a:cubicBezTo>
                      <a:pt x="243270" y="390625"/>
                      <a:pt x="242094" y="393700"/>
                      <a:pt x="245269" y="395287"/>
                    </a:cubicBezTo>
                    <a:cubicBezTo>
                      <a:pt x="248444" y="396874"/>
                      <a:pt x="258366" y="394493"/>
                      <a:pt x="261938" y="397668"/>
                    </a:cubicBezTo>
                    <a:cubicBezTo>
                      <a:pt x="265510" y="400843"/>
                      <a:pt x="264319" y="409971"/>
                      <a:pt x="266700" y="414337"/>
                    </a:cubicBezTo>
                    <a:cubicBezTo>
                      <a:pt x="269081" y="418703"/>
                      <a:pt x="274242" y="409971"/>
                      <a:pt x="276226" y="423862"/>
                    </a:cubicBezTo>
                    <a:cubicBezTo>
                      <a:pt x="278210" y="437753"/>
                      <a:pt x="277812" y="469900"/>
                      <a:pt x="280987" y="481012"/>
                    </a:cubicBezTo>
                    <a:cubicBezTo>
                      <a:pt x="284162" y="492124"/>
                      <a:pt x="291306" y="488553"/>
                      <a:pt x="295275" y="490537"/>
                    </a:cubicBezTo>
                    <a:cubicBezTo>
                      <a:pt x="299244" y="492521"/>
                      <a:pt x="301653" y="492020"/>
                      <a:pt x="304800" y="492919"/>
                    </a:cubicBezTo>
                    <a:cubicBezTo>
                      <a:pt x="307214" y="493609"/>
                      <a:pt x="309563" y="494506"/>
                      <a:pt x="311944" y="495300"/>
                    </a:cubicBezTo>
                    <a:cubicBezTo>
                      <a:pt x="312590" y="499175"/>
                      <a:pt x="313915" y="511707"/>
                      <a:pt x="316706" y="516731"/>
                    </a:cubicBezTo>
                    <a:cubicBezTo>
                      <a:pt x="319486" y="521735"/>
                      <a:pt x="326231" y="531019"/>
                      <a:pt x="326231" y="531019"/>
                    </a:cubicBezTo>
                    <a:cubicBezTo>
                      <a:pt x="331160" y="550727"/>
                      <a:pt x="323341" y="531955"/>
                      <a:pt x="345281" y="542925"/>
                    </a:cubicBezTo>
                    <a:cubicBezTo>
                      <a:pt x="347526" y="544048"/>
                      <a:pt x="346540" y="547824"/>
                      <a:pt x="347663" y="550069"/>
                    </a:cubicBezTo>
                    <a:cubicBezTo>
                      <a:pt x="348943" y="552628"/>
                      <a:pt x="350838" y="554831"/>
                      <a:pt x="352425" y="557212"/>
                    </a:cubicBezTo>
                    <a:cubicBezTo>
                      <a:pt x="353219" y="559593"/>
                      <a:pt x="353683" y="562111"/>
                      <a:pt x="354806" y="564356"/>
                    </a:cubicBezTo>
                    <a:cubicBezTo>
                      <a:pt x="356086" y="566916"/>
                      <a:pt x="358407" y="568885"/>
                      <a:pt x="359569" y="571500"/>
                    </a:cubicBezTo>
                    <a:cubicBezTo>
                      <a:pt x="370904" y="597004"/>
                      <a:pt x="358315" y="576763"/>
                      <a:pt x="369094" y="592931"/>
                    </a:cubicBezTo>
                    <a:cubicBezTo>
                      <a:pt x="373063" y="597693"/>
                      <a:pt x="380206" y="596503"/>
                      <a:pt x="383381" y="600075"/>
                    </a:cubicBezTo>
                    <a:cubicBezTo>
                      <a:pt x="386556" y="603647"/>
                      <a:pt x="385360" y="610185"/>
                      <a:pt x="388144" y="614362"/>
                    </a:cubicBezTo>
                    <a:lnTo>
                      <a:pt x="392906" y="621506"/>
                    </a:lnTo>
                    <a:cubicBezTo>
                      <a:pt x="393700" y="629444"/>
                      <a:pt x="392562" y="637822"/>
                      <a:pt x="395288" y="645319"/>
                    </a:cubicBezTo>
                    <a:cubicBezTo>
                      <a:pt x="396146" y="647678"/>
                      <a:pt x="400186" y="646578"/>
                      <a:pt x="402431" y="647700"/>
                    </a:cubicBezTo>
                    <a:cubicBezTo>
                      <a:pt x="404991" y="648980"/>
                      <a:pt x="407194" y="650875"/>
                      <a:pt x="409575" y="652462"/>
                    </a:cubicBezTo>
                    <a:cubicBezTo>
                      <a:pt x="411956" y="655637"/>
                      <a:pt x="415132" y="655240"/>
                      <a:pt x="416719" y="661987"/>
                    </a:cubicBezTo>
                    <a:cubicBezTo>
                      <a:pt x="418307" y="668734"/>
                      <a:pt x="417909" y="685403"/>
                      <a:pt x="419100" y="692944"/>
                    </a:cubicBezTo>
                    <a:cubicBezTo>
                      <a:pt x="420688" y="697706"/>
                      <a:pt x="420945" y="703146"/>
                      <a:pt x="423863" y="707231"/>
                    </a:cubicBezTo>
                    <a:cubicBezTo>
                      <a:pt x="425322" y="709273"/>
                      <a:pt x="428593" y="708922"/>
                      <a:pt x="431006" y="709612"/>
                    </a:cubicBezTo>
                    <a:cubicBezTo>
                      <a:pt x="451944" y="715595"/>
                      <a:pt x="430540" y="708664"/>
                      <a:pt x="447675" y="714375"/>
                    </a:cubicBezTo>
                    <a:cubicBezTo>
                      <a:pt x="448469" y="716756"/>
                      <a:pt x="449366" y="719105"/>
                      <a:pt x="450056" y="721519"/>
                    </a:cubicBezTo>
                    <a:cubicBezTo>
                      <a:pt x="450955" y="724666"/>
                      <a:pt x="451149" y="728036"/>
                      <a:pt x="452438" y="731044"/>
                    </a:cubicBezTo>
                    <a:cubicBezTo>
                      <a:pt x="453565" y="733674"/>
                      <a:pt x="455613" y="735806"/>
                      <a:pt x="457200" y="738187"/>
                    </a:cubicBezTo>
                    <a:cubicBezTo>
                      <a:pt x="468511" y="772118"/>
                      <a:pt x="457152" y="736823"/>
                      <a:pt x="464344" y="762000"/>
                    </a:cubicBezTo>
                    <a:cubicBezTo>
                      <a:pt x="465034" y="764414"/>
                      <a:pt x="466035" y="766730"/>
                      <a:pt x="466725" y="769144"/>
                    </a:cubicBezTo>
                    <a:cubicBezTo>
                      <a:pt x="467624" y="772291"/>
                      <a:pt x="467817" y="775661"/>
                      <a:pt x="469106" y="778669"/>
                    </a:cubicBezTo>
                    <a:cubicBezTo>
                      <a:pt x="470233" y="781299"/>
                      <a:pt x="472281" y="783431"/>
                      <a:pt x="473869" y="785812"/>
                    </a:cubicBezTo>
                    <a:cubicBezTo>
                      <a:pt x="474663" y="788193"/>
                      <a:pt x="473075" y="789384"/>
                      <a:pt x="476250" y="792956"/>
                    </a:cubicBezTo>
                    <a:cubicBezTo>
                      <a:pt x="479425" y="796528"/>
                      <a:pt x="485378" y="804863"/>
                      <a:pt x="492919" y="807244"/>
                    </a:cubicBezTo>
                    <a:cubicBezTo>
                      <a:pt x="500460" y="809625"/>
                      <a:pt x="511969" y="807243"/>
                      <a:pt x="521494" y="807243"/>
                    </a:cubicBezTo>
                    <a:cubicBezTo>
                      <a:pt x="522288" y="809624"/>
                      <a:pt x="526654" y="817959"/>
                      <a:pt x="528638" y="821531"/>
                    </a:cubicBezTo>
                    <a:cubicBezTo>
                      <a:pt x="530622" y="825103"/>
                      <a:pt x="532495" y="825960"/>
                      <a:pt x="533400" y="828675"/>
                    </a:cubicBezTo>
                    <a:cubicBezTo>
                      <a:pt x="534927" y="833255"/>
                      <a:pt x="532148" y="839783"/>
                      <a:pt x="535781" y="842962"/>
                    </a:cubicBezTo>
                    <a:cubicBezTo>
                      <a:pt x="540005" y="846658"/>
                      <a:pt x="546894" y="844550"/>
                      <a:pt x="552450" y="845344"/>
                    </a:cubicBezTo>
                    <a:cubicBezTo>
                      <a:pt x="552607" y="845970"/>
                      <a:pt x="555968" y="860456"/>
                      <a:pt x="557213" y="862012"/>
                    </a:cubicBezTo>
                    <a:cubicBezTo>
                      <a:pt x="559001" y="864247"/>
                      <a:pt x="561975" y="865187"/>
                      <a:pt x="564356" y="866775"/>
                    </a:cubicBezTo>
                    <a:cubicBezTo>
                      <a:pt x="567531" y="871537"/>
                      <a:pt x="572071" y="875632"/>
                      <a:pt x="573881" y="881062"/>
                    </a:cubicBezTo>
                    <a:cubicBezTo>
                      <a:pt x="574777" y="883748"/>
                      <a:pt x="577598" y="894295"/>
                      <a:pt x="581025" y="895350"/>
                    </a:cubicBezTo>
                    <a:cubicBezTo>
                      <a:pt x="589405" y="897928"/>
                      <a:pt x="598488" y="896937"/>
                      <a:pt x="607219" y="897731"/>
                    </a:cubicBezTo>
                    <a:cubicBezTo>
                      <a:pt x="603501" y="908887"/>
                      <a:pt x="602777" y="907635"/>
                      <a:pt x="607219" y="923925"/>
                    </a:cubicBezTo>
                    <a:cubicBezTo>
                      <a:pt x="607972" y="926686"/>
                      <a:pt x="610394" y="928688"/>
                      <a:pt x="611981" y="931069"/>
                    </a:cubicBezTo>
                    <a:cubicBezTo>
                      <a:pt x="612775" y="937419"/>
                      <a:pt x="612210" y="944092"/>
                      <a:pt x="614363" y="950119"/>
                    </a:cubicBezTo>
                    <a:cubicBezTo>
                      <a:pt x="616288" y="955509"/>
                      <a:pt x="623888" y="964406"/>
                      <a:pt x="623888" y="964406"/>
                    </a:cubicBezTo>
                    <a:cubicBezTo>
                      <a:pt x="630237" y="983457"/>
                      <a:pt x="620713" y="961231"/>
                      <a:pt x="633413" y="973931"/>
                    </a:cubicBezTo>
                    <a:cubicBezTo>
                      <a:pt x="635188" y="975706"/>
                      <a:pt x="633413" y="980281"/>
                      <a:pt x="635794" y="981075"/>
                    </a:cubicBezTo>
                    <a:cubicBezTo>
                      <a:pt x="644111" y="983847"/>
                      <a:pt x="653257" y="982662"/>
                      <a:pt x="661988" y="983456"/>
                    </a:cubicBezTo>
                    <a:cubicBezTo>
                      <a:pt x="662782" y="985837"/>
                      <a:pt x="663877" y="988139"/>
                      <a:pt x="664369" y="990600"/>
                    </a:cubicBezTo>
                    <a:cubicBezTo>
                      <a:pt x="665470" y="996104"/>
                      <a:pt x="663775" y="1002509"/>
                      <a:pt x="666750" y="1007269"/>
                    </a:cubicBezTo>
                    <a:cubicBezTo>
                      <a:pt x="668484" y="1010044"/>
                      <a:pt x="673100" y="1008856"/>
                      <a:pt x="676275" y="1009650"/>
                    </a:cubicBezTo>
                    <a:cubicBezTo>
                      <a:pt x="677069" y="1012825"/>
                      <a:pt x="676612" y="1016619"/>
                      <a:pt x="678656" y="1019175"/>
                    </a:cubicBezTo>
                    <a:cubicBezTo>
                      <a:pt x="680224" y="1021135"/>
                      <a:pt x="683365" y="1020947"/>
                      <a:pt x="685800" y="1021556"/>
                    </a:cubicBezTo>
                    <a:cubicBezTo>
                      <a:pt x="689726" y="1022538"/>
                      <a:pt x="693755" y="1023059"/>
                      <a:pt x="697706" y="1023937"/>
                    </a:cubicBezTo>
                    <a:cubicBezTo>
                      <a:pt x="700901" y="1024647"/>
                      <a:pt x="704056" y="1025525"/>
                      <a:pt x="707231" y="1026319"/>
                    </a:cubicBezTo>
                    <a:cubicBezTo>
                      <a:pt x="708025" y="1036638"/>
                      <a:pt x="707706" y="1047103"/>
                      <a:pt x="709613" y="1057275"/>
                    </a:cubicBezTo>
                    <a:cubicBezTo>
                      <a:pt x="710140" y="1060088"/>
                      <a:pt x="713095" y="1061859"/>
                      <a:pt x="714375" y="1064419"/>
                    </a:cubicBezTo>
                    <a:cubicBezTo>
                      <a:pt x="718248" y="1072166"/>
                      <a:pt x="714694" y="1071881"/>
                      <a:pt x="721519" y="1078706"/>
                    </a:cubicBezTo>
                    <a:cubicBezTo>
                      <a:pt x="723543" y="1080730"/>
                      <a:pt x="726282" y="1081881"/>
                      <a:pt x="728663" y="1083469"/>
                    </a:cubicBezTo>
                    <a:cubicBezTo>
                      <a:pt x="734648" y="1101424"/>
                      <a:pt x="725878" y="1079987"/>
                      <a:pt x="738188" y="1095375"/>
                    </a:cubicBezTo>
                    <a:cubicBezTo>
                      <a:pt x="741254" y="1099208"/>
                      <a:pt x="739427" y="1107300"/>
                      <a:pt x="745331" y="1109662"/>
                    </a:cubicBezTo>
                    <a:cubicBezTo>
                      <a:pt x="751273" y="1112039"/>
                      <a:pt x="758031" y="1111250"/>
                      <a:pt x="764381" y="1112044"/>
                    </a:cubicBezTo>
                    <a:cubicBezTo>
                      <a:pt x="765175" y="1114425"/>
                      <a:pt x="763588" y="1117203"/>
                      <a:pt x="766763" y="1119187"/>
                    </a:cubicBezTo>
                    <a:cubicBezTo>
                      <a:pt x="769938" y="1121171"/>
                      <a:pt x="780257" y="1116806"/>
                      <a:pt x="783432" y="1123950"/>
                    </a:cubicBezTo>
                    <a:lnTo>
                      <a:pt x="785812" y="1162050"/>
                    </a:lnTo>
                    <a:lnTo>
                      <a:pt x="831056" y="1164431"/>
                    </a:lnTo>
                    <a:cubicBezTo>
                      <a:pt x="832247" y="1167606"/>
                      <a:pt x="832673" y="1173279"/>
                      <a:pt x="833438" y="1176337"/>
                    </a:cubicBezTo>
                    <a:cubicBezTo>
                      <a:pt x="837407" y="1175543"/>
                      <a:pt x="843756" y="1178719"/>
                      <a:pt x="847725" y="1178719"/>
                    </a:cubicBezTo>
                    <a:cubicBezTo>
                      <a:pt x="851694" y="1178719"/>
                      <a:pt x="854736" y="1174242"/>
                      <a:pt x="857250" y="1176337"/>
                    </a:cubicBezTo>
                    <a:cubicBezTo>
                      <a:pt x="874253" y="1190505"/>
                      <a:pt x="863601" y="1189831"/>
                      <a:pt x="871538" y="1193006"/>
                    </a:cubicBezTo>
                    <a:cubicBezTo>
                      <a:pt x="879475" y="1196181"/>
                      <a:pt x="893762" y="1194593"/>
                      <a:pt x="904874" y="1195387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5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Freeform 57"/>
              <p:cNvSpPr>
                <a:spLocks/>
              </p:cNvSpPr>
              <p:nvPr/>
            </p:nvSpPr>
            <p:spPr bwMode="auto">
              <a:xfrm>
                <a:off x="5605249" y="1794166"/>
                <a:ext cx="3015441" cy="601455"/>
              </a:xfrm>
              <a:custGeom>
                <a:avLst/>
                <a:gdLst>
                  <a:gd name="T0" fmla="*/ 0 w 3017875"/>
                  <a:gd name="T1" fmla="*/ 0 h 602456"/>
                  <a:gd name="T2" fmla="*/ 2382 w 3017875"/>
                  <a:gd name="T3" fmla="*/ 11763 h 602456"/>
                  <a:gd name="T4" fmla="*/ 14288 w 3017875"/>
                  <a:gd name="T5" fmla="*/ 23534 h 602456"/>
                  <a:gd name="T6" fmla="*/ 26194 w 3017875"/>
                  <a:gd name="T7" fmla="*/ 25888 h 602456"/>
                  <a:gd name="T8" fmla="*/ 33338 w 3017875"/>
                  <a:gd name="T9" fmla="*/ 54123 h 602456"/>
                  <a:gd name="T10" fmla="*/ 35719 w 3017875"/>
                  <a:gd name="T11" fmla="*/ 61184 h 602456"/>
                  <a:gd name="T12" fmla="*/ 49998 w 3017875"/>
                  <a:gd name="T13" fmla="*/ 68243 h 602456"/>
                  <a:gd name="T14" fmla="*/ 52379 w 3017875"/>
                  <a:gd name="T15" fmla="*/ 89422 h 602456"/>
                  <a:gd name="T16" fmla="*/ 54760 w 3017875"/>
                  <a:gd name="T17" fmla="*/ 98835 h 602456"/>
                  <a:gd name="T18" fmla="*/ 66666 w 3017875"/>
                  <a:gd name="T19" fmla="*/ 96482 h 602456"/>
                  <a:gd name="T20" fmla="*/ 76191 w 3017875"/>
                  <a:gd name="T21" fmla="*/ 98835 h 602456"/>
                  <a:gd name="T22" fmla="*/ 80954 w 3017875"/>
                  <a:gd name="T23" fmla="*/ 115307 h 602456"/>
                  <a:gd name="T24" fmla="*/ 88098 w 3017875"/>
                  <a:gd name="T25" fmla="*/ 117660 h 602456"/>
                  <a:gd name="T26" fmla="*/ 100004 w 3017875"/>
                  <a:gd name="T27" fmla="*/ 120013 h 602456"/>
                  <a:gd name="T28" fmla="*/ 102385 w 3017875"/>
                  <a:gd name="T29" fmla="*/ 136485 h 602456"/>
                  <a:gd name="T30" fmla="*/ 114291 w 3017875"/>
                  <a:gd name="T31" fmla="*/ 134133 h 602456"/>
                  <a:gd name="T32" fmla="*/ 128570 w 3017875"/>
                  <a:gd name="T33" fmla="*/ 136485 h 602456"/>
                  <a:gd name="T34" fmla="*/ 130951 w 3017875"/>
                  <a:gd name="T35" fmla="*/ 143546 h 602456"/>
                  <a:gd name="T36" fmla="*/ 166670 w 3017875"/>
                  <a:gd name="T37" fmla="*/ 150604 h 602456"/>
                  <a:gd name="T38" fmla="*/ 176195 w 3017875"/>
                  <a:gd name="T39" fmla="*/ 171783 h 602456"/>
                  <a:gd name="T40" fmla="*/ 178576 w 3017875"/>
                  <a:gd name="T41" fmla="*/ 178842 h 602456"/>
                  <a:gd name="T42" fmla="*/ 197626 w 3017875"/>
                  <a:gd name="T43" fmla="*/ 183549 h 602456"/>
                  <a:gd name="T44" fmla="*/ 200007 w 3017875"/>
                  <a:gd name="T45" fmla="*/ 214141 h 602456"/>
                  <a:gd name="T46" fmla="*/ 202389 w 3017875"/>
                  <a:gd name="T47" fmla="*/ 221200 h 602456"/>
                  <a:gd name="T48" fmla="*/ 226192 w 3017875"/>
                  <a:gd name="T49" fmla="*/ 218848 h 602456"/>
                  <a:gd name="T50" fmla="*/ 228573 w 3017875"/>
                  <a:gd name="T51" fmla="*/ 225905 h 602456"/>
                  <a:gd name="T52" fmla="*/ 230955 w 3017875"/>
                  <a:gd name="T53" fmla="*/ 240026 h 602456"/>
                  <a:gd name="T54" fmla="*/ 240480 w 3017875"/>
                  <a:gd name="T55" fmla="*/ 242379 h 602456"/>
                  <a:gd name="T56" fmla="*/ 259530 w 3017875"/>
                  <a:gd name="T57" fmla="*/ 240026 h 602456"/>
                  <a:gd name="T58" fmla="*/ 266673 w 3017875"/>
                  <a:gd name="T59" fmla="*/ 242379 h 602456"/>
                  <a:gd name="T60" fmla="*/ 276198 w 3017875"/>
                  <a:gd name="T61" fmla="*/ 254144 h 602456"/>
                  <a:gd name="T62" fmla="*/ 300002 w 3017875"/>
                  <a:gd name="T63" fmla="*/ 256498 h 602456"/>
                  <a:gd name="T64" fmla="*/ 380954 w 3017875"/>
                  <a:gd name="T65" fmla="*/ 256496 h 602456"/>
                  <a:gd name="T66" fmla="*/ 388098 w 3017875"/>
                  <a:gd name="T67" fmla="*/ 265911 h 602456"/>
                  <a:gd name="T68" fmla="*/ 495245 w 3017875"/>
                  <a:gd name="T69" fmla="*/ 263556 h 602456"/>
                  <a:gd name="T70" fmla="*/ 497627 w 3017875"/>
                  <a:gd name="T71" fmla="*/ 291794 h 602456"/>
                  <a:gd name="T72" fmla="*/ 602393 w 3017875"/>
                  <a:gd name="T73" fmla="*/ 291793 h 602456"/>
                  <a:gd name="T74" fmla="*/ 609536 w 3017875"/>
                  <a:gd name="T75" fmla="*/ 312973 h 602456"/>
                  <a:gd name="T76" fmla="*/ 671440 w 3017875"/>
                  <a:gd name="T77" fmla="*/ 312973 h 602456"/>
                  <a:gd name="T78" fmla="*/ 680965 w 3017875"/>
                  <a:gd name="T79" fmla="*/ 329445 h 602456"/>
                  <a:gd name="T80" fmla="*/ 697625 w 3017875"/>
                  <a:gd name="T81" fmla="*/ 331800 h 602456"/>
                  <a:gd name="T82" fmla="*/ 700006 w 3017875"/>
                  <a:gd name="T83" fmla="*/ 348271 h 602456"/>
                  <a:gd name="T84" fmla="*/ 745250 w 3017875"/>
                  <a:gd name="T85" fmla="*/ 350624 h 602456"/>
                  <a:gd name="T86" fmla="*/ 747631 w 3017875"/>
                  <a:gd name="T87" fmla="*/ 378863 h 602456"/>
                  <a:gd name="T88" fmla="*/ 835728 w 3017875"/>
                  <a:gd name="T89" fmla="*/ 378863 h 602456"/>
                  <a:gd name="T90" fmla="*/ 847634 w 3017875"/>
                  <a:gd name="T91" fmla="*/ 397688 h 602456"/>
                  <a:gd name="T92" fmla="*/ 992873 w 3017875"/>
                  <a:gd name="T93" fmla="*/ 397688 h 602456"/>
                  <a:gd name="T94" fmla="*/ 997635 w 3017875"/>
                  <a:gd name="T95" fmla="*/ 461223 h 602456"/>
                  <a:gd name="T96" fmla="*/ 1226208 w 3017875"/>
                  <a:gd name="T97" fmla="*/ 463578 h 602456"/>
                  <a:gd name="T98" fmla="*/ 1233352 w 3017875"/>
                  <a:gd name="T99" fmla="*/ 501229 h 602456"/>
                  <a:gd name="T100" fmla="*/ 1554785 w 3017875"/>
                  <a:gd name="T101" fmla="*/ 501229 h 602456"/>
                  <a:gd name="T102" fmla="*/ 1557166 w 3017875"/>
                  <a:gd name="T103" fmla="*/ 548293 h 602456"/>
                  <a:gd name="T104" fmla="*/ 1595257 w 3017875"/>
                  <a:gd name="T105" fmla="*/ 550644 h 602456"/>
                  <a:gd name="T106" fmla="*/ 1595257 w 3017875"/>
                  <a:gd name="T107" fmla="*/ 595355 h 602456"/>
                  <a:gd name="T108" fmla="*/ 3017542 w 3017875"/>
                  <a:gd name="T109" fmla="*/ 595355 h 60245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017875" h="602456">
                    <a:moveTo>
                      <a:pt x="0" y="0"/>
                    </a:moveTo>
                    <a:cubicBezTo>
                      <a:pt x="794" y="3969"/>
                      <a:pt x="961" y="8117"/>
                      <a:pt x="2382" y="11907"/>
                    </a:cubicBezTo>
                    <a:cubicBezTo>
                      <a:pt x="4287" y="16987"/>
                      <a:pt x="9208" y="21908"/>
                      <a:pt x="14288" y="23813"/>
                    </a:cubicBezTo>
                    <a:cubicBezTo>
                      <a:pt x="18078" y="25234"/>
                      <a:pt x="22225" y="25400"/>
                      <a:pt x="26194" y="26194"/>
                    </a:cubicBezTo>
                    <a:cubicBezTo>
                      <a:pt x="35816" y="55059"/>
                      <a:pt x="26927" y="25916"/>
                      <a:pt x="33338" y="54769"/>
                    </a:cubicBezTo>
                    <a:cubicBezTo>
                      <a:pt x="33882" y="57219"/>
                      <a:pt x="34151" y="59953"/>
                      <a:pt x="35719" y="61913"/>
                    </a:cubicBezTo>
                    <a:cubicBezTo>
                      <a:pt x="39075" y="66108"/>
                      <a:pt x="45303" y="67488"/>
                      <a:pt x="50007" y="69057"/>
                    </a:cubicBezTo>
                    <a:cubicBezTo>
                      <a:pt x="50801" y="76201"/>
                      <a:pt x="51295" y="83384"/>
                      <a:pt x="52388" y="90488"/>
                    </a:cubicBezTo>
                    <a:cubicBezTo>
                      <a:pt x="52886" y="93723"/>
                      <a:pt x="51842" y="98549"/>
                      <a:pt x="54769" y="100013"/>
                    </a:cubicBezTo>
                    <a:cubicBezTo>
                      <a:pt x="58389" y="101823"/>
                      <a:pt x="62706" y="98426"/>
                      <a:pt x="66675" y="97632"/>
                    </a:cubicBezTo>
                    <a:cubicBezTo>
                      <a:pt x="69850" y="98426"/>
                      <a:pt x="73886" y="97699"/>
                      <a:pt x="76200" y="100013"/>
                    </a:cubicBezTo>
                    <a:cubicBezTo>
                      <a:pt x="80286" y="104099"/>
                      <a:pt x="76877" y="112596"/>
                      <a:pt x="80963" y="116682"/>
                    </a:cubicBezTo>
                    <a:cubicBezTo>
                      <a:pt x="82738" y="118457"/>
                      <a:pt x="85672" y="118454"/>
                      <a:pt x="88107" y="119063"/>
                    </a:cubicBezTo>
                    <a:cubicBezTo>
                      <a:pt x="92033" y="120045"/>
                      <a:pt x="96044" y="120650"/>
                      <a:pt x="100013" y="121444"/>
                    </a:cubicBezTo>
                    <a:cubicBezTo>
                      <a:pt x="100807" y="127000"/>
                      <a:pt x="98425" y="134144"/>
                      <a:pt x="102394" y="138113"/>
                    </a:cubicBezTo>
                    <a:cubicBezTo>
                      <a:pt x="105256" y="140975"/>
                      <a:pt x="110253" y="135732"/>
                      <a:pt x="114300" y="135732"/>
                    </a:cubicBezTo>
                    <a:cubicBezTo>
                      <a:pt x="119128" y="135732"/>
                      <a:pt x="123825" y="137319"/>
                      <a:pt x="128588" y="138113"/>
                    </a:cubicBezTo>
                    <a:cubicBezTo>
                      <a:pt x="129382" y="140494"/>
                      <a:pt x="129401" y="143297"/>
                      <a:pt x="130969" y="145257"/>
                    </a:cubicBezTo>
                    <a:cubicBezTo>
                      <a:pt x="138517" y="154691"/>
                      <a:pt x="160475" y="151882"/>
                      <a:pt x="166688" y="152400"/>
                    </a:cubicBezTo>
                    <a:cubicBezTo>
                      <a:pt x="174234" y="163721"/>
                      <a:pt x="170545" y="156829"/>
                      <a:pt x="176213" y="173832"/>
                    </a:cubicBezTo>
                    <a:cubicBezTo>
                      <a:pt x="177007" y="176213"/>
                      <a:pt x="176213" y="180181"/>
                      <a:pt x="178594" y="180975"/>
                    </a:cubicBezTo>
                    <a:cubicBezTo>
                      <a:pt x="189577" y="184637"/>
                      <a:pt x="183277" y="182865"/>
                      <a:pt x="197644" y="185738"/>
                    </a:cubicBezTo>
                    <a:cubicBezTo>
                      <a:pt x="198438" y="196057"/>
                      <a:pt x="198741" y="206425"/>
                      <a:pt x="200025" y="216694"/>
                    </a:cubicBezTo>
                    <a:cubicBezTo>
                      <a:pt x="200336" y="219185"/>
                      <a:pt x="199937" y="223389"/>
                      <a:pt x="202407" y="223838"/>
                    </a:cubicBezTo>
                    <a:cubicBezTo>
                      <a:pt x="210255" y="225265"/>
                      <a:pt x="218282" y="222251"/>
                      <a:pt x="226219" y="221457"/>
                    </a:cubicBezTo>
                    <a:cubicBezTo>
                      <a:pt x="227013" y="223838"/>
                      <a:pt x="228055" y="226150"/>
                      <a:pt x="228600" y="228600"/>
                    </a:cubicBezTo>
                    <a:cubicBezTo>
                      <a:pt x="229648" y="233313"/>
                      <a:pt x="228175" y="238959"/>
                      <a:pt x="230982" y="242888"/>
                    </a:cubicBezTo>
                    <a:cubicBezTo>
                      <a:pt x="232884" y="245551"/>
                      <a:pt x="237332" y="244475"/>
                      <a:pt x="240507" y="245269"/>
                    </a:cubicBezTo>
                    <a:cubicBezTo>
                      <a:pt x="246857" y="244475"/>
                      <a:pt x="253158" y="242888"/>
                      <a:pt x="259557" y="242888"/>
                    </a:cubicBezTo>
                    <a:cubicBezTo>
                      <a:pt x="262067" y="242888"/>
                      <a:pt x="265132" y="243309"/>
                      <a:pt x="266700" y="245269"/>
                    </a:cubicBezTo>
                    <a:cubicBezTo>
                      <a:pt x="275003" y="255648"/>
                      <a:pt x="261903" y="254971"/>
                      <a:pt x="276225" y="257175"/>
                    </a:cubicBezTo>
                    <a:cubicBezTo>
                      <a:pt x="284109" y="258388"/>
                      <a:pt x="282576" y="259160"/>
                      <a:pt x="300038" y="259557"/>
                    </a:cubicBezTo>
                    <a:cubicBezTo>
                      <a:pt x="317500" y="259954"/>
                      <a:pt x="360759" y="258762"/>
                      <a:pt x="380999" y="259555"/>
                    </a:cubicBezTo>
                    <a:cubicBezTo>
                      <a:pt x="394493" y="261143"/>
                      <a:pt x="374649" y="267493"/>
                      <a:pt x="388143" y="269081"/>
                    </a:cubicBezTo>
                    <a:cubicBezTo>
                      <a:pt x="392906" y="268287"/>
                      <a:pt x="490536" y="267493"/>
                      <a:pt x="495299" y="266699"/>
                    </a:cubicBezTo>
                    <a:cubicBezTo>
                      <a:pt x="501649" y="265905"/>
                      <a:pt x="491331" y="296069"/>
                      <a:pt x="497681" y="295275"/>
                    </a:cubicBezTo>
                    <a:lnTo>
                      <a:pt x="602456" y="295274"/>
                    </a:lnTo>
                    <a:cubicBezTo>
                      <a:pt x="609600" y="295274"/>
                      <a:pt x="602455" y="316706"/>
                      <a:pt x="609599" y="316706"/>
                    </a:cubicBezTo>
                    <a:lnTo>
                      <a:pt x="671512" y="316706"/>
                    </a:lnTo>
                    <a:cubicBezTo>
                      <a:pt x="681037" y="317500"/>
                      <a:pt x="671512" y="332580"/>
                      <a:pt x="681037" y="333374"/>
                    </a:cubicBezTo>
                    <a:cubicBezTo>
                      <a:pt x="684212" y="334168"/>
                      <a:pt x="694531" y="334962"/>
                      <a:pt x="697706" y="335756"/>
                    </a:cubicBezTo>
                    <a:cubicBezTo>
                      <a:pt x="701675" y="335756"/>
                      <a:pt x="696118" y="352424"/>
                      <a:pt x="700087" y="352424"/>
                    </a:cubicBezTo>
                    <a:cubicBezTo>
                      <a:pt x="703262" y="352424"/>
                      <a:pt x="742156" y="354805"/>
                      <a:pt x="745331" y="354805"/>
                    </a:cubicBezTo>
                    <a:cubicBezTo>
                      <a:pt x="750887" y="356393"/>
                      <a:pt x="742156" y="381793"/>
                      <a:pt x="747712" y="383381"/>
                    </a:cubicBezTo>
                    <a:lnTo>
                      <a:pt x="835818" y="383381"/>
                    </a:lnTo>
                    <a:cubicBezTo>
                      <a:pt x="842168" y="383381"/>
                      <a:pt x="841374" y="402431"/>
                      <a:pt x="847724" y="402431"/>
                    </a:cubicBezTo>
                    <a:lnTo>
                      <a:pt x="992981" y="402431"/>
                    </a:lnTo>
                    <a:cubicBezTo>
                      <a:pt x="999331" y="402431"/>
                      <a:pt x="991393" y="466724"/>
                      <a:pt x="997743" y="466724"/>
                    </a:cubicBezTo>
                    <a:cubicBezTo>
                      <a:pt x="1014412" y="466724"/>
                      <a:pt x="1209674" y="469106"/>
                      <a:pt x="1226343" y="469106"/>
                    </a:cubicBezTo>
                    <a:cubicBezTo>
                      <a:pt x="1236662" y="469900"/>
                      <a:pt x="1223168" y="506412"/>
                      <a:pt x="1233487" y="507206"/>
                    </a:cubicBezTo>
                    <a:lnTo>
                      <a:pt x="1554956" y="507206"/>
                    </a:lnTo>
                    <a:lnTo>
                      <a:pt x="1557337" y="554831"/>
                    </a:lnTo>
                    <a:cubicBezTo>
                      <a:pt x="1561306" y="556418"/>
                      <a:pt x="1591468" y="555625"/>
                      <a:pt x="1595437" y="557212"/>
                    </a:cubicBezTo>
                    <a:lnTo>
                      <a:pt x="1595437" y="602456"/>
                    </a:lnTo>
                    <a:lnTo>
                      <a:pt x="3017875" y="602456"/>
                    </a:lnTo>
                  </a:path>
                </a:pathLst>
              </a:cu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50" ker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3163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5454650" y="14255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64" name="Straight Connector 68"/>
              <p:cNvCxnSpPr>
                <a:cxnSpLocks noChangeShapeType="1"/>
              </p:cNvCxnSpPr>
              <p:nvPr/>
            </p:nvCxnSpPr>
            <p:spPr bwMode="auto">
              <a:xfrm>
                <a:off x="5002213" y="89852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65" name="Straight Connector 69"/>
              <p:cNvCxnSpPr>
                <a:cxnSpLocks noChangeShapeType="1"/>
              </p:cNvCxnSpPr>
              <p:nvPr/>
            </p:nvCxnSpPr>
            <p:spPr bwMode="auto">
              <a:xfrm>
                <a:off x="5148263" y="112236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66" name="Straight Connector 70"/>
              <p:cNvCxnSpPr>
                <a:cxnSpLocks noChangeShapeType="1"/>
              </p:cNvCxnSpPr>
              <p:nvPr/>
            </p:nvCxnSpPr>
            <p:spPr bwMode="auto">
              <a:xfrm>
                <a:off x="5624513" y="177958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67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5589588" y="1590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68" name="Straight Connector 72"/>
              <p:cNvCxnSpPr>
                <a:cxnSpLocks noChangeShapeType="1"/>
              </p:cNvCxnSpPr>
              <p:nvPr/>
            </p:nvCxnSpPr>
            <p:spPr bwMode="auto">
              <a:xfrm>
                <a:off x="5619750" y="161607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69" name="Straight Connector 73"/>
              <p:cNvCxnSpPr>
                <a:cxnSpLocks noChangeShapeType="1"/>
              </p:cNvCxnSpPr>
              <p:nvPr/>
            </p:nvCxnSpPr>
            <p:spPr bwMode="auto">
              <a:xfrm>
                <a:off x="5649913" y="165258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0" name="Straight Connector 74"/>
              <p:cNvCxnSpPr>
                <a:cxnSpLocks noChangeShapeType="1"/>
              </p:cNvCxnSpPr>
              <p:nvPr/>
            </p:nvCxnSpPr>
            <p:spPr bwMode="auto">
              <a:xfrm>
                <a:off x="5700713" y="1677988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1" name="Straight Connector 75"/>
              <p:cNvCxnSpPr>
                <a:cxnSpLocks noChangeShapeType="1"/>
              </p:cNvCxnSpPr>
              <p:nvPr/>
            </p:nvCxnSpPr>
            <p:spPr bwMode="auto">
              <a:xfrm>
                <a:off x="5724525" y="170497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2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5738813" y="1708150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3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5751513" y="17224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4" name="Straight Connector 78"/>
              <p:cNvCxnSpPr>
                <a:cxnSpLocks noChangeShapeType="1"/>
              </p:cNvCxnSpPr>
              <p:nvPr/>
            </p:nvCxnSpPr>
            <p:spPr bwMode="auto">
              <a:xfrm>
                <a:off x="5780088" y="174148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5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5654675" y="184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6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5791200" y="175101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7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5800725" y="174625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8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5816600" y="174625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79" name="Straight Connector 83"/>
              <p:cNvCxnSpPr>
                <a:cxnSpLocks noChangeShapeType="1"/>
              </p:cNvCxnSpPr>
              <p:nvPr/>
            </p:nvCxnSpPr>
            <p:spPr bwMode="auto">
              <a:xfrm>
                <a:off x="5832475" y="174942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0" name="Straight Connector 84"/>
              <p:cNvCxnSpPr>
                <a:cxnSpLocks noChangeShapeType="1"/>
              </p:cNvCxnSpPr>
              <p:nvPr/>
            </p:nvCxnSpPr>
            <p:spPr bwMode="auto">
              <a:xfrm>
                <a:off x="5888038" y="1797050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1" name="Straight Connector 85"/>
              <p:cNvCxnSpPr>
                <a:cxnSpLocks noChangeShapeType="1"/>
              </p:cNvCxnSpPr>
              <p:nvPr/>
            </p:nvCxnSpPr>
            <p:spPr bwMode="auto">
              <a:xfrm>
                <a:off x="5905500" y="1797050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2" name="Straight Connector 86"/>
              <p:cNvCxnSpPr>
                <a:cxnSpLocks noChangeShapeType="1"/>
              </p:cNvCxnSpPr>
              <p:nvPr/>
            </p:nvCxnSpPr>
            <p:spPr bwMode="auto">
              <a:xfrm>
                <a:off x="5919788" y="17986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3" name="Straight Connector 87"/>
              <p:cNvCxnSpPr>
                <a:cxnSpLocks noChangeShapeType="1"/>
              </p:cNvCxnSpPr>
              <p:nvPr/>
            </p:nvCxnSpPr>
            <p:spPr bwMode="auto">
              <a:xfrm>
                <a:off x="5943600" y="180657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4" name="Straight Connector 88"/>
              <p:cNvCxnSpPr>
                <a:cxnSpLocks noChangeShapeType="1"/>
              </p:cNvCxnSpPr>
              <p:nvPr/>
            </p:nvCxnSpPr>
            <p:spPr bwMode="auto">
              <a:xfrm>
                <a:off x="5989638" y="181451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5" name="Straight Connector 89"/>
              <p:cNvCxnSpPr>
                <a:cxnSpLocks noChangeShapeType="1"/>
              </p:cNvCxnSpPr>
              <p:nvPr/>
            </p:nvCxnSpPr>
            <p:spPr bwMode="auto">
              <a:xfrm>
                <a:off x="5999163" y="181610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6" name="Straight Connector 90"/>
              <p:cNvCxnSpPr>
                <a:cxnSpLocks noChangeShapeType="1"/>
              </p:cNvCxnSpPr>
              <p:nvPr/>
            </p:nvCxnSpPr>
            <p:spPr bwMode="auto">
              <a:xfrm>
                <a:off x="6064250" y="182086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7" name="Straight Connector 91"/>
              <p:cNvCxnSpPr>
                <a:cxnSpLocks noChangeShapeType="1"/>
              </p:cNvCxnSpPr>
              <p:nvPr/>
            </p:nvCxnSpPr>
            <p:spPr bwMode="auto">
              <a:xfrm>
                <a:off x="6100763" y="182880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8" name="Straight Connector 92"/>
              <p:cNvCxnSpPr>
                <a:cxnSpLocks noChangeShapeType="1"/>
              </p:cNvCxnSpPr>
              <p:nvPr/>
            </p:nvCxnSpPr>
            <p:spPr bwMode="auto">
              <a:xfrm>
                <a:off x="6115050" y="183991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89" name="Straight Connector 94"/>
              <p:cNvCxnSpPr>
                <a:cxnSpLocks noChangeShapeType="1"/>
              </p:cNvCxnSpPr>
              <p:nvPr/>
            </p:nvCxnSpPr>
            <p:spPr bwMode="auto">
              <a:xfrm>
                <a:off x="6010275" y="202247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0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6094413" y="202406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1" name="Straight Connector 96"/>
              <p:cNvCxnSpPr>
                <a:cxnSpLocks noChangeShapeType="1"/>
              </p:cNvCxnSpPr>
              <p:nvPr/>
            </p:nvCxnSpPr>
            <p:spPr bwMode="auto">
              <a:xfrm>
                <a:off x="6188075" y="204628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2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6215063" y="206692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3" name="Straight Connector 98"/>
              <p:cNvCxnSpPr>
                <a:cxnSpLocks noChangeShapeType="1"/>
              </p:cNvCxnSpPr>
              <p:nvPr/>
            </p:nvCxnSpPr>
            <p:spPr bwMode="auto">
              <a:xfrm>
                <a:off x="6127750" y="18573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4" name="Straight Connector 99"/>
              <p:cNvCxnSpPr>
                <a:cxnSpLocks noChangeShapeType="1"/>
              </p:cNvCxnSpPr>
              <p:nvPr/>
            </p:nvCxnSpPr>
            <p:spPr bwMode="auto">
              <a:xfrm>
                <a:off x="6143625" y="18573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5" name="Straight Connector 100"/>
              <p:cNvCxnSpPr>
                <a:cxnSpLocks noChangeShapeType="1"/>
              </p:cNvCxnSpPr>
              <p:nvPr/>
            </p:nvCxnSpPr>
            <p:spPr bwMode="auto">
              <a:xfrm>
                <a:off x="6157913" y="1860550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6" name="Straight Connector 101"/>
              <p:cNvCxnSpPr>
                <a:cxnSpLocks noChangeShapeType="1"/>
              </p:cNvCxnSpPr>
              <p:nvPr/>
            </p:nvCxnSpPr>
            <p:spPr bwMode="auto">
              <a:xfrm>
                <a:off x="6172200" y="187007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7" name="Straight Connector 102"/>
              <p:cNvCxnSpPr>
                <a:cxnSpLocks noChangeShapeType="1"/>
              </p:cNvCxnSpPr>
              <p:nvPr/>
            </p:nvCxnSpPr>
            <p:spPr bwMode="auto">
              <a:xfrm>
                <a:off x="6200775" y="187007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8" name="Straight Connector 103"/>
              <p:cNvCxnSpPr>
                <a:cxnSpLocks noChangeShapeType="1"/>
              </p:cNvCxnSpPr>
              <p:nvPr/>
            </p:nvCxnSpPr>
            <p:spPr bwMode="auto">
              <a:xfrm>
                <a:off x="6259513" y="1951038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199" name="Straight Connector 104"/>
              <p:cNvCxnSpPr>
                <a:cxnSpLocks noChangeShapeType="1"/>
              </p:cNvCxnSpPr>
              <p:nvPr/>
            </p:nvCxnSpPr>
            <p:spPr bwMode="auto">
              <a:xfrm>
                <a:off x="6272213" y="195262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0" name="Straight Connector 105"/>
              <p:cNvCxnSpPr>
                <a:cxnSpLocks noChangeShapeType="1"/>
              </p:cNvCxnSpPr>
              <p:nvPr/>
            </p:nvCxnSpPr>
            <p:spPr bwMode="auto">
              <a:xfrm>
                <a:off x="6315075" y="1982788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1" name="Straight Connector 106"/>
              <p:cNvCxnSpPr>
                <a:cxnSpLocks noChangeShapeType="1"/>
              </p:cNvCxnSpPr>
              <p:nvPr/>
            </p:nvCxnSpPr>
            <p:spPr bwMode="auto">
              <a:xfrm>
                <a:off x="6338888" y="1982788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2" name="Straight Connector 107"/>
              <p:cNvCxnSpPr>
                <a:cxnSpLocks noChangeShapeType="1"/>
              </p:cNvCxnSpPr>
              <p:nvPr/>
            </p:nvCxnSpPr>
            <p:spPr bwMode="auto">
              <a:xfrm>
                <a:off x="6380163" y="213677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3" name="Straight Connector 108"/>
              <p:cNvCxnSpPr>
                <a:cxnSpLocks noChangeShapeType="1"/>
              </p:cNvCxnSpPr>
              <p:nvPr/>
            </p:nvCxnSpPr>
            <p:spPr bwMode="auto">
              <a:xfrm>
                <a:off x="6394450" y="213677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4" name="Straight Connector 109"/>
              <p:cNvCxnSpPr>
                <a:cxnSpLocks noChangeShapeType="1"/>
              </p:cNvCxnSpPr>
              <p:nvPr/>
            </p:nvCxnSpPr>
            <p:spPr bwMode="auto">
              <a:xfrm>
                <a:off x="6362700" y="198437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5" name="Straight Connector 110"/>
              <p:cNvCxnSpPr>
                <a:cxnSpLocks noChangeShapeType="1"/>
              </p:cNvCxnSpPr>
              <p:nvPr/>
            </p:nvCxnSpPr>
            <p:spPr bwMode="auto">
              <a:xfrm>
                <a:off x="6389688" y="199548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6" name="Straight Connector 111"/>
              <p:cNvCxnSpPr>
                <a:cxnSpLocks noChangeShapeType="1"/>
              </p:cNvCxnSpPr>
              <p:nvPr/>
            </p:nvCxnSpPr>
            <p:spPr bwMode="auto">
              <a:xfrm>
                <a:off x="6448425" y="215582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7" name="Straight Connector 112"/>
              <p:cNvCxnSpPr>
                <a:cxnSpLocks noChangeShapeType="1"/>
              </p:cNvCxnSpPr>
              <p:nvPr/>
            </p:nvCxnSpPr>
            <p:spPr bwMode="auto">
              <a:xfrm>
                <a:off x="6411913" y="201136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8" name="Straight Connector 113"/>
              <p:cNvCxnSpPr>
                <a:cxnSpLocks noChangeShapeType="1"/>
              </p:cNvCxnSpPr>
              <p:nvPr/>
            </p:nvCxnSpPr>
            <p:spPr bwMode="auto">
              <a:xfrm>
                <a:off x="6507163" y="2159000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09" name="Straight Connector 114"/>
              <p:cNvCxnSpPr>
                <a:cxnSpLocks noChangeShapeType="1"/>
              </p:cNvCxnSpPr>
              <p:nvPr/>
            </p:nvCxnSpPr>
            <p:spPr bwMode="auto">
              <a:xfrm>
                <a:off x="6662738" y="21161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0" name="Straight Connector 115"/>
              <p:cNvCxnSpPr>
                <a:cxnSpLocks noChangeShapeType="1"/>
              </p:cNvCxnSpPr>
              <p:nvPr/>
            </p:nvCxnSpPr>
            <p:spPr bwMode="auto">
              <a:xfrm>
                <a:off x="6762750" y="21161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1" name="Straight Connector 116"/>
              <p:cNvCxnSpPr>
                <a:cxnSpLocks noChangeShapeType="1"/>
              </p:cNvCxnSpPr>
              <p:nvPr/>
            </p:nvCxnSpPr>
            <p:spPr bwMode="auto">
              <a:xfrm>
                <a:off x="6859588" y="217328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2" name="Straight Connector 117"/>
              <p:cNvCxnSpPr>
                <a:cxnSpLocks noChangeShapeType="1"/>
              </p:cNvCxnSpPr>
              <p:nvPr/>
            </p:nvCxnSpPr>
            <p:spPr bwMode="auto">
              <a:xfrm>
                <a:off x="6810375" y="22129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3" name="Straight Connector 118"/>
              <p:cNvCxnSpPr>
                <a:cxnSpLocks noChangeShapeType="1"/>
              </p:cNvCxnSpPr>
              <p:nvPr/>
            </p:nvCxnSpPr>
            <p:spPr bwMode="auto">
              <a:xfrm>
                <a:off x="6867525" y="224155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4" name="Straight Connector 119"/>
              <p:cNvCxnSpPr>
                <a:cxnSpLocks noChangeShapeType="1"/>
              </p:cNvCxnSpPr>
              <p:nvPr/>
            </p:nvCxnSpPr>
            <p:spPr bwMode="auto">
              <a:xfrm>
                <a:off x="6924675" y="217805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5" name="Straight Connector 120"/>
              <p:cNvCxnSpPr>
                <a:cxnSpLocks noChangeShapeType="1"/>
              </p:cNvCxnSpPr>
              <p:nvPr/>
            </p:nvCxnSpPr>
            <p:spPr bwMode="auto">
              <a:xfrm>
                <a:off x="7210425" y="22018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6" name="Straight Connector 121"/>
              <p:cNvCxnSpPr>
                <a:cxnSpLocks noChangeShapeType="1"/>
              </p:cNvCxnSpPr>
              <p:nvPr/>
            </p:nvCxnSpPr>
            <p:spPr bwMode="auto">
              <a:xfrm>
                <a:off x="7391400" y="22431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7" name="Straight Connector 122"/>
              <p:cNvCxnSpPr>
                <a:cxnSpLocks noChangeShapeType="1"/>
              </p:cNvCxnSpPr>
              <p:nvPr/>
            </p:nvCxnSpPr>
            <p:spPr bwMode="auto">
              <a:xfrm>
                <a:off x="7412038" y="22431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8" name="Straight Connector 123"/>
              <p:cNvCxnSpPr>
                <a:cxnSpLocks noChangeShapeType="1"/>
              </p:cNvCxnSpPr>
              <p:nvPr/>
            </p:nvCxnSpPr>
            <p:spPr bwMode="auto">
              <a:xfrm>
                <a:off x="7448550" y="22431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19" name="Straight Connector 124"/>
              <p:cNvCxnSpPr>
                <a:cxnSpLocks noChangeShapeType="1"/>
              </p:cNvCxnSpPr>
              <p:nvPr/>
            </p:nvCxnSpPr>
            <p:spPr bwMode="auto">
              <a:xfrm>
                <a:off x="7670800" y="234315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20" name="Straight Connector 125"/>
              <p:cNvCxnSpPr>
                <a:cxnSpLocks noChangeShapeType="1"/>
              </p:cNvCxnSpPr>
              <p:nvPr/>
            </p:nvCxnSpPr>
            <p:spPr bwMode="auto">
              <a:xfrm>
                <a:off x="8410575" y="23780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221" name="Straight Connector 128"/>
              <p:cNvCxnSpPr>
                <a:cxnSpLocks noChangeShapeType="1"/>
              </p:cNvCxnSpPr>
              <p:nvPr/>
            </p:nvCxnSpPr>
            <p:spPr bwMode="auto">
              <a:xfrm>
                <a:off x="8628063" y="234632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2" name="TextBox 204"/>
            <p:cNvSpPr txBox="1">
              <a:spLocks noChangeArrowheads="1"/>
            </p:cNvSpPr>
            <p:nvPr/>
          </p:nvSpPr>
          <p:spPr bwMode="auto">
            <a:xfrm>
              <a:off x="6028348" y="1304610"/>
              <a:ext cx="2829901" cy="406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HR (95% CI) = 0.776 (0.603-0.998)</a:t>
              </a:r>
            </a:p>
            <a:p>
              <a:pPr>
                <a:defRPr/>
              </a:pP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Log-rank </a:t>
              </a:r>
              <a:r>
                <a:rPr lang="en-US" altLang="en-US" sz="1050" b="1" i="1" kern="0" dirty="0" smtClean="0">
                  <a:solidFill>
                    <a:prstClr val="black"/>
                  </a:solidFill>
                </a:rPr>
                <a:t>P</a:t>
              </a: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 value (stratified) =.047</a:t>
              </a:r>
            </a:p>
          </p:txBody>
        </p:sp>
        <p:cxnSp>
          <p:nvCxnSpPr>
            <p:cNvPr id="83079" name="Straight Connector 64"/>
            <p:cNvCxnSpPr>
              <a:cxnSpLocks noChangeShapeType="1"/>
            </p:cNvCxnSpPr>
            <p:nvPr/>
          </p:nvCxnSpPr>
          <p:spPr bwMode="auto">
            <a:xfrm>
              <a:off x="4757738" y="598488"/>
              <a:ext cx="0" cy="53975"/>
            </a:xfrm>
            <a:prstGeom prst="line">
              <a:avLst/>
            </a:prstGeom>
            <a:noFill/>
            <a:ln w="15875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0" name="Straight Connector 65"/>
            <p:cNvCxnSpPr>
              <a:cxnSpLocks noChangeShapeType="1"/>
            </p:cNvCxnSpPr>
            <p:nvPr/>
          </p:nvCxnSpPr>
          <p:spPr bwMode="auto">
            <a:xfrm>
              <a:off x="4776788" y="598488"/>
              <a:ext cx="0" cy="53975"/>
            </a:xfrm>
            <a:prstGeom prst="line">
              <a:avLst/>
            </a:prstGeom>
            <a:noFill/>
            <a:ln w="15875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1" name="Straight Connector 66"/>
            <p:cNvCxnSpPr>
              <a:cxnSpLocks noChangeShapeType="1"/>
            </p:cNvCxnSpPr>
            <p:nvPr/>
          </p:nvCxnSpPr>
          <p:spPr bwMode="auto">
            <a:xfrm>
              <a:off x="4814888" y="604838"/>
              <a:ext cx="0" cy="55562"/>
            </a:xfrm>
            <a:prstGeom prst="line">
              <a:avLst/>
            </a:prstGeom>
            <a:noFill/>
            <a:ln w="15875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2" name="Straight Connector 67"/>
            <p:cNvCxnSpPr>
              <a:cxnSpLocks noChangeShapeType="1"/>
            </p:cNvCxnSpPr>
            <p:nvPr/>
          </p:nvCxnSpPr>
          <p:spPr bwMode="auto">
            <a:xfrm>
              <a:off x="4824413" y="612775"/>
              <a:ext cx="0" cy="55563"/>
            </a:xfrm>
            <a:prstGeom prst="line">
              <a:avLst/>
            </a:prstGeom>
            <a:noFill/>
            <a:ln w="15875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3" name="Straight Connector 3"/>
            <p:cNvCxnSpPr>
              <a:cxnSpLocks noChangeShapeType="1"/>
            </p:cNvCxnSpPr>
            <p:nvPr/>
          </p:nvCxnSpPr>
          <p:spPr bwMode="auto">
            <a:xfrm>
              <a:off x="4700588" y="603250"/>
              <a:ext cx="0" cy="19272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4" name="Straight Connector 120"/>
            <p:cNvCxnSpPr>
              <a:cxnSpLocks noChangeShapeType="1"/>
            </p:cNvCxnSpPr>
            <p:nvPr/>
          </p:nvCxnSpPr>
          <p:spPr bwMode="auto">
            <a:xfrm flipH="1">
              <a:off x="4645025" y="2478088"/>
              <a:ext cx="341153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5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4668044" y="2078832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4672807" y="1704181"/>
              <a:ext cx="0" cy="555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7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4672807" y="1329531"/>
              <a:ext cx="0" cy="555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8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4672807" y="948531"/>
              <a:ext cx="0" cy="555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89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4672807" y="577056"/>
              <a:ext cx="0" cy="555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0" name="Straight Connector 129"/>
            <p:cNvCxnSpPr>
              <a:cxnSpLocks noChangeShapeType="1"/>
            </p:cNvCxnSpPr>
            <p:nvPr/>
          </p:nvCxnSpPr>
          <p:spPr bwMode="auto">
            <a:xfrm rot="10800000">
              <a:off x="4862513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1" name="Straight Connector 130"/>
            <p:cNvCxnSpPr>
              <a:cxnSpLocks noChangeShapeType="1"/>
            </p:cNvCxnSpPr>
            <p:nvPr/>
          </p:nvCxnSpPr>
          <p:spPr bwMode="auto">
            <a:xfrm rot="10800000">
              <a:off x="5026025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2" name="Straight Connector 131"/>
            <p:cNvCxnSpPr>
              <a:cxnSpLocks noChangeShapeType="1"/>
            </p:cNvCxnSpPr>
            <p:nvPr/>
          </p:nvCxnSpPr>
          <p:spPr bwMode="auto">
            <a:xfrm rot="10800000">
              <a:off x="5181600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3" name="Straight Connector 132"/>
            <p:cNvCxnSpPr>
              <a:cxnSpLocks noChangeShapeType="1"/>
            </p:cNvCxnSpPr>
            <p:nvPr/>
          </p:nvCxnSpPr>
          <p:spPr bwMode="auto">
            <a:xfrm rot="10800000">
              <a:off x="5345113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4" name="Straight Connector 133"/>
            <p:cNvCxnSpPr>
              <a:cxnSpLocks noChangeShapeType="1"/>
            </p:cNvCxnSpPr>
            <p:nvPr/>
          </p:nvCxnSpPr>
          <p:spPr bwMode="auto">
            <a:xfrm rot="10800000">
              <a:off x="5497513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5" name="Straight Connector 134"/>
            <p:cNvCxnSpPr>
              <a:cxnSpLocks noChangeShapeType="1"/>
            </p:cNvCxnSpPr>
            <p:nvPr/>
          </p:nvCxnSpPr>
          <p:spPr bwMode="auto">
            <a:xfrm rot="10800000">
              <a:off x="5661025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6" name="Straight Connector 135"/>
            <p:cNvCxnSpPr>
              <a:cxnSpLocks noChangeShapeType="1"/>
            </p:cNvCxnSpPr>
            <p:nvPr/>
          </p:nvCxnSpPr>
          <p:spPr bwMode="auto">
            <a:xfrm rot="10800000">
              <a:off x="5822950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7" name="Straight Connector 136"/>
            <p:cNvCxnSpPr>
              <a:cxnSpLocks noChangeShapeType="1"/>
            </p:cNvCxnSpPr>
            <p:nvPr/>
          </p:nvCxnSpPr>
          <p:spPr bwMode="auto">
            <a:xfrm rot="10800000">
              <a:off x="5986463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8" name="Straight Connector 137"/>
            <p:cNvCxnSpPr>
              <a:cxnSpLocks noChangeShapeType="1"/>
            </p:cNvCxnSpPr>
            <p:nvPr/>
          </p:nvCxnSpPr>
          <p:spPr bwMode="auto">
            <a:xfrm rot="10800000">
              <a:off x="6143625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99" name="Straight Connector 138"/>
            <p:cNvCxnSpPr>
              <a:cxnSpLocks noChangeShapeType="1"/>
            </p:cNvCxnSpPr>
            <p:nvPr/>
          </p:nvCxnSpPr>
          <p:spPr bwMode="auto">
            <a:xfrm rot="10800000">
              <a:off x="6307138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0" name="Straight Connector 139"/>
            <p:cNvCxnSpPr>
              <a:cxnSpLocks noChangeShapeType="1"/>
            </p:cNvCxnSpPr>
            <p:nvPr/>
          </p:nvCxnSpPr>
          <p:spPr bwMode="auto">
            <a:xfrm rot="10800000">
              <a:off x="6470650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1" name="Straight Connector 140"/>
            <p:cNvCxnSpPr>
              <a:cxnSpLocks noChangeShapeType="1"/>
            </p:cNvCxnSpPr>
            <p:nvPr/>
          </p:nvCxnSpPr>
          <p:spPr bwMode="auto">
            <a:xfrm rot="10800000">
              <a:off x="6634163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2" name="Straight Connector 141"/>
            <p:cNvCxnSpPr>
              <a:cxnSpLocks noChangeShapeType="1"/>
            </p:cNvCxnSpPr>
            <p:nvPr/>
          </p:nvCxnSpPr>
          <p:spPr bwMode="auto">
            <a:xfrm rot="10800000">
              <a:off x="6789738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3" name="Straight Connector 142"/>
            <p:cNvCxnSpPr>
              <a:cxnSpLocks noChangeShapeType="1"/>
            </p:cNvCxnSpPr>
            <p:nvPr/>
          </p:nvCxnSpPr>
          <p:spPr bwMode="auto">
            <a:xfrm rot="10800000">
              <a:off x="6953250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4" name="Straight Connector 143"/>
            <p:cNvCxnSpPr>
              <a:cxnSpLocks noChangeShapeType="1"/>
            </p:cNvCxnSpPr>
            <p:nvPr/>
          </p:nvCxnSpPr>
          <p:spPr bwMode="auto">
            <a:xfrm rot="10800000">
              <a:off x="7113588" y="2474913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5" name="Straight Connector 144"/>
            <p:cNvCxnSpPr>
              <a:cxnSpLocks noChangeShapeType="1"/>
            </p:cNvCxnSpPr>
            <p:nvPr/>
          </p:nvCxnSpPr>
          <p:spPr bwMode="auto">
            <a:xfrm rot="10800000">
              <a:off x="7277100" y="2482850"/>
              <a:ext cx="0" cy="555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6" name="Straight Connector 145"/>
            <p:cNvCxnSpPr>
              <a:cxnSpLocks noChangeShapeType="1"/>
            </p:cNvCxnSpPr>
            <p:nvPr/>
          </p:nvCxnSpPr>
          <p:spPr bwMode="auto">
            <a:xfrm rot="10800000">
              <a:off x="8281988" y="2478088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7" name="Straight Connector 146"/>
            <p:cNvCxnSpPr>
              <a:cxnSpLocks noChangeShapeType="1"/>
            </p:cNvCxnSpPr>
            <p:nvPr/>
          </p:nvCxnSpPr>
          <p:spPr bwMode="auto">
            <a:xfrm rot="10800000">
              <a:off x="8451850" y="2478088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8" name="Straight Connector 147"/>
            <p:cNvCxnSpPr>
              <a:cxnSpLocks noChangeShapeType="1"/>
            </p:cNvCxnSpPr>
            <p:nvPr/>
          </p:nvCxnSpPr>
          <p:spPr bwMode="auto">
            <a:xfrm rot="10800000">
              <a:off x="8632825" y="2478088"/>
              <a:ext cx="0" cy="55562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09" name="Straight Connector 148"/>
            <p:cNvCxnSpPr>
              <a:cxnSpLocks noChangeShapeType="1"/>
            </p:cNvCxnSpPr>
            <p:nvPr/>
          </p:nvCxnSpPr>
          <p:spPr bwMode="auto">
            <a:xfrm rot="10800000">
              <a:off x="7443788" y="2482850"/>
              <a:ext cx="0" cy="555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10" name="Straight Connector 149"/>
            <p:cNvCxnSpPr>
              <a:cxnSpLocks noChangeShapeType="1"/>
            </p:cNvCxnSpPr>
            <p:nvPr/>
          </p:nvCxnSpPr>
          <p:spPr bwMode="auto">
            <a:xfrm rot="10800000">
              <a:off x="7607300" y="2482850"/>
              <a:ext cx="0" cy="555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11" name="Straight Connector 150"/>
            <p:cNvCxnSpPr>
              <a:cxnSpLocks noChangeShapeType="1"/>
            </p:cNvCxnSpPr>
            <p:nvPr/>
          </p:nvCxnSpPr>
          <p:spPr bwMode="auto">
            <a:xfrm rot="10800000">
              <a:off x="7769225" y="2482850"/>
              <a:ext cx="0" cy="555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12" name="Straight Connector 151"/>
            <p:cNvCxnSpPr>
              <a:cxnSpLocks noChangeShapeType="1"/>
            </p:cNvCxnSpPr>
            <p:nvPr/>
          </p:nvCxnSpPr>
          <p:spPr bwMode="auto">
            <a:xfrm rot="10800000">
              <a:off x="7932738" y="2482850"/>
              <a:ext cx="0" cy="555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13" name="Straight Connector 152"/>
            <p:cNvCxnSpPr>
              <a:cxnSpLocks noChangeShapeType="1"/>
            </p:cNvCxnSpPr>
            <p:nvPr/>
          </p:nvCxnSpPr>
          <p:spPr bwMode="auto">
            <a:xfrm flipH="1" flipV="1">
              <a:off x="8153400" y="2478088"/>
              <a:ext cx="503238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14" name="Straight Connector 154"/>
            <p:cNvCxnSpPr>
              <a:cxnSpLocks noChangeShapeType="1"/>
            </p:cNvCxnSpPr>
            <p:nvPr/>
          </p:nvCxnSpPr>
          <p:spPr bwMode="auto">
            <a:xfrm flipV="1">
              <a:off x="8007350" y="2433638"/>
              <a:ext cx="96838" cy="10477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15" name="Straight Connector 159"/>
            <p:cNvCxnSpPr>
              <a:cxnSpLocks noChangeShapeType="1"/>
            </p:cNvCxnSpPr>
            <p:nvPr/>
          </p:nvCxnSpPr>
          <p:spPr bwMode="auto">
            <a:xfrm flipV="1">
              <a:off x="8083550" y="2444750"/>
              <a:ext cx="96838" cy="10636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" name="TextBox 14"/>
            <p:cNvSpPr txBox="1">
              <a:spLocks noChangeArrowheads="1"/>
            </p:cNvSpPr>
            <p:nvPr/>
          </p:nvSpPr>
          <p:spPr bwMode="auto">
            <a:xfrm>
              <a:off x="4575249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51" name="TextBox 161"/>
            <p:cNvSpPr txBox="1">
              <a:spLocks noChangeArrowheads="1"/>
            </p:cNvSpPr>
            <p:nvPr/>
          </p:nvSpPr>
          <p:spPr bwMode="auto">
            <a:xfrm>
              <a:off x="4729576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52" name="TextBox 162"/>
            <p:cNvSpPr txBox="1">
              <a:spLocks noChangeArrowheads="1"/>
            </p:cNvSpPr>
            <p:nvPr/>
          </p:nvSpPr>
          <p:spPr bwMode="auto">
            <a:xfrm>
              <a:off x="4896041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53" name="TextBox 163"/>
            <p:cNvSpPr txBox="1">
              <a:spLocks noChangeArrowheads="1"/>
            </p:cNvSpPr>
            <p:nvPr/>
          </p:nvSpPr>
          <p:spPr bwMode="auto">
            <a:xfrm>
              <a:off x="5059038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354" name="TextBox 164"/>
            <p:cNvSpPr txBox="1">
              <a:spLocks noChangeArrowheads="1"/>
            </p:cNvSpPr>
            <p:nvPr/>
          </p:nvSpPr>
          <p:spPr bwMode="auto">
            <a:xfrm>
              <a:off x="5223768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355" name="TextBox 165"/>
            <p:cNvSpPr txBox="1">
              <a:spLocks noChangeArrowheads="1"/>
            </p:cNvSpPr>
            <p:nvPr/>
          </p:nvSpPr>
          <p:spPr bwMode="auto">
            <a:xfrm>
              <a:off x="5379829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356" name="TextBox 166"/>
            <p:cNvSpPr txBox="1">
              <a:spLocks noChangeArrowheads="1"/>
            </p:cNvSpPr>
            <p:nvPr/>
          </p:nvSpPr>
          <p:spPr bwMode="auto">
            <a:xfrm>
              <a:off x="5544560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6</a:t>
              </a:r>
            </a:p>
          </p:txBody>
        </p:sp>
        <p:sp>
          <p:nvSpPr>
            <p:cNvPr id="357" name="TextBox 167"/>
            <p:cNvSpPr txBox="1">
              <a:spLocks noChangeArrowheads="1"/>
            </p:cNvSpPr>
            <p:nvPr/>
          </p:nvSpPr>
          <p:spPr bwMode="auto">
            <a:xfrm>
              <a:off x="5693685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7</a:t>
              </a:r>
            </a:p>
          </p:txBody>
        </p:sp>
        <p:sp>
          <p:nvSpPr>
            <p:cNvPr id="358" name="TextBox 168"/>
            <p:cNvSpPr txBox="1">
              <a:spLocks noChangeArrowheads="1"/>
            </p:cNvSpPr>
            <p:nvPr/>
          </p:nvSpPr>
          <p:spPr bwMode="auto">
            <a:xfrm>
              <a:off x="5865351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8</a:t>
              </a:r>
            </a:p>
          </p:txBody>
        </p:sp>
        <p:sp>
          <p:nvSpPr>
            <p:cNvPr id="359" name="TextBox 169"/>
            <p:cNvSpPr txBox="1">
              <a:spLocks noChangeArrowheads="1"/>
            </p:cNvSpPr>
            <p:nvPr/>
          </p:nvSpPr>
          <p:spPr bwMode="auto">
            <a:xfrm>
              <a:off x="6031816" y="2501303"/>
              <a:ext cx="242761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9</a:t>
              </a:r>
            </a:p>
          </p:txBody>
        </p:sp>
        <p:sp>
          <p:nvSpPr>
            <p:cNvPr id="360" name="TextBox 170"/>
            <p:cNvSpPr txBox="1">
              <a:spLocks noChangeArrowheads="1"/>
            </p:cNvSpPr>
            <p:nvPr/>
          </p:nvSpPr>
          <p:spPr bwMode="auto">
            <a:xfrm>
              <a:off x="6134123" y="2501303"/>
              <a:ext cx="336398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10</a:t>
              </a:r>
            </a:p>
          </p:txBody>
        </p:sp>
        <p:sp>
          <p:nvSpPr>
            <p:cNvPr id="361" name="TextBox 171"/>
            <p:cNvSpPr txBox="1">
              <a:spLocks noChangeArrowheads="1"/>
            </p:cNvSpPr>
            <p:nvPr/>
          </p:nvSpPr>
          <p:spPr bwMode="auto">
            <a:xfrm>
              <a:off x="6312725" y="2501303"/>
              <a:ext cx="331196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11</a:t>
              </a:r>
            </a:p>
          </p:txBody>
        </p:sp>
        <p:sp>
          <p:nvSpPr>
            <p:cNvPr id="362" name="TextBox 172"/>
            <p:cNvSpPr txBox="1">
              <a:spLocks noChangeArrowheads="1"/>
            </p:cNvSpPr>
            <p:nvPr/>
          </p:nvSpPr>
          <p:spPr bwMode="auto">
            <a:xfrm>
              <a:off x="6468786" y="2501303"/>
              <a:ext cx="332930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12</a:t>
              </a:r>
            </a:p>
          </p:txBody>
        </p:sp>
        <p:sp>
          <p:nvSpPr>
            <p:cNvPr id="363" name="TextBox 173"/>
            <p:cNvSpPr txBox="1">
              <a:spLocks noChangeArrowheads="1"/>
            </p:cNvSpPr>
            <p:nvPr/>
          </p:nvSpPr>
          <p:spPr bwMode="auto">
            <a:xfrm>
              <a:off x="6633517" y="2501303"/>
              <a:ext cx="331195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13</a:t>
              </a:r>
            </a:p>
          </p:txBody>
        </p:sp>
        <p:sp>
          <p:nvSpPr>
            <p:cNvPr id="364" name="TextBox 174"/>
            <p:cNvSpPr txBox="1">
              <a:spLocks noChangeArrowheads="1"/>
            </p:cNvSpPr>
            <p:nvPr/>
          </p:nvSpPr>
          <p:spPr bwMode="auto">
            <a:xfrm>
              <a:off x="6782642" y="2501303"/>
              <a:ext cx="332930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14</a:t>
              </a:r>
            </a:p>
          </p:txBody>
        </p:sp>
        <p:sp>
          <p:nvSpPr>
            <p:cNvPr id="365" name="TextBox 175"/>
            <p:cNvSpPr txBox="1">
              <a:spLocks noChangeArrowheads="1"/>
            </p:cNvSpPr>
            <p:nvPr/>
          </p:nvSpPr>
          <p:spPr bwMode="auto">
            <a:xfrm>
              <a:off x="6943904" y="2501303"/>
              <a:ext cx="336398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15</a:t>
              </a:r>
            </a:p>
          </p:txBody>
        </p:sp>
        <p:sp>
          <p:nvSpPr>
            <p:cNvPr id="366" name="TextBox 176"/>
            <p:cNvSpPr txBox="1">
              <a:spLocks noChangeArrowheads="1"/>
            </p:cNvSpPr>
            <p:nvPr/>
          </p:nvSpPr>
          <p:spPr bwMode="auto">
            <a:xfrm>
              <a:off x="7122507" y="2501303"/>
              <a:ext cx="331195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367" name="TextBox 177"/>
            <p:cNvSpPr txBox="1">
              <a:spLocks noChangeArrowheads="1"/>
            </p:cNvSpPr>
            <p:nvPr/>
          </p:nvSpPr>
          <p:spPr bwMode="auto">
            <a:xfrm>
              <a:off x="7278568" y="2501303"/>
              <a:ext cx="331195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17</a:t>
              </a:r>
            </a:p>
          </p:txBody>
        </p:sp>
        <p:sp>
          <p:nvSpPr>
            <p:cNvPr id="368" name="TextBox 178"/>
            <p:cNvSpPr txBox="1">
              <a:spLocks noChangeArrowheads="1"/>
            </p:cNvSpPr>
            <p:nvPr/>
          </p:nvSpPr>
          <p:spPr bwMode="auto">
            <a:xfrm>
              <a:off x="7443298" y="2501303"/>
              <a:ext cx="332930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18</a:t>
              </a:r>
            </a:p>
          </p:txBody>
        </p:sp>
        <p:sp>
          <p:nvSpPr>
            <p:cNvPr id="369" name="TextBox 179"/>
            <p:cNvSpPr txBox="1">
              <a:spLocks noChangeArrowheads="1"/>
            </p:cNvSpPr>
            <p:nvPr/>
          </p:nvSpPr>
          <p:spPr bwMode="auto">
            <a:xfrm>
              <a:off x="7592423" y="2501303"/>
              <a:ext cx="332930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19</a:t>
              </a:r>
            </a:p>
          </p:txBody>
        </p:sp>
        <p:sp>
          <p:nvSpPr>
            <p:cNvPr id="370" name="TextBox 180"/>
            <p:cNvSpPr txBox="1">
              <a:spLocks noChangeArrowheads="1"/>
            </p:cNvSpPr>
            <p:nvPr/>
          </p:nvSpPr>
          <p:spPr bwMode="auto">
            <a:xfrm>
              <a:off x="7760622" y="2501303"/>
              <a:ext cx="331195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20</a:t>
              </a:r>
            </a:p>
          </p:txBody>
        </p:sp>
        <p:sp>
          <p:nvSpPr>
            <p:cNvPr id="371" name="TextBox 181"/>
            <p:cNvSpPr txBox="1">
              <a:spLocks noChangeArrowheads="1"/>
            </p:cNvSpPr>
            <p:nvPr/>
          </p:nvSpPr>
          <p:spPr bwMode="auto">
            <a:xfrm>
              <a:off x="8109157" y="2501303"/>
              <a:ext cx="329462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26</a:t>
              </a:r>
            </a:p>
          </p:txBody>
        </p:sp>
        <p:sp>
          <p:nvSpPr>
            <p:cNvPr id="372" name="TextBox 183"/>
            <p:cNvSpPr txBox="1">
              <a:spLocks noChangeArrowheads="1"/>
            </p:cNvSpPr>
            <p:nvPr/>
          </p:nvSpPr>
          <p:spPr bwMode="auto">
            <a:xfrm>
              <a:off x="8475034" y="2501303"/>
              <a:ext cx="331195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28</a:t>
              </a:r>
            </a:p>
          </p:txBody>
        </p:sp>
        <p:sp>
          <p:nvSpPr>
            <p:cNvPr id="373" name="TextBox 184"/>
            <p:cNvSpPr txBox="1">
              <a:spLocks noChangeArrowheads="1"/>
            </p:cNvSpPr>
            <p:nvPr/>
          </p:nvSpPr>
          <p:spPr bwMode="auto">
            <a:xfrm>
              <a:off x="4471208" y="2361429"/>
              <a:ext cx="244496" cy="21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800" b="1" kern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4048661" y="728663"/>
              <a:ext cx="369799" cy="1587695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black"/>
                  </a:solidFill>
                </a:rPr>
                <a:t>OS, %</a:t>
              </a:r>
            </a:p>
          </p:txBody>
        </p:sp>
        <p:sp>
          <p:nvSpPr>
            <p:cNvPr id="380" name="TextBox 192"/>
            <p:cNvSpPr txBox="1">
              <a:spLocks noChangeArrowheads="1"/>
            </p:cNvSpPr>
            <p:nvPr/>
          </p:nvSpPr>
          <p:spPr bwMode="auto">
            <a:xfrm>
              <a:off x="4492016" y="2846323"/>
              <a:ext cx="431769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238 </a:t>
              </a:r>
            </a:p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117</a:t>
              </a:r>
            </a:p>
          </p:txBody>
        </p:sp>
        <p:sp>
          <p:nvSpPr>
            <p:cNvPr id="381" name="TextBox 193"/>
            <p:cNvSpPr txBox="1">
              <a:spLocks noChangeArrowheads="1"/>
            </p:cNvSpPr>
            <p:nvPr/>
          </p:nvSpPr>
          <p:spPr bwMode="auto">
            <a:xfrm>
              <a:off x="3781073" y="2790374"/>
              <a:ext cx="901684" cy="36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defRPr/>
              </a:pPr>
              <a:r>
                <a:rPr lang="en-US" altLang="en-US" sz="600" b="1" u="sng" kern="0" dirty="0" smtClean="0">
                  <a:solidFill>
                    <a:prstClr val="black"/>
                  </a:solidFill>
                </a:rPr>
                <a:t>Number at risk</a:t>
              </a:r>
            </a:p>
            <a:p>
              <a:pPr algn="r">
                <a:defRPr/>
              </a:pPr>
              <a:r>
                <a:rPr lang="en-US" altLang="en-US" sz="600" b="1" kern="0" dirty="0" smtClean="0">
                  <a:solidFill>
                    <a:prstClr val="black"/>
                  </a:solidFill>
                </a:rPr>
                <a:t>Ramucirumab</a:t>
              </a:r>
            </a:p>
            <a:p>
              <a:pPr algn="r">
                <a:defRPr/>
              </a:pPr>
              <a:r>
                <a:rPr lang="en-US" altLang="en-US" sz="600" b="1" kern="0" dirty="0" smtClean="0">
                  <a:solidFill>
                    <a:prstClr val="black"/>
                  </a:solidFill>
                </a:rPr>
                <a:t>Placebo</a:t>
              </a:r>
            </a:p>
          </p:txBody>
        </p:sp>
        <p:sp>
          <p:nvSpPr>
            <p:cNvPr id="382" name="TextBox 194"/>
            <p:cNvSpPr txBox="1">
              <a:spLocks noChangeArrowheads="1"/>
            </p:cNvSpPr>
            <p:nvPr/>
          </p:nvSpPr>
          <p:spPr bwMode="auto">
            <a:xfrm>
              <a:off x="4965401" y="2846323"/>
              <a:ext cx="431767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154</a:t>
              </a:r>
            </a:p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66</a:t>
              </a:r>
            </a:p>
          </p:txBody>
        </p:sp>
        <p:sp>
          <p:nvSpPr>
            <p:cNvPr id="383" name="TextBox 195"/>
            <p:cNvSpPr txBox="1">
              <a:spLocks noChangeArrowheads="1"/>
            </p:cNvSpPr>
            <p:nvPr/>
          </p:nvSpPr>
          <p:spPr bwMode="auto">
            <a:xfrm>
              <a:off x="5431849" y="2846323"/>
              <a:ext cx="431769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92</a:t>
              </a:r>
            </a:p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34</a:t>
              </a:r>
            </a:p>
          </p:txBody>
        </p:sp>
        <p:sp>
          <p:nvSpPr>
            <p:cNvPr id="384" name="TextBox 196"/>
            <p:cNvSpPr txBox="1">
              <a:spLocks noChangeArrowheads="1"/>
            </p:cNvSpPr>
            <p:nvPr/>
          </p:nvSpPr>
          <p:spPr bwMode="auto">
            <a:xfrm>
              <a:off x="5931243" y="2846323"/>
              <a:ext cx="431769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49</a:t>
              </a:r>
            </a:p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20</a:t>
              </a:r>
            </a:p>
          </p:txBody>
        </p:sp>
        <p:sp>
          <p:nvSpPr>
            <p:cNvPr id="385" name="TextBox 197"/>
            <p:cNvSpPr txBox="1">
              <a:spLocks noChangeArrowheads="1"/>
            </p:cNvSpPr>
            <p:nvPr/>
          </p:nvSpPr>
          <p:spPr bwMode="auto">
            <a:xfrm>
              <a:off x="6392489" y="2846323"/>
              <a:ext cx="431769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17</a:t>
              </a:r>
            </a:p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7</a:t>
              </a:r>
            </a:p>
          </p:txBody>
        </p:sp>
        <p:sp>
          <p:nvSpPr>
            <p:cNvPr id="386" name="TextBox 198"/>
            <p:cNvSpPr txBox="1">
              <a:spLocks noChangeArrowheads="1"/>
            </p:cNvSpPr>
            <p:nvPr/>
          </p:nvSpPr>
          <p:spPr bwMode="auto">
            <a:xfrm>
              <a:off x="6891884" y="2846323"/>
              <a:ext cx="431769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7</a:t>
              </a:r>
            </a:p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387" name="TextBox 199"/>
            <p:cNvSpPr txBox="1">
              <a:spLocks noChangeArrowheads="1"/>
            </p:cNvSpPr>
            <p:nvPr/>
          </p:nvSpPr>
          <p:spPr bwMode="auto">
            <a:xfrm>
              <a:off x="7387810" y="2858756"/>
              <a:ext cx="431769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3</a:t>
              </a:r>
            </a:p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88" name="TextBox 201"/>
            <p:cNvSpPr txBox="1">
              <a:spLocks noChangeArrowheads="1"/>
            </p:cNvSpPr>
            <p:nvPr/>
          </p:nvSpPr>
          <p:spPr bwMode="auto">
            <a:xfrm>
              <a:off x="8426482" y="2858756"/>
              <a:ext cx="431767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0</a:t>
              </a:r>
            </a:p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89" name="TextBox 202"/>
            <p:cNvSpPr txBox="1">
              <a:spLocks noChangeArrowheads="1"/>
            </p:cNvSpPr>
            <p:nvPr/>
          </p:nvSpPr>
          <p:spPr bwMode="auto">
            <a:xfrm>
              <a:off x="8253081" y="2858756"/>
              <a:ext cx="431767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0</a:t>
              </a:r>
            </a:p>
            <a:p>
              <a:pPr algn="ctr">
                <a:defRPr/>
              </a:pPr>
              <a:r>
                <a:rPr lang="en-US" altLang="en-US" sz="700" b="1" kern="0" smtClean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90" name="TextBox 205"/>
            <p:cNvSpPr txBox="1">
              <a:spLocks noChangeArrowheads="1"/>
            </p:cNvSpPr>
            <p:nvPr/>
          </p:nvSpPr>
          <p:spPr bwMode="auto">
            <a:xfrm>
              <a:off x="7054879" y="662747"/>
              <a:ext cx="1958296" cy="56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Ramucirumab (n = 238)</a:t>
              </a:r>
            </a:p>
            <a:p>
              <a:pPr>
                <a:defRPr/>
              </a:pP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Placebo (n = 117)</a:t>
              </a:r>
            </a:p>
            <a:p>
              <a:pPr>
                <a:defRPr/>
              </a:pP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Censored</a:t>
              </a:r>
            </a:p>
          </p:txBody>
        </p:sp>
        <p:cxnSp>
          <p:nvCxnSpPr>
            <p:cNvPr id="83157" name="Straight Connector 22"/>
            <p:cNvCxnSpPr>
              <a:cxnSpLocks noChangeShapeType="1"/>
            </p:cNvCxnSpPr>
            <p:nvPr/>
          </p:nvCxnSpPr>
          <p:spPr bwMode="auto">
            <a:xfrm flipH="1">
              <a:off x="6906419" y="773762"/>
              <a:ext cx="179388" cy="0"/>
            </a:xfrm>
            <a:prstGeom prst="line">
              <a:avLst/>
            </a:prstGeom>
            <a:noFill/>
            <a:ln w="15875" algn="ctr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58" name="Straight Connector 314"/>
            <p:cNvCxnSpPr>
              <a:cxnSpLocks noChangeShapeType="1"/>
            </p:cNvCxnSpPr>
            <p:nvPr/>
          </p:nvCxnSpPr>
          <p:spPr bwMode="auto">
            <a:xfrm flipH="1">
              <a:off x="6906419" y="936276"/>
              <a:ext cx="179388" cy="0"/>
            </a:xfrm>
            <a:prstGeom prst="line">
              <a:avLst/>
            </a:prstGeom>
            <a:noFill/>
            <a:ln w="1587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59" name="Straight Connector 315"/>
            <p:cNvCxnSpPr>
              <a:cxnSpLocks noChangeShapeType="1"/>
            </p:cNvCxnSpPr>
            <p:nvPr/>
          </p:nvCxnSpPr>
          <p:spPr bwMode="auto">
            <a:xfrm rot="10800000">
              <a:off x="6995318" y="1092078"/>
              <a:ext cx="0" cy="55562"/>
            </a:xfrm>
            <a:prstGeom prst="line">
              <a:avLst/>
            </a:prstGeom>
            <a:noFill/>
            <a:ln w="15875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8" name="TextBox 305"/>
          <p:cNvSpPr txBox="1">
            <a:spLocks noChangeArrowheads="1"/>
          </p:cNvSpPr>
          <p:nvPr/>
        </p:nvSpPr>
        <p:spPr bwMode="auto">
          <a:xfrm>
            <a:off x="1087438" y="4425950"/>
            <a:ext cx="2649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1100" b="1" kern="0" smtClean="0">
                <a:solidFill>
                  <a:prstClr val="black"/>
                </a:solidFill>
              </a:rPr>
              <a:t>Time Since Randomization, Months</a:t>
            </a:r>
          </a:p>
        </p:txBody>
      </p:sp>
      <p:sp>
        <p:nvSpPr>
          <p:cNvPr id="82948" name="TextBox 3"/>
          <p:cNvSpPr txBox="1">
            <a:spLocks noChangeArrowheads="1"/>
          </p:cNvSpPr>
          <p:nvPr/>
        </p:nvSpPr>
        <p:spPr bwMode="auto">
          <a:xfrm>
            <a:off x="381000" y="6243638"/>
            <a:ext cx="510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nl-NL" sz="1200" smtClean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nl-NL" sz="1200" smtClean="0">
                <a:solidFill>
                  <a:prstClr val="black"/>
                </a:solidFill>
              </a:rPr>
              <a:t>Fuchs CS, et al. </a:t>
            </a:r>
            <a:r>
              <a:rPr lang="en-US" altLang="nl-NL" sz="1200" i="1" smtClean="0">
                <a:solidFill>
                  <a:prstClr val="black"/>
                </a:solidFill>
              </a:rPr>
              <a:t>Lancet</a:t>
            </a:r>
            <a:r>
              <a:rPr lang="en-US" altLang="nl-NL" sz="1200" smtClean="0">
                <a:solidFill>
                  <a:prstClr val="black"/>
                </a:solidFill>
              </a:rPr>
              <a:t>. 2014;383(9911):31-39.</a:t>
            </a:r>
          </a:p>
        </p:txBody>
      </p:sp>
      <p:grpSp>
        <p:nvGrpSpPr>
          <p:cNvPr id="82949" name="Group 700"/>
          <p:cNvGrpSpPr>
            <a:grpSpLocks/>
          </p:cNvGrpSpPr>
          <p:nvPr/>
        </p:nvGrpSpPr>
        <p:grpSpPr bwMode="auto">
          <a:xfrm>
            <a:off x="4419600" y="2057401"/>
            <a:ext cx="4724400" cy="2915424"/>
            <a:chOff x="762000" y="1393826"/>
            <a:chExt cx="7536665" cy="4718243"/>
          </a:xfrm>
        </p:grpSpPr>
        <p:grpSp>
          <p:nvGrpSpPr>
            <p:cNvPr id="82952" name="Group 2"/>
            <p:cNvGrpSpPr>
              <a:grpSpLocks/>
            </p:cNvGrpSpPr>
            <p:nvPr/>
          </p:nvGrpSpPr>
          <p:grpSpPr bwMode="auto">
            <a:xfrm>
              <a:off x="762000" y="1393826"/>
              <a:ext cx="7293547" cy="4718243"/>
              <a:chOff x="3746500" y="3656013"/>
              <a:chExt cx="5136751" cy="2632551"/>
            </a:xfrm>
          </p:grpSpPr>
          <p:sp>
            <p:nvSpPr>
              <p:cNvPr id="708" name="TextBox 271"/>
              <p:cNvSpPr txBox="1">
                <a:spLocks noChangeArrowheads="1"/>
              </p:cNvSpPr>
              <p:nvPr/>
            </p:nvSpPr>
            <p:spPr bwMode="auto">
              <a:xfrm>
                <a:off x="4374325" y="5175492"/>
                <a:ext cx="372772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20</a:t>
                </a:r>
              </a:p>
            </p:txBody>
          </p:sp>
          <p:sp>
            <p:nvSpPr>
              <p:cNvPr id="798" name="TextBox 270"/>
              <p:cNvSpPr txBox="1">
                <a:spLocks noChangeArrowheads="1"/>
              </p:cNvSpPr>
              <p:nvPr/>
            </p:nvSpPr>
            <p:spPr bwMode="auto">
              <a:xfrm>
                <a:off x="4472423" y="5543894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799" name="TextBox 272"/>
              <p:cNvSpPr txBox="1">
                <a:spLocks noChangeArrowheads="1"/>
              </p:cNvSpPr>
              <p:nvPr/>
            </p:nvSpPr>
            <p:spPr bwMode="auto">
              <a:xfrm>
                <a:off x="4374325" y="4798489"/>
                <a:ext cx="372772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40</a:t>
                </a:r>
              </a:p>
            </p:txBody>
          </p:sp>
          <p:sp>
            <p:nvSpPr>
              <p:cNvPr id="800" name="TextBox 273"/>
              <p:cNvSpPr txBox="1">
                <a:spLocks noChangeArrowheads="1"/>
              </p:cNvSpPr>
              <p:nvPr/>
            </p:nvSpPr>
            <p:spPr bwMode="auto">
              <a:xfrm>
                <a:off x="4374325" y="4415752"/>
                <a:ext cx="372772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60</a:t>
                </a:r>
              </a:p>
            </p:txBody>
          </p:sp>
          <p:sp>
            <p:nvSpPr>
              <p:cNvPr id="801" name="TextBox 274"/>
              <p:cNvSpPr txBox="1">
                <a:spLocks noChangeArrowheads="1"/>
              </p:cNvSpPr>
              <p:nvPr/>
            </p:nvSpPr>
            <p:spPr bwMode="auto">
              <a:xfrm>
                <a:off x="4374325" y="4030149"/>
                <a:ext cx="372772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dirty="0" smtClean="0">
                    <a:solidFill>
                      <a:prstClr val="black"/>
                    </a:solidFill>
                  </a:rPr>
                  <a:t>80</a:t>
                </a:r>
              </a:p>
            </p:txBody>
          </p:sp>
          <p:sp>
            <p:nvSpPr>
              <p:cNvPr id="802" name="TextBox 275"/>
              <p:cNvSpPr txBox="1">
                <a:spLocks noChangeArrowheads="1"/>
              </p:cNvSpPr>
              <p:nvPr/>
            </p:nvSpPr>
            <p:spPr bwMode="auto">
              <a:xfrm>
                <a:off x="4324384" y="3656013"/>
                <a:ext cx="413794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dirty="0" smtClean="0">
                    <a:solidFill>
                      <a:prstClr val="black"/>
                    </a:solidFill>
                  </a:rPr>
                  <a:t>100</a:t>
                </a:r>
              </a:p>
            </p:txBody>
          </p:sp>
          <p:sp>
            <p:nvSpPr>
              <p:cNvPr id="709" name="Freeform 2"/>
              <p:cNvSpPr>
                <a:spLocks/>
              </p:cNvSpPr>
              <p:nvPr/>
            </p:nvSpPr>
            <p:spPr bwMode="auto">
              <a:xfrm>
                <a:off x="4713208" y="3764957"/>
                <a:ext cx="602855" cy="1056468"/>
              </a:xfrm>
              <a:custGeom>
                <a:avLst/>
                <a:gdLst>
                  <a:gd name="T0" fmla="*/ 11658 w 604837"/>
                  <a:gd name="T1" fmla="*/ 9413 h 1057274"/>
                  <a:gd name="T2" fmla="*/ 60625 w 604837"/>
                  <a:gd name="T3" fmla="*/ 14119 h 1057274"/>
                  <a:gd name="T4" fmla="*/ 88605 w 604837"/>
                  <a:gd name="T5" fmla="*/ 25882 h 1057274"/>
                  <a:gd name="T6" fmla="*/ 114254 w 604837"/>
                  <a:gd name="T7" fmla="*/ 42350 h 1057274"/>
                  <a:gd name="T8" fmla="*/ 125912 w 604837"/>
                  <a:gd name="T9" fmla="*/ 51761 h 1057274"/>
                  <a:gd name="T10" fmla="*/ 170215 w 604837"/>
                  <a:gd name="T11" fmla="*/ 70584 h 1057274"/>
                  <a:gd name="T12" fmla="*/ 193533 w 604837"/>
                  <a:gd name="T13" fmla="*/ 98818 h 1057274"/>
                  <a:gd name="T14" fmla="*/ 214519 w 604837"/>
                  <a:gd name="T15" fmla="*/ 134111 h 1057274"/>
                  <a:gd name="T16" fmla="*/ 221514 w 604837"/>
                  <a:gd name="T17" fmla="*/ 162344 h 1057274"/>
                  <a:gd name="T18" fmla="*/ 230841 w 604837"/>
                  <a:gd name="T19" fmla="*/ 178814 h 1057274"/>
                  <a:gd name="T20" fmla="*/ 247162 w 604837"/>
                  <a:gd name="T21" fmla="*/ 190578 h 1057274"/>
                  <a:gd name="T22" fmla="*/ 254158 w 604837"/>
                  <a:gd name="T23" fmla="*/ 296455 h 1057274"/>
                  <a:gd name="T24" fmla="*/ 261153 w 604837"/>
                  <a:gd name="T25" fmla="*/ 317630 h 1057274"/>
                  <a:gd name="T26" fmla="*/ 270480 w 604837"/>
                  <a:gd name="T27" fmla="*/ 338805 h 1057274"/>
                  <a:gd name="T28" fmla="*/ 284472 w 604837"/>
                  <a:gd name="T29" fmla="*/ 369393 h 1057274"/>
                  <a:gd name="T30" fmla="*/ 289131 w 604837"/>
                  <a:gd name="T31" fmla="*/ 385863 h 1057274"/>
                  <a:gd name="T32" fmla="*/ 293797 w 604837"/>
                  <a:gd name="T33" fmla="*/ 529384 h 1057274"/>
                  <a:gd name="T34" fmla="*/ 298461 w 604837"/>
                  <a:gd name="T35" fmla="*/ 574088 h 1057274"/>
                  <a:gd name="T36" fmla="*/ 303123 w 604837"/>
                  <a:gd name="T37" fmla="*/ 639967 h 1057274"/>
                  <a:gd name="T38" fmla="*/ 310119 w 604837"/>
                  <a:gd name="T39" fmla="*/ 691729 h 1057274"/>
                  <a:gd name="T40" fmla="*/ 319446 w 604837"/>
                  <a:gd name="T41" fmla="*/ 762314 h 1057274"/>
                  <a:gd name="T42" fmla="*/ 328773 w 604837"/>
                  <a:gd name="T43" fmla="*/ 814074 h 1057274"/>
                  <a:gd name="T44" fmla="*/ 335768 w 604837"/>
                  <a:gd name="T45" fmla="*/ 832898 h 1057274"/>
                  <a:gd name="T46" fmla="*/ 345095 w 604837"/>
                  <a:gd name="T47" fmla="*/ 842309 h 1057274"/>
                  <a:gd name="T48" fmla="*/ 363748 w 604837"/>
                  <a:gd name="T49" fmla="*/ 875247 h 1057274"/>
                  <a:gd name="T50" fmla="*/ 401056 w 604837"/>
                  <a:gd name="T51" fmla="*/ 882305 h 1057274"/>
                  <a:gd name="T52" fmla="*/ 419709 w 604837"/>
                  <a:gd name="T53" fmla="*/ 894073 h 1057274"/>
                  <a:gd name="T54" fmla="*/ 424375 w 604837"/>
                  <a:gd name="T55" fmla="*/ 912892 h 1057274"/>
                  <a:gd name="T56" fmla="*/ 457018 w 604837"/>
                  <a:gd name="T57" fmla="*/ 922304 h 1057274"/>
                  <a:gd name="T58" fmla="*/ 480334 w 604837"/>
                  <a:gd name="T59" fmla="*/ 962302 h 1057274"/>
                  <a:gd name="T60" fmla="*/ 519973 w 604837"/>
                  <a:gd name="T61" fmla="*/ 967008 h 1057274"/>
                  <a:gd name="T62" fmla="*/ 526969 w 604837"/>
                  <a:gd name="T63" fmla="*/ 985831 h 1057274"/>
                  <a:gd name="T64" fmla="*/ 547955 w 604837"/>
                  <a:gd name="T65" fmla="*/ 995243 h 1057274"/>
                  <a:gd name="T66" fmla="*/ 592257 w 604837"/>
                  <a:gd name="T67" fmla="*/ 1044650 h 105727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04837" h="1057274">
                    <a:moveTo>
                      <a:pt x="0" y="0"/>
                    </a:moveTo>
                    <a:cubicBezTo>
                      <a:pt x="3969" y="3175"/>
                      <a:pt x="7444" y="7091"/>
                      <a:pt x="11906" y="9525"/>
                    </a:cubicBezTo>
                    <a:cubicBezTo>
                      <a:pt x="16313" y="11929"/>
                      <a:pt x="26194" y="14287"/>
                      <a:pt x="26194" y="14287"/>
                    </a:cubicBezTo>
                    <a:lnTo>
                      <a:pt x="61912" y="14287"/>
                    </a:lnTo>
                    <a:cubicBezTo>
                      <a:pt x="66864" y="15112"/>
                      <a:pt x="72023" y="16265"/>
                      <a:pt x="76200" y="19050"/>
                    </a:cubicBezTo>
                    <a:cubicBezTo>
                      <a:pt x="85432" y="25204"/>
                      <a:pt x="80629" y="22907"/>
                      <a:pt x="90487" y="26194"/>
                    </a:cubicBezTo>
                    <a:cubicBezTo>
                      <a:pt x="92075" y="28575"/>
                      <a:pt x="93226" y="31313"/>
                      <a:pt x="95250" y="33337"/>
                    </a:cubicBezTo>
                    <a:cubicBezTo>
                      <a:pt x="100912" y="38999"/>
                      <a:pt x="109603" y="40503"/>
                      <a:pt x="116681" y="42862"/>
                    </a:cubicBezTo>
                    <a:lnTo>
                      <a:pt x="123825" y="45244"/>
                    </a:lnTo>
                    <a:cubicBezTo>
                      <a:pt x="125412" y="47625"/>
                      <a:pt x="126564" y="50364"/>
                      <a:pt x="128587" y="52387"/>
                    </a:cubicBezTo>
                    <a:lnTo>
                      <a:pt x="159544" y="61912"/>
                    </a:lnTo>
                    <a:cubicBezTo>
                      <a:pt x="166255" y="64150"/>
                      <a:pt x="169778" y="64142"/>
                      <a:pt x="173831" y="71437"/>
                    </a:cubicBezTo>
                    <a:cubicBezTo>
                      <a:pt x="185501" y="92441"/>
                      <a:pt x="170996" y="80660"/>
                      <a:pt x="185737" y="90487"/>
                    </a:cubicBezTo>
                    <a:cubicBezTo>
                      <a:pt x="196391" y="106466"/>
                      <a:pt x="183840" y="90809"/>
                      <a:pt x="197644" y="100012"/>
                    </a:cubicBezTo>
                    <a:cubicBezTo>
                      <a:pt x="200446" y="101880"/>
                      <a:pt x="202720" y="104498"/>
                      <a:pt x="204787" y="107156"/>
                    </a:cubicBezTo>
                    <a:cubicBezTo>
                      <a:pt x="211766" y="116130"/>
                      <a:pt x="217176" y="124337"/>
                      <a:pt x="219075" y="135731"/>
                    </a:cubicBezTo>
                    <a:cubicBezTo>
                      <a:pt x="219869" y="140494"/>
                      <a:pt x="220285" y="145335"/>
                      <a:pt x="221456" y="150019"/>
                    </a:cubicBezTo>
                    <a:cubicBezTo>
                      <a:pt x="222674" y="154889"/>
                      <a:pt x="226219" y="164306"/>
                      <a:pt x="226219" y="164306"/>
                    </a:cubicBezTo>
                    <a:cubicBezTo>
                      <a:pt x="227013" y="169069"/>
                      <a:pt x="226204" y="174402"/>
                      <a:pt x="228600" y="178594"/>
                    </a:cubicBezTo>
                    <a:cubicBezTo>
                      <a:pt x="229845" y="180773"/>
                      <a:pt x="234176" y="179015"/>
                      <a:pt x="235744" y="180975"/>
                    </a:cubicBezTo>
                    <a:cubicBezTo>
                      <a:pt x="236935" y="182562"/>
                      <a:pt x="232966" y="186135"/>
                      <a:pt x="235744" y="188119"/>
                    </a:cubicBezTo>
                    <a:cubicBezTo>
                      <a:pt x="238522" y="190103"/>
                      <a:pt x="248840" y="180181"/>
                      <a:pt x="252412" y="192881"/>
                    </a:cubicBezTo>
                    <a:cubicBezTo>
                      <a:pt x="261674" y="220659"/>
                      <a:pt x="253876" y="195043"/>
                      <a:pt x="257175" y="264319"/>
                    </a:cubicBezTo>
                    <a:cubicBezTo>
                      <a:pt x="257743" y="276238"/>
                      <a:pt x="257868" y="288225"/>
                      <a:pt x="259556" y="300037"/>
                    </a:cubicBezTo>
                    <a:cubicBezTo>
                      <a:pt x="260266" y="305007"/>
                      <a:pt x="262731" y="309562"/>
                      <a:pt x="264319" y="314325"/>
                    </a:cubicBezTo>
                    <a:cubicBezTo>
                      <a:pt x="265113" y="316706"/>
                      <a:pt x="265308" y="319380"/>
                      <a:pt x="266700" y="321469"/>
                    </a:cubicBezTo>
                    <a:cubicBezTo>
                      <a:pt x="268287" y="323850"/>
                      <a:pt x="270300" y="325997"/>
                      <a:pt x="271462" y="328612"/>
                    </a:cubicBezTo>
                    <a:cubicBezTo>
                      <a:pt x="273501" y="333200"/>
                      <a:pt x="273440" y="338723"/>
                      <a:pt x="276225" y="342900"/>
                    </a:cubicBezTo>
                    <a:lnTo>
                      <a:pt x="285750" y="357187"/>
                    </a:lnTo>
                    <a:cubicBezTo>
                      <a:pt x="293180" y="386911"/>
                      <a:pt x="283690" y="349983"/>
                      <a:pt x="290512" y="373856"/>
                    </a:cubicBezTo>
                    <a:cubicBezTo>
                      <a:pt x="291411" y="377003"/>
                      <a:pt x="291995" y="380234"/>
                      <a:pt x="292894" y="383381"/>
                    </a:cubicBezTo>
                    <a:cubicBezTo>
                      <a:pt x="293584" y="385795"/>
                      <a:pt x="294666" y="388090"/>
                      <a:pt x="295275" y="390525"/>
                    </a:cubicBezTo>
                    <a:cubicBezTo>
                      <a:pt x="296257" y="394451"/>
                      <a:pt x="296862" y="398462"/>
                      <a:pt x="297656" y="402431"/>
                    </a:cubicBezTo>
                    <a:cubicBezTo>
                      <a:pt x="298450" y="446881"/>
                      <a:pt x="298580" y="491348"/>
                      <a:pt x="300037" y="535781"/>
                    </a:cubicBezTo>
                    <a:cubicBezTo>
                      <a:pt x="300170" y="539826"/>
                      <a:pt x="301995" y="543662"/>
                      <a:pt x="302419" y="547687"/>
                    </a:cubicBezTo>
                    <a:cubicBezTo>
                      <a:pt x="303585" y="558767"/>
                      <a:pt x="303610" y="569516"/>
                      <a:pt x="304800" y="581025"/>
                    </a:cubicBezTo>
                    <a:cubicBezTo>
                      <a:pt x="305990" y="592534"/>
                      <a:pt x="308768" y="605632"/>
                      <a:pt x="309562" y="616744"/>
                    </a:cubicBezTo>
                    <a:cubicBezTo>
                      <a:pt x="310356" y="627856"/>
                      <a:pt x="307974" y="633809"/>
                      <a:pt x="309562" y="647700"/>
                    </a:cubicBezTo>
                    <a:cubicBezTo>
                      <a:pt x="310356" y="662781"/>
                      <a:pt x="309903" y="677980"/>
                      <a:pt x="311944" y="692944"/>
                    </a:cubicBezTo>
                    <a:cubicBezTo>
                      <a:pt x="312331" y="695779"/>
                      <a:pt x="314471" y="698299"/>
                      <a:pt x="316706" y="700087"/>
                    </a:cubicBezTo>
                    <a:cubicBezTo>
                      <a:pt x="318666" y="701655"/>
                      <a:pt x="321469" y="701675"/>
                      <a:pt x="323850" y="702469"/>
                    </a:cubicBezTo>
                    <a:cubicBezTo>
                      <a:pt x="324644" y="725488"/>
                      <a:pt x="324081" y="748593"/>
                      <a:pt x="326231" y="771525"/>
                    </a:cubicBezTo>
                    <a:cubicBezTo>
                      <a:pt x="326498" y="774375"/>
                      <a:pt x="330548" y="775842"/>
                      <a:pt x="330994" y="778669"/>
                    </a:cubicBezTo>
                    <a:cubicBezTo>
                      <a:pt x="331698" y="783130"/>
                      <a:pt x="329713" y="811826"/>
                      <a:pt x="335756" y="823912"/>
                    </a:cubicBezTo>
                    <a:cubicBezTo>
                      <a:pt x="337036" y="826472"/>
                      <a:pt x="338931" y="828675"/>
                      <a:pt x="340519" y="831056"/>
                    </a:cubicBezTo>
                    <a:cubicBezTo>
                      <a:pt x="341313" y="835025"/>
                      <a:pt x="341918" y="839036"/>
                      <a:pt x="342900" y="842962"/>
                    </a:cubicBezTo>
                    <a:cubicBezTo>
                      <a:pt x="343509" y="845397"/>
                      <a:pt x="343506" y="848331"/>
                      <a:pt x="345281" y="850106"/>
                    </a:cubicBezTo>
                    <a:cubicBezTo>
                      <a:pt x="347056" y="851881"/>
                      <a:pt x="349250" y="850106"/>
                      <a:pt x="352425" y="852487"/>
                    </a:cubicBezTo>
                    <a:cubicBezTo>
                      <a:pt x="355600" y="854868"/>
                      <a:pt x="358776" y="863600"/>
                      <a:pt x="364332" y="864394"/>
                    </a:cubicBezTo>
                    <a:cubicBezTo>
                      <a:pt x="369095" y="869950"/>
                      <a:pt x="367506" y="881856"/>
                      <a:pt x="371475" y="885825"/>
                    </a:cubicBezTo>
                    <a:cubicBezTo>
                      <a:pt x="375444" y="889794"/>
                      <a:pt x="381794" y="887015"/>
                      <a:pt x="388144" y="888206"/>
                    </a:cubicBezTo>
                    <a:cubicBezTo>
                      <a:pt x="394494" y="889397"/>
                      <a:pt x="397337" y="889297"/>
                      <a:pt x="409575" y="892969"/>
                    </a:cubicBezTo>
                    <a:cubicBezTo>
                      <a:pt x="414383" y="894412"/>
                      <a:pt x="423862" y="897731"/>
                      <a:pt x="423862" y="897731"/>
                    </a:cubicBezTo>
                    <a:cubicBezTo>
                      <a:pt x="425450" y="900112"/>
                      <a:pt x="427620" y="902195"/>
                      <a:pt x="428625" y="904875"/>
                    </a:cubicBezTo>
                    <a:cubicBezTo>
                      <a:pt x="430046" y="908665"/>
                      <a:pt x="430024" y="912855"/>
                      <a:pt x="431006" y="916781"/>
                    </a:cubicBezTo>
                    <a:cubicBezTo>
                      <a:pt x="431615" y="919216"/>
                      <a:pt x="431800" y="921147"/>
                      <a:pt x="433387" y="923925"/>
                    </a:cubicBezTo>
                    <a:cubicBezTo>
                      <a:pt x="434974" y="926703"/>
                      <a:pt x="434975" y="931863"/>
                      <a:pt x="440531" y="933450"/>
                    </a:cubicBezTo>
                    <a:cubicBezTo>
                      <a:pt x="446087" y="935037"/>
                      <a:pt x="460772" y="928688"/>
                      <a:pt x="466725" y="933450"/>
                    </a:cubicBezTo>
                    <a:cubicBezTo>
                      <a:pt x="472678" y="938212"/>
                      <a:pt x="472281" y="955278"/>
                      <a:pt x="476250" y="962025"/>
                    </a:cubicBezTo>
                    <a:cubicBezTo>
                      <a:pt x="480219" y="968772"/>
                      <a:pt x="486965" y="971153"/>
                      <a:pt x="490537" y="973931"/>
                    </a:cubicBezTo>
                    <a:cubicBezTo>
                      <a:pt x="494109" y="976709"/>
                      <a:pt x="490934" y="977900"/>
                      <a:pt x="497681" y="978694"/>
                    </a:cubicBezTo>
                    <a:lnTo>
                      <a:pt x="531018" y="978694"/>
                    </a:lnTo>
                    <a:cubicBezTo>
                      <a:pt x="536971" y="980678"/>
                      <a:pt x="532209" y="987425"/>
                      <a:pt x="533400" y="990600"/>
                    </a:cubicBezTo>
                    <a:cubicBezTo>
                      <a:pt x="534591" y="993775"/>
                      <a:pt x="535927" y="995956"/>
                      <a:pt x="538162" y="997744"/>
                    </a:cubicBezTo>
                    <a:cubicBezTo>
                      <a:pt x="540122" y="999312"/>
                      <a:pt x="543061" y="999003"/>
                      <a:pt x="545306" y="1000125"/>
                    </a:cubicBezTo>
                    <a:cubicBezTo>
                      <a:pt x="563779" y="1009360"/>
                      <a:pt x="541630" y="1001279"/>
                      <a:pt x="559594" y="1007269"/>
                    </a:cubicBezTo>
                    <a:cubicBezTo>
                      <a:pt x="565547" y="1012825"/>
                      <a:pt x="573484" y="1025129"/>
                      <a:pt x="581024" y="1033463"/>
                    </a:cubicBezTo>
                    <a:cubicBezTo>
                      <a:pt x="588564" y="1041797"/>
                      <a:pt x="601176" y="1049952"/>
                      <a:pt x="604837" y="105727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9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0" name="Freeform 3"/>
              <p:cNvSpPr>
                <a:spLocks/>
              </p:cNvSpPr>
              <p:nvPr/>
            </p:nvSpPr>
            <p:spPr bwMode="auto">
              <a:xfrm>
                <a:off x="5312496" y="4819991"/>
                <a:ext cx="3317485" cy="832847"/>
              </a:xfrm>
              <a:custGeom>
                <a:avLst/>
                <a:gdLst>
                  <a:gd name="T0" fmla="*/ 9509 w 3317082"/>
                  <a:gd name="T1" fmla="*/ 11906 h 833437"/>
                  <a:gd name="T2" fmla="*/ 21391 w 3317082"/>
                  <a:gd name="T3" fmla="*/ 33337 h 833437"/>
                  <a:gd name="T4" fmla="*/ 23764 w 3317082"/>
                  <a:gd name="T5" fmla="*/ 61912 h 833437"/>
                  <a:gd name="T6" fmla="*/ 33273 w 3317082"/>
                  <a:gd name="T7" fmla="*/ 83343 h 833437"/>
                  <a:gd name="T8" fmla="*/ 40401 w 3317082"/>
                  <a:gd name="T9" fmla="*/ 147637 h 833437"/>
                  <a:gd name="T10" fmla="*/ 47537 w 3317082"/>
                  <a:gd name="T11" fmla="*/ 183356 h 833437"/>
                  <a:gd name="T12" fmla="*/ 68920 w 3317082"/>
                  <a:gd name="T13" fmla="*/ 214312 h 833437"/>
                  <a:gd name="T14" fmla="*/ 76056 w 3317082"/>
                  <a:gd name="T15" fmla="*/ 254793 h 833437"/>
                  <a:gd name="T16" fmla="*/ 263815 w 3317082"/>
                  <a:gd name="T17" fmla="*/ 266700 h 833437"/>
                  <a:gd name="T18" fmla="*/ 287579 w 3317082"/>
                  <a:gd name="T19" fmla="*/ 288131 h 833437"/>
                  <a:gd name="T20" fmla="*/ 308970 w 3317082"/>
                  <a:gd name="T21" fmla="*/ 288131 h 833437"/>
                  <a:gd name="T22" fmla="*/ 330362 w 3317082"/>
                  <a:gd name="T23" fmla="*/ 319087 h 833437"/>
                  <a:gd name="T24" fmla="*/ 354126 w 3317082"/>
                  <a:gd name="T25" fmla="*/ 342900 h 833437"/>
                  <a:gd name="T26" fmla="*/ 366008 w 3317082"/>
                  <a:gd name="T27" fmla="*/ 378618 h 833437"/>
                  <a:gd name="T28" fmla="*/ 373139 w 3317082"/>
                  <a:gd name="T29" fmla="*/ 407193 h 833437"/>
                  <a:gd name="T30" fmla="*/ 389776 w 3317082"/>
                  <a:gd name="T31" fmla="*/ 423868 h 833437"/>
                  <a:gd name="T32" fmla="*/ 568031 w 3317082"/>
                  <a:gd name="T33" fmla="*/ 433393 h 833437"/>
                  <a:gd name="T34" fmla="*/ 579913 w 3317082"/>
                  <a:gd name="T35" fmla="*/ 461968 h 833437"/>
                  <a:gd name="T36" fmla="*/ 608432 w 3317082"/>
                  <a:gd name="T37" fmla="*/ 473874 h 833437"/>
                  <a:gd name="T38" fmla="*/ 622694 w 3317082"/>
                  <a:gd name="T39" fmla="*/ 481018 h 833437"/>
                  <a:gd name="T40" fmla="*/ 646460 w 3317082"/>
                  <a:gd name="T41" fmla="*/ 507212 h 833437"/>
                  <a:gd name="T42" fmla="*/ 670224 w 3317082"/>
                  <a:gd name="T43" fmla="*/ 540550 h 833437"/>
                  <a:gd name="T44" fmla="*/ 800945 w 3317082"/>
                  <a:gd name="T45" fmla="*/ 552456 h 833437"/>
                  <a:gd name="T46" fmla="*/ 910273 w 3317082"/>
                  <a:gd name="T47" fmla="*/ 561981 h 833437"/>
                  <a:gd name="T48" fmla="*/ 945921 w 3317082"/>
                  <a:gd name="T49" fmla="*/ 581031 h 833437"/>
                  <a:gd name="T50" fmla="*/ 981572 w 3317082"/>
                  <a:gd name="T51" fmla="*/ 604843 h 833437"/>
                  <a:gd name="T52" fmla="*/ 1283411 w 3317082"/>
                  <a:gd name="T53" fmla="*/ 631037 h 833437"/>
                  <a:gd name="T54" fmla="*/ 1632784 w 3317082"/>
                  <a:gd name="T55" fmla="*/ 657231 h 833437"/>
                  <a:gd name="T56" fmla="*/ 1706462 w 3317082"/>
                  <a:gd name="T57" fmla="*/ 695331 h 833437"/>
                  <a:gd name="T58" fmla="*/ 1948884 w 3317082"/>
                  <a:gd name="T59" fmla="*/ 719143 h 833437"/>
                  <a:gd name="T60" fmla="*/ 1958391 w 3317082"/>
                  <a:gd name="T61" fmla="*/ 766768 h 833437"/>
                  <a:gd name="T62" fmla="*/ 3225166 w 3317082"/>
                  <a:gd name="T63" fmla="*/ 833443 h 83343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317082" h="833437">
                    <a:moveTo>
                      <a:pt x="0" y="0"/>
                    </a:moveTo>
                    <a:cubicBezTo>
                      <a:pt x="3175" y="3969"/>
                      <a:pt x="6536" y="7796"/>
                      <a:pt x="9525" y="11906"/>
                    </a:cubicBezTo>
                    <a:cubicBezTo>
                      <a:pt x="12892" y="16535"/>
                      <a:pt x="19050" y="26193"/>
                      <a:pt x="19050" y="26193"/>
                    </a:cubicBezTo>
                    <a:cubicBezTo>
                      <a:pt x="19844" y="28574"/>
                      <a:pt x="20308" y="31092"/>
                      <a:pt x="21431" y="33337"/>
                    </a:cubicBezTo>
                    <a:cubicBezTo>
                      <a:pt x="22711" y="35897"/>
                      <a:pt x="25956" y="37629"/>
                      <a:pt x="26194" y="40481"/>
                    </a:cubicBezTo>
                    <a:cubicBezTo>
                      <a:pt x="26791" y="47644"/>
                      <a:pt x="24606" y="54768"/>
                      <a:pt x="23812" y="61912"/>
                    </a:cubicBezTo>
                    <a:cubicBezTo>
                      <a:pt x="24606" y="68262"/>
                      <a:pt x="23595" y="75114"/>
                      <a:pt x="26194" y="80962"/>
                    </a:cubicBezTo>
                    <a:cubicBezTo>
                      <a:pt x="27213" y="83255"/>
                      <a:pt x="31377" y="81775"/>
                      <a:pt x="33337" y="83343"/>
                    </a:cubicBezTo>
                    <a:cubicBezTo>
                      <a:pt x="35572" y="85131"/>
                      <a:pt x="36512" y="88106"/>
                      <a:pt x="38100" y="90487"/>
                    </a:cubicBezTo>
                    <a:cubicBezTo>
                      <a:pt x="38894" y="109537"/>
                      <a:pt x="38584" y="128665"/>
                      <a:pt x="40481" y="147637"/>
                    </a:cubicBezTo>
                    <a:cubicBezTo>
                      <a:pt x="40981" y="152632"/>
                      <a:pt x="45244" y="161925"/>
                      <a:pt x="45244" y="161925"/>
                    </a:cubicBezTo>
                    <a:cubicBezTo>
                      <a:pt x="46038" y="169069"/>
                      <a:pt x="46038" y="177800"/>
                      <a:pt x="47625" y="183356"/>
                    </a:cubicBezTo>
                    <a:cubicBezTo>
                      <a:pt x="49212" y="188912"/>
                      <a:pt x="51126" y="190000"/>
                      <a:pt x="54769" y="195262"/>
                    </a:cubicBezTo>
                    <a:cubicBezTo>
                      <a:pt x="60210" y="203121"/>
                      <a:pt x="66278" y="207962"/>
                      <a:pt x="69056" y="214312"/>
                    </a:cubicBezTo>
                    <a:cubicBezTo>
                      <a:pt x="71834" y="220662"/>
                      <a:pt x="70464" y="227037"/>
                      <a:pt x="71437" y="233362"/>
                    </a:cubicBezTo>
                    <a:cubicBezTo>
                      <a:pt x="73231" y="245020"/>
                      <a:pt x="73832" y="244137"/>
                      <a:pt x="76200" y="254793"/>
                    </a:cubicBezTo>
                    <a:lnTo>
                      <a:pt x="78581" y="266700"/>
                    </a:lnTo>
                    <a:cubicBezTo>
                      <a:pt x="109934" y="268685"/>
                      <a:pt x="231378" y="263922"/>
                      <a:pt x="264319" y="266700"/>
                    </a:cubicBezTo>
                    <a:cubicBezTo>
                      <a:pt x="276224" y="270668"/>
                      <a:pt x="270669" y="266700"/>
                      <a:pt x="276225" y="283368"/>
                    </a:cubicBezTo>
                    <a:lnTo>
                      <a:pt x="288131" y="288131"/>
                    </a:lnTo>
                    <a:cubicBezTo>
                      <a:pt x="290545" y="287441"/>
                      <a:pt x="292765" y="285750"/>
                      <a:pt x="295275" y="285750"/>
                    </a:cubicBezTo>
                    <a:cubicBezTo>
                      <a:pt x="300103" y="285750"/>
                      <a:pt x="304800" y="287337"/>
                      <a:pt x="309562" y="288131"/>
                    </a:cubicBezTo>
                    <a:lnTo>
                      <a:pt x="323850" y="316706"/>
                    </a:lnTo>
                    <a:lnTo>
                      <a:pt x="330994" y="319087"/>
                    </a:lnTo>
                    <a:cubicBezTo>
                      <a:pt x="334779" y="324764"/>
                      <a:pt x="340947" y="336041"/>
                      <a:pt x="347662" y="340518"/>
                    </a:cubicBezTo>
                    <a:cubicBezTo>
                      <a:pt x="349751" y="341910"/>
                      <a:pt x="352425" y="342106"/>
                      <a:pt x="354806" y="342900"/>
                    </a:cubicBezTo>
                    <a:lnTo>
                      <a:pt x="364331" y="371475"/>
                    </a:lnTo>
                    <a:cubicBezTo>
                      <a:pt x="365125" y="373856"/>
                      <a:pt x="365320" y="376530"/>
                      <a:pt x="366712" y="378618"/>
                    </a:cubicBezTo>
                    <a:lnTo>
                      <a:pt x="371475" y="385762"/>
                    </a:lnTo>
                    <a:cubicBezTo>
                      <a:pt x="372269" y="392906"/>
                      <a:pt x="370158" y="401030"/>
                      <a:pt x="373856" y="407193"/>
                    </a:cubicBezTo>
                    <a:cubicBezTo>
                      <a:pt x="375938" y="410664"/>
                      <a:pt x="382900" y="406713"/>
                      <a:pt x="385762" y="409575"/>
                    </a:cubicBezTo>
                    <a:lnTo>
                      <a:pt x="390525" y="423862"/>
                    </a:lnTo>
                    <a:lnTo>
                      <a:pt x="554831" y="428625"/>
                    </a:lnTo>
                    <a:cubicBezTo>
                      <a:pt x="584597" y="430212"/>
                      <a:pt x="569119" y="433387"/>
                      <a:pt x="569119" y="433387"/>
                    </a:cubicBezTo>
                    <a:cubicBezTo>
                      <a:pt x="577798" y="459427"/>
                      <a:pt x="563959" y="419994"/>
                      <a:pt x="576262" y="447675"/>
                    </a:cubicBezTo>
                    <a:cubicBezTo>
                      <a:pt x="578301" y="452262"/>
                      <a:pt x="576073" y="461137"/>
                      <a:pt x="581025" y="461962"/>
                    </a:cubicBezTo>
                    <a:lnTo>
                      <a:pt x="595312" y="464343"/>
                    </a:lnTo>
                    <a:lnTo>
                      <a:pt x="609600" y="473868"/>
                    </a:lnTo>
                    <a:cubicBezTo>
                      <a:pt x="611981" y="475456"/>
                      <a:pt x="614029" y="477726"/>
                      <a:pt x="616744" y="478631"/>
                    </a:cubicBezTo>
                    <a:lnTo>
                      <a:pt x="623887" y="481012"/>
                    </a:lnTo>
                    <a:cubicBezTo>
                      <a:pt x="635713" y="498750"/>
                      <a:pt x="620513" y="476963"/>
                      <a:pt x="635794" y="495300"/>
                    </a:cubicBezTo>
                    <a:cubicBezTo>
                      <a:pt x="639705" y="499993"/>
                      <a:pt x="640614" y="505688"/>
                      <a:pt x="647700" y="507206"/>
                    </a:cubicBezTo>
                    <a:cubicBezTo>
                      <a:pt x="656273" y="509043"/>
                      <a:pt x="665163" y="508793"/>
                      <a:pt x="673894" y="509587"/>
                    </a:cubicBezTo>
                    <a:lnTo>
                      <a:pt x="671512" y="540544"/>
                    </a:lnTo>
                    <a:lnTo>
                      <a:pt x="790575" y="542925"/>
                    </a:lnTo>
                    <a:cubicBezTo>
                      <a:pt x="796925" y="542925"/>
                      <a:pt x="796131" y="552450"/>
                      <a:pt x="802481" y="552450"/>
                    </a:cubicBezTo>
                    <a:cubicBezTo>
                      <a:pt x="808037" y="553244"/>
                      <a:pt x="899319" y="549274"/>
                      <a:pt x="904875" y="550068"/>
                    </a:cubicBezTo>
                    <a:cubicBezTo>
                      <a:pt x="909637" y="551656"/>
                      <a:pt x="907257" y="560387"/>
                      <a:pt x="912019" y="561975"/>
                    </a:cubicBezTo>
                    <a:cubicBezTo>
                      <a:pt x="919956" y="561181"/>
                      <a:pt x="935038" y="560387"/>
                      <a:pt x="942975" y="559593"/>
                    </a:cubicBezTo>
                    <a:cubicBezTo>
                      <a:pt x="946944" y="560387"/>
                      <a:pt x="943768" y="580231"/>
                      <a:pt x="947737" y="581025"/>
                    </a:cubicBezTo>
                    <a:cubicBezTo>
                      <a:pt x="952500" y="581819"/>
                      <a:pt x="976312" y="577849"/>
                      <a:pt x="981075" y="578643"/>
                    </a:cubicBezTo>
                    <a:cubicBezTo>
                      <a:pt x="984250" y="578643"/>
                      <a:pt x="980281" y="604837"/>
                      <a:pt x="983456" y="604837"/>
                    </a:cubicBezTo>
                    <a:cubicBezTo>
                      <a:pt x="988219" y="606425"/>
                      <a:pt x="1271587" y="605631"/>
                      <a:pt x="1276350" y="607219"/>
                    </a:cubicBezTo>
                    <a:cubicBezTo>
                      <a:pt x="1281112" y="607219"/>
                      <a:pt x="1281113" y="631031"/>
                      <a:pt x="1285875" y="631031"/>
                    </a:cubicBezTo>
                    <a:cubicBezTo>
                      <a:pt x="1289844" y="631825"/>
                      <a:pt x="1629568" y="634999"/>
                      <a:pt x="1633537" y="635793"/>
                    </a:cubicBezTo>
                    <a:cubicBezTo>
                      <a:pt x="1638300" y="635793"/>
                      <a:pt x="1631156" y="657225"/>
                      <a:pt x="1635919" y="657225"/>
                    </a:cubicBezTo>
                    <a:cubicBezTo>
                      <a:pt x="1641475" y="658812"/>
                      <a:pt x="1699419" y="658018"/>
                      <a:pt x="1704975" y="659605"/>
                    </a:cubicBezTo>
                    <a:cubicBezTo>
                      <a:pt x="1709737" y="659605"/>
                      <a:pt x="1704975" y="695325"/>
                      <a:pt x="1709737" y="695325"/>
                    </a:cubicBezTo>
                    <a:cubicBezTo>
                      <a:pt x="1721643" y="697706"/>
                      <a:pt x="1935957" y="690562"/>
                      <a:pt x="1947863" y="692943"/>
                    </a:cubicBezTo>
                    <a:cubicBezTo>
                      <a:pt x="1952625" y="694531"/>
                      <a:pt x="1947863" y="717549"/>
                      <a:pt x="1952625" y="719137"/>
                    </a:cubicBezTo>
                    <a:cubicBezTo>
                      <a:pt x="1957387" y="720725"/>
                      <a:pt x="1955006" y="729059"/>
                      <a:pt x="1957387" y="731043"/>
                    </a:cubicBezTo>
                    <a:cubicBezTo>
                      <a:pt x="1960562" y="731043"/>
                      <a:pt x="1958975" y="766762"/>
                      <a:pt x="1962150" y="766762"/>
                    </a:cubicBezTo>
                    <a:cubicBezTo>
                      <a:pt x="1989931" y="768350"/>
                      <a:pt x="3198812" y="765174"/>
                      <a:pt x="3226593" y="766762"/>
                    </a:cubicBezTo>
                    <a:lnTo>
                      <a:pt x="3231356" y="833437"/>
                    </a:lnTo>
                    <a:lnTo>
                      <a:pt x="3317082" y="833437"/>
                    </a:lnTo>
                  </a:path>
                </a:pathLst>
              </a:custGeom>
              <a:noFill/>
              <a:ln w="38100" cap="flat" cmpd="sng" algn="ctr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9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1" name="Freeform 5"/>
              <p:cNvSpPr>
                <a:spLocks/>
              </p:cNvSpPr>
              <p:nvPr/>
            </p:nvSpPr>
            <p:spPr bwMode="auto">
              <a:xfrm>
                <a:off x="4700723" y="3790759"/>
                <a:ext cx="2885855" cy="1842010"/>
              </a:xfrm>
              <a:custGeom>
                <a:avLst/>
                <a:gdLst>
                  <a:gd name="T0" fmla="*/ 54769 w 2886074"/>
                  <a:gd name="T1" fmla="*/ 2389 h 1840706"/>
                  <a:gd name="T2" fmla="*/ 69056 w 2886074"/>
                  <a:gd name="T3" fmla="*/ 26281 h 1840706"/>
                  <a:gd name="T4" fmla="*/ 102393 w 2886074"/>
                  <a:gd name="T5" fmla="*/ 31060 h 1840706"/>
                  <a:gd name="T6" fmla="*/ 111918 w 2886074"/>
                  <a:gd name="T7" fmla="*/ 52571 h 1840706"/>
                  <a:gd name="T8" fmla="*/ 128587 w 2886074"/>
                  <a:gd name="T9" fmla="*/ 86021 h 1840706"/>
                  <a:gd name="T10" fmla="*/ 135731 w 2886074"/>
                  <a:gd name="T11" fmla="*/ 112302 h 1840706"/>
                  <a:gd name="T12" fmla="*/ 154781 w 2886074"/>
                  <a:gd name="T13" fmla="*/ 140981 h 1840706"/>
                  <a:gd name="T14" fmla="*/ 171450 w 2886074"/>
                  <a:gd name="T15" fmla="*/ 167263 h 1840706"/>
                  <a:gd name="T16" fmla="*/ 169068 w 2886074"/>
                  <a:gd name="T17" fmla="*/ 222224 h 1840706"/>
                  <a:gd name="T18" fmla="*/ 180975 w 2886074"/>
                  <a:gd name="T19" fmla="*/ 250895 h 1840706"/>
                  <a:gd name="T20" fmla="*/ 211931 w 2886074"/>
                  <a:gd name="T21" fmla="*/ 255673 h 1840706"/>
                  <a:gd name="T22" fmla="*/ 209550 w 2886074"/>
                  <a:gd name="T23" fmla="*/ 286737 h 1840706"/>
                  <a:gd name="T24" fmla="*/ 221456 w 2886074"/>
                  <a:gd name="T25" fmla="*/ 320191 h 1840706"/>
                  <a:gd name="T26" fmla="*/ 238125 w 2886074"/>
                  <a:gd name="T27" fmla="*/ 334527 h 1840706"/>
                  <a:gd name="T28" fmla="*/ 245268 w 2886074"/>
                  <a:gd name="T29" fmla="*/ 399044 h 1840706"/>
                  <a:gd name="T30" fmla="*/ 250031 w 2886074"/>
                  <a:gd name="T31" fmla="*/ 439663 h 1840706"/>
                  <a:gd name="T32" fmla="*/ 257175 w 2886074"/>
                  <a:gd name="T33" fmla="*/ 477897 h 1840706"/>
                  <a:gd name="T34" fmla="*/ 266699 w 2886074"/>
                  <a:gd name="T35" fmla="*/ 535242 h 1840706"/>
                  <a:gd name="T36" fmla="*/ 273843 w 2886074"/>
                  <a:gd name="T37" fmla="*/ 592591 h 1840706"/>
                  <a:gd name="T38" fmla="*/ 288131 w 2886074"/>
                  <a:gd name="T39" fmla="*/ 673833 h 1840706"/>
                  <a:gd name="T40" fmla="*/ 307181 w 2886074"/>
                  <a:gd name="T41" fmla="*/ 709675 h 1840706"/>
                  <a:gd name="T42" fmla="*/ 300037 w 2886074"/>
                  <a:gd name="T43" fmla="*/ 924730 h 1840706"/>
                  <a:gd name="T44" fmla="*/ 311943 w 2886074"/>
                  <a:gd name="T45" fmla="*/ 941455 h 1840706"/>
                  <a:gd name="T46" fmla="*/ 316706 w 2886074"/>
                  <a:gd name="T47" fmla="*/ 1020308 h 1840706"/>
                  <a:gd name="T48" fmla="*/ 319087 w 2886074"/>
                  <a:gd name="T49" fmla="*/ 1120666 h 1840706"/>
                  <a:gd name="T50" fmla="*/ 330993 w 2886074"/>
                  <a:gd name="T51" fmla="*/ 1192350 h 1840706"/>
                  <a:gd name="T52" fmla="*/ 345281 w 2886074"/>
                  <a:gd name="T53" fmla="*/ 1292708 h 1840706"/>
                  <a:gd name="T54" fmla="*/ 378618 w 2886074"/>
                  <a:gd name="T55" fmla="*/ 1311824 h 1840706"/>
                  <a:gd name="T56" fmla="*/ 385762 w 2886074"/>
                  <a:gd name="T57" fmla="*/ 1340497 h 1840706"/>
                  <a:gd name="T58" fmla="*/ 400050 w 2886074"/>
                  <a:gd name="T59" fmla="*/ 1364393 h 1840706"/>
                  <a:gd name="T60" fmla="*/ 416719 w 2886074"/>
                  <a:gd name="T61" fmla="*/ 1378729 h 1840706"/>
                  <a:gd name="T62" fmla="*/ 442912 w 2886074"/>
                  <a:gd name="T63" fmla="*/ 1393066 h 1840706"/>
                  <a:gd name="T64" fmla="*/ 454818 w 2886074"/>
                  <a:gd name="T65" fmla="*/ 1402624 h 1840706"/>
                  <a:gd name="T66" fmla="*/ 490537 w 2886074"/>
                  <a:gd name="T67" fmla="*/ 1421739 h 1840706"/>
                  <a:gd name="T68" fmla="*/ 561975 w 2886074"/>
                  <a:gd name="T69" fmla="*/ 1426519 h 1840706"/>
                  <a:gd name="T70" fmla="*/ 576262 w 2886074"/>
                  <a:gd name="T71" fmla="*/ 1440855 h 1840706"/>
                  <a:gd name="T72" fmla="*/ 588168 w 2886074"/>
                  <a:gd name="T73" fmla="*/ 1476698 h 1840706"/>
                  <a:gd name="T74" fmla="*/ 607218 w 2886074"/>
                  <a:gd name="T75" fmla="*/ 1491036 h 1840706"/>
                  <a:gd name="T76" fmla="*/ 611981 w 2886074"/>
                  <a:gd name="T77" fmla="*/ 1507761 h 1840706"/>
                  <a:gd name="T78" fmla="*/ 619125 w 2886074"/>
                  <a:gd name="T79" fmla="*/ 1522098 h 1840706"/>
                  <a:gd name="T80" fmla="*/ 635793 w 2886074"/>
                  <a:gd name="T81" fmla="*/ 1531656 h 1840706"/>
                  <a:gd name="T82" fmla="*/ 647700 w 2886074"/>
                  <a:gd name="T83" fmla="*/ 1572277 h 1840706"/>
                  <a:gd name="T84" fmla="*/ 654843 w 2886074"/>
                  <a:gd name="T85" fmla="*/ 1605730 h 1840706"/>
                  <a:gd name="T86" fmla="*/ 659606 w 2886074"/>
                  <a:gd name="T87" fmla="*/ 1624846 h 1840706"/>
                  <a:gd name="T88" fmla="*/ 673893 w 2886074"/>
                  <a:gd name="T89" fmla="*/ 1655909 h 1840706"/>
                  <a:gd name="T90" fmla="*/ 678656 w 2886074"/>
                  <a:gd name="T91" fmla="*/ 1667857 h 1840706"/>
                  <a:gd name="T92" fmla="*/ 711993 w 2886074"/>
                  <a:gd name="T93" fmla="*/ 1689361 h 1840706"/>
                  <a:gd name="T94" fmla="*/ 742950 w 2886074"/>
                  <a:gd name="T95" fmla="*/ 1696530 h 1840706"/>
                  <a:gd name="T96" fmla="*/ 764381 w 2886074"/>
                  <a:gd name="T97" fmla="*/ 1710867 h 1840706"/>
                  <a:gd name="T98" fmla="*/ 790575 w 2886074"/>
                  <a:gd name="T99" fmla="*/ 1727594 h 1840706"/>
                  <a:gd name="T100" fmla="*/ 954881 w 2886074"/>
                  <a:gd name="T101" fmla="*/ 1749100 h 1840706"/>
                  <a:gd name="T102" fmla="*/ 962025 w 2886074"/>
                  <a:gd name="T103" fmla="*/ 1768214 h 1840706"/>
                  <a:gd name="T104" fmla="*/ 985837 w 2886074"/>
                  <a:gd name="T105" fmla="*/ 1784941 h 1840706"/>
                  <a:gd name="T106" fmla="*/ 1288256 w 2886074"/>
                  <a:gd name="T107" fmla="*/ 1816005 h 1840706"/>
                  <a:gd name="T108" fmla="*/ 1326356 w 2886074"/>
                  <a:gd name="T109" fmla="*/ 1832732 h 1840706"/>
                  <a:gd name="T110" fmla="*/ 2514608 w 2886074"/>
                  <a:gd name="T111" fmla="*/ 1847067 h 1840706"/>
                  <a:gd name="T112" fmla="*/ 2886082 w 2886074"/>
                  <a:gd name="T113" fmla="*/ 1847067 h 18407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886074" h="1840706">
                    <a:moveTo>
                      <a:pt x="0" y="0"/>
                    </a:moveTo>
                    <a:lnTo>
                      <a:pt x="54769" y="2381"/>
                    </a:lnTo>
                    <a:cubicBezTo>
                      <a:pt x="65882" y="5556"/>
                      <a:pt x="64294" y="15875"/>
                      <a:pt x="66675" y="19050"/>
                    </a:cubicBezTo>
                    <a:cubicBezTo>
                      <a:pt x="67469" y="21431"/>
                      <a:pt x="67488" y="24233"/>
                      <a:pt x="69056" y="26193"/>
                    </a:cubicBezTo>
                    <a:lnTo>
                      <a:pt x="95250" y="28575"/>
                    </a:lnTo>
                    <a:cubicBezTo>
                      <a:pt x="97631" y="29369"/>
                      <a:pt x="100934" y="28914"/>
                      <a:pt x="102393" y="30956"/>
                    </a:cubicBezTo>
                    <a:cubicBezTo>
                      <a:pt x="105311" y="35041"/>
                      <a:pt x="104372" y="41066"/>
                      <a:pt x="107156" y="45243"/>
                    </a:cubicBezTo>
                    <a:lnTo>
                      <a:pt x="111918" y="52387"/>
                    </a:lnTo>
                    <a:cubicBezTo>
                      <a:pt x="112712" y="60325"/>
                      <a:pt x="110732" y="69065"/>
                      <a:pt x="114300" y="76200"/>
                    </a:cubicBezTo>
                    <a:cubicBezTo>
                      <a:pt x="116860" y="81319"/>
                      <a:pt x="128587" y="85725"/>
                      <a:pt x="128587" y="85725"/>
                    </a:cubicBezTo>
                    <a:cubicBezTo>
                      <a:pt x="130175" y="88106"/>
                      <a:pt x="132597" y="90107"/>
                      <a:pt x="133350" y="92868"/>
                    </a:cubicBezTo>
                    <a:cubicBezTo>
                      <a:pt x="135034" y="99042"/>
                      <a:pt x="132623" y="106324"/>
                      <a:pt x="135731" y="111918"/>
                    </a:cubicBezTo>
                    <a:cubicBezTo>
                      <a:pt x="137320" y="114779"/>
                      <a:pt x="142081" y="113506"/>
                      <a:pt x="145256" y="114300"/>
                    </a:cubicBezTo>
                    <a:cubicBezTo>
                      <a:pt x="150712" y="136126"/>
                      <a:pt x="146387" y="127904"/>
                      <a:pt x="154781" y="140493"/>
                    </a:cubicBezTo>
                    <a:cubicBezTo>
                      <a:pt x="155575" y="147637"/>
                      <a:pt x="153303" y="155861"/>
                      <a:pt x="157162" y="161925"/>
                    </a:cubicBezTo>
                    <a:cubicBezTo>
                      <a:pt x="159857" y="166160"/>
                      <a:pt x="171450" y="166687"/>
                      <a:pt x="171450" y="166687"/>
                    </a:cubicBezTo>
                    <a:cubicBezTo>
                      <a:pt x="176893" y="183017"/>
                      <a:pt x="171847" y="176609"/>
                      <a:pt x="171450" y="185737"/>
                    </a:cubicBezTo>
                    <a:lnTo>
                      <a:pt x="169068" y="221456"/>
                    </a:lnTo>
                    <a:lnTo>
                      <a:pt x="178593" y="235743"/>
                    </a:lnTo>
                    <a:cubicBezTo>
                      <a:pt x="179387" y="240506"/>
                      <a:pt x="177561" y="246617"/>
                      <a:pt x="180975" y="250031"/>
                    </a:cubicBezTo>
                    <a:cubicBezTo>
                      <a:pt x="184389" y="253445"/>
                      <a:pt x="190490" y="251678"/>
                      <a:pt x="195262" y="252412"/>
                    </a:cubicBezTo>
                    <a:cubicBezTo>
                      <a:pt x="200809" y="253265"/>
                      <a:pt x="206375" y="253999"/>
                      <a:pt x="211931" y="254793"/>
                    </a:cubicBezTo>
                    <a:cubicBezTo>
                      <a:pt x="210809" y="258159"/>
                      <a:pt x="207168" y="268476"/>
                      <a:pt x="207168" y="271462"/>
                    </a:cubicBezTo>
                    <a:cubicBezTo>
                      <a:pt x="207168" y="276290"/>
                      <a:pt x="208023" y="281169"/>
                      <a:pt x="209550" y="285750"/>
                    </a:cubicBezTo>
                    <a:cubicBezTo>
                      <a:pt x="210455" y="288465"/>
                      <a:pt x="212725" y="290512"/>
                      <a:pt x="214312" y="292893"/>
                    </a:cubicBezTo>
                    <a:cubicBezTo>
                      <a:pt x="218597" y="327177"/>
                      <a:pt x="212450" y="301076"/>
                      <a:pt x="221456" y="319087"/>
                    </a:cubicBezTo>
                    <a:cubicBezTo>
                      <a:pt x="222579" y="321332"/>
                      <a:pt x="222269" y="324271"/>
                      <a:pt x="223837" y="326231"/>
                    </a:cubicBezTo>
                    <a:cubicBezTo>
                      <a:pt x="227193" y="330426"/>
                      <a:pt x="233421" y="331806"/>
                      <a:pt x="238125" y="333375"/>
                    </a:cubicBezTo>
                    <a:cubicBezTo>
                      <a:pt x="238919" y="352425"/>
                      <a:pt x="238401" y="371575"/>
                      <a:pt x="240506" y="390525"/>
                    </a:cubicBezTo>
                    <a:cubicBezTo>
                      <a:pt x="240822" y="393369"/>
                      <a:pt x="243988" y="395109"/>
                      <a:pt x="245268" y="397668"/>
                    </a:cubicBezTo>
                    <a:cubicBezTo>
                      <a:pt x="246391" y="399913"/>
                      <a:pt x="246856" y="402431"/>
                      <a:pt x="247650" y="404812"/>
                    </a:cubicBezTo>
                    <a:cubicBezTo>
                      <a:pt x="248444" y="415925"/>
                      <a:pt x="248095" y="427179"/>
                      <a:pt x="250031" y="438150"/>
                    </a:cubicBezTo>
                    <a:cubicBezTo>
                      <a:pt x="250528" y="440968"/>
                      <a:pt x="254266" y="442480"/>
                      <a:pt x="254793" y="445293"/>
                    </a:cubicBezTo>
                    <a:cubicBezTo>
                      <a:pt x="256700" y="455465"/>
                      <a:pt x="255984" y="470694"/>
                      <a:pt x="257175" y="476250"/>
                    </a:cubicBezTo>
                    <a:cubicBezTo>
                      <a:pt x="258366" y="481806"/>
                      <a:pt x="257175" y="477837"/>
                      <a:pt x="261937" y="478631"/>
                    </a:cubicBezTo>
                    <a:cubicBezTo>
                      <a:pt x="262731" y="496093"/>
                      <a:pt x="264715" y="523080"/>
                      <a:pt x="266699" y="533399"/>
                    </a:cubicBezTo>
                    <a:cubicBezTo>
                      <a:pt x="268683" y="543718"/>
                      <a:pt x="272653" y="531019"/>
                      <a:pt x="273844" y="540544"/>
                    </a:cubicBezTo>
                    <a:cubicBezTo>
                      <a:pt x="273844" y="557213"/>
                      <a:pt x="273843" y="573881"/>
                      <a:pt x="273843" y="590550"/>
                    </a:cubicBezTo>
                    <a:cubicBezTo>
                      <a:pt x="273843" y="612775"/>
                      <a:pt x="278606" y="653256"/>
                      <a:pt x="280987" y="666750"/>
                    </a:cubicBezTo>
                    <a:cubicBezTo>
                      <a:pt x="283368" y="680244"/>
                      <a:pt x="285750" y="669925"/>
                      <a:pt x="288131" y="671512"/>
                    </a:cubicBezTo>
                    <a:cubicBezTo>
                      <a:pt x="296813" y="697561"/>
                      <a:pt x="282967" y="658108"/>
                      <a:pt x="295275" y="685800"/>
                    </a:cubicBezTo>
                    <a:cubicBezTo>
                      <a:pt x="304599" y="706779"/>
                      <a:pt x="294141" y="694191"/>
                      <a:pt x="307181" y="707231"/>
                    </a:cubicBezTo>
                    <a:cubicBezTo>
                      <a:pt x="306387" y="731043"/>
                      <a:pt x="305991" y="742949"/>
                      <a:pt x="304800" y="778668"/>
                    </a:cubicBezTo>
                    <a:cubicBezTo>
                      <a:pt x="303609" y="814387"/>
                      <a:pt x="299640" y="896144"/>
                      <a:pt x="300037" y="921544"/>
                    </a:cubicBezTo>
                    <a:cubicBezTo>
                      <a:pt x="300434" y="946944"/>
                      <a:pt x="304012" y="930012"/>
                      <a:pt x="307181" y="931068"/>
                    </a:cubicBezTo>
                    <a:cubicBezTo>
                      <a:pt x="308768" y="933449"/>
                      <a:pt x="311249" y="935436"/>
                      <a:pt x="311943" y="938212"/>
                    </a:cubicBezTo>
                    <a:cubicBezTo>
                      <a:pt x="313686" y="945185"/>
                      <a:pt x="313890" y="952469"/>
                      <a:pt x="314325" y="959643"/>
                    </a:cubicBezTo>
                    <a:cubicBezTo>
                      <a:pt x="315479" y="978675"/>
                      <a:pt x="314601" y="997843"/>
                      <a:pt x="316706" y="1016793"/>
                    </a:cubicBezTo>
                    <a:cubicBezTo>
                      <a:pt x="317022" y="1019637"/>
                      <a:pt x="319881" y="1021556"/>
                      <a:pt x="321468" y="1023937"/>
                    </a:cubicBezTo>
                    <a:cubicBezTo>
                      <a:pt x="320674" y="1054893"/>
                      <a:pt x="319087" y="1085839"/>
                      <a:pt x="319087" y="1116806"/>
                    </a:cubicBezTo>
                    <a:cubicBezTo>
                      <a:pt x="319087" y="1130216"/>
                      <a:pt x="319410" y="1128026"/>
                      <a:pt x="328612" y="1131093"/>
                    </a:cubicBezTo>
                    <a:cubicBezTo>
                      <a:pt x="329406" y="1150143"/>
                      <a:pt x="326036" y="1169832"/>
                      <a:pt x="330993" y="1188243"/>
                    </a:cubicBezTo>
                    <a:cubicBezTo>
                      <a:pt x="332298" y="1193091"/>
                      <a:pt x="345281" y="1193006"/>
                      <a:pt x="345281" y="1193006"/>
                    </a:cubicBezTo>
                    <a:cubicBezTo>
                      <a:pt x="342347" y="1225283"/>
                      <a:pt x="338573" y="1254715"/>
                      <a:pt x="345281" y="1288256"/>
                    </a:cubicBezTo>
                    <a:cubicBezTo>
                      <a:pt x="346602" y="1294860"/>
                      <a:pt x="353179" y="1300413"/>
                      <a:pt x="359568" y="1302543"/>
                    </a:cubicBezTo>
                    <a:cubicBezTo>
                      <a:pt x="370551" y="1306205"/>
                      <a:pt x="364251" y="1304433"/>
                      <a:pt x="378618" y="1307306"/>
                    </a:cubicBezTo>
                    <a:cubicBezTo>
                      <a:pt x="375748" y="1315917"/>
                      <a:pt x="373829" y="1317961"/>
                      <a:pt x="378618" y="1328737"/>
                    </a:cubicBezTo>
                    <a:cubicBezTo>
                      <a:pt x="379986" y="1331814"/>
                      <a:pt x="383381" y="1333500"/>
                      <a:pt x="385762" y="1335881"/>
                    </a:cubicBezTo>
                    <a:lnTo>
                      <a:pt x="390525" y="1350168"/>
                    </a:lnTo>
                    <a:cubicBezTo>
                      <a:pt x="393247" y="1358333"/>
                      <a:pt x="390977" y="1357878"/>
                      <a:pt x="400050" y="1359693"/>
                    </a:cubicBezTo>
                    <a:cubicBezTo>
                      <a:pt x="405553" y="1360794"/>
                      <a:pt x="411162" y="1361281"/>
                      <a:pt x="416718" y="1362075"/>
                    </a:cubicBezTo>
                    <a:cubicBezTo>
                      <a:pt x="417512" y="1366837"/>
                      <a:pt x="413147" y="1370806"/>
                      <a:pt x="416719" y="1373981"/>
                    </a:cubicBezTo>
                    <a:cubicBezTo>
                      <a:pt x="420291" y="1377156"/>
                      <a:pt x="434181" y="1379141"/>
                      <a:pt x="438150" y="1381125"/>
                    </a:cubicBezTo>
                    <a:cubicBezTo>
                      <a:pt x="439737" y="1383506"/>
                      <a:pt x="441632" y="1385708"/>
                      <a:pt x="442912" y="1388268"/>
                    </a:cubicBezTo>
                    <a:cubicBezTo>
                      <a:pt x="444034" y="1390513"/>
                      <a:pt x="443333" y="1393844"/>
                      <a:pt x="445293" y="1395412"/>
                    </a:cubicBezTo>
                    <a:cubicBezTo>
                      <a:pt x="447849" y="1397456"/>
                      <a:pt x="451583" y="1397295"/>
                      <a:pt x="454818" y="1397793"/>
                    </a:cubicBezTo>
                    <a:cubicBezTo>
                      <a:pt x="461922" y="1398886"/>
                      <a:pt x="469106" y="1399381"/>
                      <a:pt x="476250" y="1400175"/>
                    </a:cubicBezTo>
                    <a:cubicBezTo>
                      <a:pt x="482203" y="1403350"/>
                      <a:pt x="483393" y="1414065"/>
                      <a:pt x="490537" y="1416843"/>
                    </a:cubicBezTo>
                    <a:cubicBezTo>
                      <a:pt x="497681" y="1419621"/>
                      <a:pt x="507206" y="1416049"/>
                      <a:pt x="519112" y="1416843"/>
                    </a:cubicBezTo>
                    <a:cubicBezTo>
                      <a:pt x="538724" y="1423382"/>
                      <a:pt x="518294" y="1417238"/>
                      <a:pt x="561975" y="1421606"/>
                    </a:cubicBezTo>
                    <a:cubicBezTo>
                      <a:pt x="566002" y="1422009"/>
                      <a:pt x="569912" y="1423193"/>
                      <a:pt x="573881" y="1423987"/>
                    </a:cubicBezTo>
                    <a:cubicBezTo>
                      <a:pt x="574675" y="1427956"/>
                      <a:pt x="575690" y="1431886"/>
                      <a:pt x="576262" y="1435893"/>
                    </a:cubicBezTo>
                    <a:cubicBezTo>
                      <a:pt x="577278" y="1443009"/>
                      <a:pt x="576370" y="1450506"/>
                      <a:pt x="578643" y="1457325"/>
                    </a:cubicBezTo>
                    <a:cubicBezTo>
                      <a:pt x="580453" y="1462755"/>
                      <a:pt x="586358" y="1466182"/>
                      <a:pt x="588168" y="1471612"/>
                    </a:cubicBezTo>
                    <a:cubicBezTo>
                      <a:pt x="588962" y="1473993"/>
                      <a:pt x="588982" y="1476796"/>
                      <a:pt x="590550" y="1478756"/>
                    </a:cubicBezTo>
                    <a:cubicBezTo>
                      <a:pt x="594661" y="1483894"/>
                      <a:pt x="601499" y="1484470"/>
                      <a:pt x="607218" y="1485900"/>
                    </a:cubicBezTo>
                    <a:cubicBezTo>
                      <a:pt x="608012" y="1488281"/>
                      <a:pt x="608910" y="1490630"/>
                      <a:pt x="609600" y="1493043"/>
                    </a:cubicBezTo>
                    <a:cubicBezTo>
                      <a:pt x="610499" y="1496190"/>
                      <a:pt x="610692" y="1499560"/>
                      <a:pt x="611981" y="1502568"/>
                    </a:cubicBezTo>
                    <a:cubicBezTo>
                      <a:pt x="613108" y="1505199"/>
                      <a:pt x="615463" y="1507152"/>
                      <a:pt x="616743" y="1509712"/>
                    </a:cubicBezTo>
                    <a:cubicBezTo>
                      <a:pt x="617866" y="1511957"/>
                      <a:pt x="616946" y="1515611"/>
                      <a:pt x="619125" y="1516856"/>
                    </a:cubicBezTo>
                    <a:cubicBezTo>
                      <a:pt x="623317" y="1519251"/>
                      <a:pt x="628650" y="1518443"/>
                      <a:pt x="633412" y="1519237"/>
                    </a:cubicBezTo>
                    <a:cubicBezTo>
                      <a:pt x="634206" y="1521618"/>
                      <a:pt x="635530" y="1523885"/>
                      <a:pt x="635793" y="1526381"/>
                    </a:cubicBezTo>
                    <a:cubicBezTo>
                      <a:pt x="637125" y="1539036"/>
                      <a:pt x="634584" y="1552273"/>
                      <a:pt x="638175" y="1564481"/>
                    </a:cubicBezTo>
                    <a:cubicBezTo>
                      <a:pt x="639099" y="1567621"/>
                      <a:pt x="644525" y="1566068"/>
                      <a:pt x="647700" y="1566862"/>
                    </a:cubicBezTo>
                    <a:cubicBezTo>
                      <a:pt x="648494" y="1569243"/>
                      <a:pt x="649472" y="1571571"/>
                      <a:pt x="650081" y="1574006"/>
                    </a:cubicBezTo>
                    <a:cubicBezTo>
                      <a:pt x="654422" y="1591374"/>
                      <a:pt x="650587" y="1581052"/>
                      <a:pt x="654843" y="1600200"/>
                    </a:cubicBezTo>
                    <a:cubicBezTo>
                      <a:pt x="655388" y="1602650"/>
                      <a:pt x="656616" y="1604908"/>
                      <a:pt x="657225" y="1607343"/>
                    </a:cubicBezTo>
                    <a:cubicBezTo>
                      <a:pt x="658207" y="1611270"/>
                      <a:pt x="658941" y="1615257"/>
                      <a:pt x="659606" y="1619250"/>
                    </a:cubicBezTo>
                    <a:cubicBezTo>
                      <a:pt x="660529" y="1624786"/>
                      <a:pt x="660374" y="1630542"/>
                      <a:pt x="661987" y="1635918"/>
                    </a:cubicBezTo>
                    <a:cubicBezTo>
                      <a:pt x="663407" y="1640653"/>
                      <a:pt x="670857" y="1647170"/>
                      <a:pt x="673893" y="1650206"/>
                    </a:cubicBezTo>
                    <a:cubicBezTo>
                      <a:pt x="674687" y="1652587"/>
                      <a:pt x="675481" y="1655366"/>
                      <a:pt x="676275" y="1657350"/>
                    </a:cubicBezTo>
                    <a:cubicBezTo>
                      <a:pt x="677069" y="1659334"/>
                      <a:pt x="674687" y="1660525"/>
                      <a:pt x="678656" y="1662112"/>
                    </a:cubicBezTo>
                    <a:lnTo>
                      <a:pt x="709612" y="1669256"/>
                    </a:lnTo>
                    <a:cubicBezTo>
                      <a:pt x="710406" y="1674018"/>
                      <a:pt x="709834" y="1679225"/>
                      <a:pt x="711993" y="1683543"/>
                    </a:cubicBezTo>
                    <a:cubicBezTo>
                      <a:pt x="713273" y="1686103"/>
                      <a:pt x="716348" y="1687662"/>
                      <a:pt x="719137" y="1688306"/>
                    </a:cubicBezTo>
                    <a:cubicBezTo>
                      <a:pt x="726910" y="1690100"/>
                      <a:pt x="735017" y="1689852"/>
                      <a:pt x="742950" y="1690687"/>
                    </a:cubicBezTo>
                    <a:lnTo>
                      <a:pt x="764381" y="1693068"/>
                    </a:lnTo>
                    <a:cubicBezTo>
                      <a:pt x="767556" y="1693862"/>
                      <a:pt x="759619" y="1702197"/>
                      <a:pt x="764381" y="1704975"/>
                    </a:cubicBezTo>
                    <a:lnTo>
                      <a:pt x="792956" y="1709737"/>
                    </a:lnTo>
                    <a:cubicBezTo>
                      <a:pt x="797322" y="1712515"/>
                      <a:pt x="787797" y="1719659"/>
                      <a:pt x="790575" y="1721643"/>
                    </a:cubicBezTo>
                    <a:cubicBezTo>
                      <a:pt x="796925" y="1721643"/>
                      <a:pt x="943768" y="1724025"/>
                      <a:pt x="950118" y="1724025"/>
                    </a:cubicBezTo>
                    <a:cubicBezTo>
                      <a:pt x="954881" y="1723231"/>
                      <a:pt x="950118" y="1743869"/>
                      <a:pt x="954881" y="1743075"/>
                    </a:cubicBezTo>
                    <a:cubicBezTo>
                      <a:pt x="959643" y="1743869"/>
                      <a:pt x="957263" y="1742281"/>
                      <a:pt x="962025" y="1743075"/>
                    </a:cubicBezTo>
                    <a:cubicBezTo>
                      <a:pt x="966787" y="1743869"/>
                      <a:pt x="959644" y="1758553"/>
                      <a:pt x="962025" y="1762125"/>
                    </a:cubicBezTo>
                    <a:cubicBezTo>
                      <a:pt x="966787" y="1762919"/>
                      <a:pt x="981075" y="1763712"/>
                      <a:pt x="985837" y="1764506"/>
                    </a:cubicBezTo>
                    <a:cubicBezTo>
                      <a:pt x="988218" y="1765300"/>
                      <a:pt x="983456" y="1777999"/>
                      <a:pt x="985837" y="1778793"/>
                    </a:cubicBezTo>
                    <a:lnTo>
                      <a:pt x="1281112" y="1778793"/>
                    </a:lnTo>
                    <a:cubicBezTo>
                      <a:pt x="1285875" y="1778793"/>
                      <a:pt x="1283493" y="1809750"/>
                      <a:pt x="1288256" y="1809750"/>
                    </a:cubicBezTo>
                    <a:cubicBezTo>
                      <a:pt x="1293018" y="1811337"/>
                      <a:pt x="1316831" y="1810544"/>
                      <a:pt x="1321593" y="1812131"/>
                    </a:cubicBezTo>
                    <a:cubicBezTo>
                      <a:pt x="1332705" y="1812925"/>
                      <a:pt x="1315244" y="1825625"/>
                      <a:pt x="1326356" y="1826419"/>
                    </a:cubicBezTo>
                    <a:lnTo>
                      <a:pt x="2507456" y="1828800"/>
                    </a:lnTo>
                    <a:cubicBezTo>
                      <a:pt x="2516981" y="1829594"/>
                      <a:pt x="2505075" y="1839912"/>
                      <a:pt x="2514600" y="1840706"/>
                    </a:cubicBezTo>
                    <a:cubicBezTo>
                      <a:pt x="2516981" y="1839912"/>
                      <a:pt x="2509837" y="1839119"/>
                      <a:pt x="2512218" y="1838325"/>
                    </a:cubicBezTo>
                    <a:lnTo>
                      <a:pt x="2886074" y="1840706"/>
                    </a:lnTo>
                  </a:path>
                </a:pathLst>
              </a:cu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900" ker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2962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4959350" y="393382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3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4967288" y="40290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4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4973638" y="40290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5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5000625" y="41735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6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5005388" y="4257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7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5014913" y="431006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8" name="Straight Connector 19"/>
              <p:cNvCxnSpPr>
                <a:cxnSpLocks noChangeShapeType="1"/>
              </p:cNvCxnSpPr>
              <p:nvPr/>
            </p:nvCxnSpPr>
            <p:spPr bwMode="auto">
              <a:xfrm>
                <a:off x="5026025" y="4325938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69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259388" y="472598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0" name="Straight Connector 21"/>
              <p:cNvCxnSpPr>
                <a:cxnSpLocks noChangeShapeType="1"/>
              </p:cNvCxnSpPr>
              <p:nvPr/>
            </p:nvCxnSpPr>
            <p:spPr bwMode="auto">
              <a:xfrm>
                <a:off x="5272088" y="472598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1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5345113" y="49307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2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5359400" y="493236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3" name="Straight Connector 24"/>
              <p:cNvCxnSpPr>
                <a:cxnSpLocks noChangeShapeType="1"/>
              </p:cNvCxnSpPr>
              <p:nvPr/>
            </p:nvCxnSpPr>
            <p:spPr bwMode="auto">
              <a:xfrm>
                <a:off x="5373688" y="502920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4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5389563" y="5030788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5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5272088" y="520858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6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5351463" y="537051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7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5605463" y="508476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8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5605463" y="547846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9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5618163" y="547846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0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5664200" y="513715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1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5675313" y="513715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2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6018213" y="533082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3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6054725" y="533082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4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6134100" y="533241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5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6205538" y="532765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6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6246813" y="5340350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6275388" y="5359400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6289675" y="5360988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311900" y="538480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6629400" y="54276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6615113" y="54276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6600825" y="54276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3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6691313" y="54276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4" name="Straight Connector 46"/>
              <p:cNvCxnSpPr>
                <a:cxnSpLocks noChangeShapeType="1"/>
              </p:cNvCxnSpPr>
              <p:nvPr/>
            </p:nvCxnSpPr>
            <p:spPr bwMode="auto">
              <a:xfrm>
                <a:off x="6846888" y="54276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5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6716713" y="54276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6" name="Straight Connector 48"/>
              <p:cNvCxnSpPr>
                <a:cxnSpLocks noChangeShapeType="1"/>
              </p:cNvCxnSpPr>
              <p:nvPr/>
            </p:nvCxnSpPr>
            <p:spPr bwMode="auto">
              <a:xfrm>
                <a:off x="6964363" y="54276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7" name="Straight Connector 49"/>
              <p:cNvCxnSpPr>
                <a:cxnSpLocks noChangeShapeType="1"/>
              </p:cNvCxnSpPr>
              <p:nvPr/>
            </p:nvCxnSpPr>
            <p:spPr bwMode="auto">
              <a:xfrm>
                <a:off x="6950075" y="54276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8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6935788" y="5427663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99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7572375" y="5548313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00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7572375" y="5584825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51" name="TextBox 203"/>
              <p:cNvSpPr txBox="1">
                <a:spLocks noChangeArrowheads="1"/>
              </p:cNvSpPr>
              <p:nvPr/>
            </p:nvSpPr>
            <p:spPr bwMode="auto">
              <a:xfrm>
                <a:off x="6049121" y="4533108"/>
                <a:ext cx="2834130" cy="375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r>
                  <a:rPr lang="en-US" altLang="en-US" sz="1050" b="1" kern="0" dirty="0" smtClean="0">
                    <a:solidFill>
                      <a:prstClr val="black"/>
                    </a:solidFill>
                  </a:rPr>
                  <a:t>HR (95% CI) = 0.483 (0.376-0.620)</a:t>
                </a:r>
              </a:p>
              <a:p>
                <a:pPr>
                  <a:defRPr/>
                </a:pPr>
                <a:r>
                  <a:rPr lang="en-US" altLang="en-US" sz="1050" b="1" kern="0" dirty="0" smtClean="0">
                    <a:solidFill>
                      <a:prstClr val="black"/>
                    </a:solidFill>
                  </a:rPr>
                  <a:t>Log-rank </a:t>
                </a:r>
                <a:r>
                  <a:rPr lang="en-US" altLang="en-US" sz="1050" b="1" i="1" kern="0" dirty="0" smtClean="0">
                    <a:solidFill>
                      <a:prstClr val="black"/>
                    </a:solidFill>
                  </a:rPr>
                  <a:t>P</a:t>
                </a:r>
                <a:r>
                  <a:rPr lang="en-US" altLang="en-US" sz="1050" b="1" kern="0" dirty="0" smtClean="0">
                    <a:solidFill>
                      <a:prstClr val="black"/>
                    </a:solidFill>
                  </a:rPr>
                  <a:t> value (stratified) &lt;.0001</a:t>
                </a:r>
              </a:p>
            </p:txBody>
          </p:sp>
          <p:cxnSp>
            <p:nvCxnSpPr>
              <p:cNvPr id="83002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4757738" y="3778250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03" name="Straight Connector 65"/>
              <p:cNvCxnSpPr>
                <a:cxnSpLocks noChangeShapeType="1"/>
              </p:cNvCxnSpPr>
              <p:nvPr/>
            </p:nvCxnSpPr>
            <p:spPr bwMode="auto">
              <a:xfrm>
                <a:off x="4776788" y="3778250"/>
                <a:ext cx="0" cy="53975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04" name="Straight Connector 66"/>
              <p:cNvCxnSpPr>
                <a:cxnSpLocks noChangeShapeType="1"/>
              </p:cNvCxnSpPr>
              <p:nvPr/>
            </p:nvCxnSpPr>
            <p:spPr bwMode="auto">
              <a:xfrm>
                <a:off x="4814888" y="3784600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05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4824413" y="37925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06" name="Straight Connector 213"/>
              <p:cNvCxnSpPr>
                <a:cxnSpLocks noChangeShapeType="1"/>
              </p:cNvCxnSpPr>
              <p:nvPr/>
            </p:nvCxnSpPr>
            <p:spPr bwMode="auto">
              <a:xfrm>
                <a:off x="4700588" y="3783013"/>
                <a:ext cx="0" cy="1927225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07" name="Straight Connector 214"/>
              <p:cNvCxnSpPr>
                <a:cxnSpLocks noChangeShapeType="1"/>
              </p:cNvCxnSpPr>
              <p:nvPr/>
            </p:nvCxnSpPr>
            <p:spPr bwMode="auto">
              <a:xfrm flipH="1">
                <a:off x="4640263" y="5654675"/>
                <a:ext cx="3997325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08" name="Straight Connector 215"/>
              <p:cNvCxnSpPr>
                <a:cxnSpLocks noChangeShapeType="1"/>
              </p:cNvCxnSpPr>
              <p:nvPr/>
            </p:nvCxnSpPr>
            <p:spPr bwMode="auto">
              <a:xfrm rot="5400000">
                <a:off x="4668044" y="5258594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09" name="Straight Connector 216"/>
              <p:cNvCxnSpPr>
                <a:cxnSpLocks noChangeShapeType="1"/>
              </p:cNvCxnSpPr>
              <p:nvPr/>
            </p:nvCxnSpPr>
            <p:spPr bwMode="auto">
              <a:xfrm rot="5400000">
                <a:off x="4672807" y="4883943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0" name="Straight Connector 217"/>
              <p:cNvCxnSpPr>
                <a:cxnSpLocks noChangeShapeType="1"/>
              </p:cNvCxnSpPr>
              <p:nvPr/>
            </p:nvCxnSpPr>
            <p:spPr bwMode="auto">
              <a:xfrm rot="5400000">
                <a:off x="4672807" y="4509293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1" name="Straight Connector 218"/>
              <p:cNvCxnSpPr>
                <a:cxnSpLocks noChangeShapeType="1"/>
              </p:cNvCxnSpPr>
              <p:nvPr/>
            </p:nvCxnSpPr>
            <p:spPr bwMode="auto">
              <a:xfrm rot="5400000">
                <a:off x="4672807" y="4128293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2" name="Straight Connector 219"/>
              <p:cNvCxnSpPr>
                <a:cxnSpLocks noChangeShapeType="1"/>
              </p:cNvCxnSpPr>
              <p:nvPr/>
            </p:nvCxnSpPr>
            <p:spPr bwMode="auto">
              <a:xfrm rot="5400000">
                <a:off x="4672807" y="3756818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3" name="Straight Connector 220"/>
              <p:cNvCxnSpPr>
                <a:cxnSpLocks noChangeShapeType="1"/>
              </p:cNvCxnSpPr>
              <p:nvPr/>
            </p:nvCxnSpPr>
            <p:spPr bwMode="auto">
              <a:xfrm rot="10800000">
                <a:off x="4930775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4" name="Straight Connector 221"/>
              <p:cNvCxnSpPr>
                <a:cxnSpLocks noChangeShapeType="1"/>
              </p:cNvCxnSpPr>
              <p:nvPr/>
            </p:nvCxnSpPr>
            <p:spPr bwMode="auto">
              <a:xfrm rot="10800000">
                <a:off x="5157788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5" name="Straight Connector 222"/>
              <p:cNvCxnSpPr>
                <a:cxnSpLocks noChangeShapeType="1"/>
              </p:cNvCxnSpPr>
              <p:nvPr/>
            </p:nvCxnSpPr>
            <p:spPr bwMode="auto">
              <a:xfrm rot="10800000">
                <a:off x="5395913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6" name="Straight Connector 223"/>
              <p:cNvCxnSpPr>
                <a:cxnSpLocks noChangeShapeType="1"/>
              </p:cNvCxnSpPr>
              <p:nvPr/>
            </p:nvCxnSpPr>
            <p:spPr bwMode="auto">
              <a:xfrm rot="10800000">
                <a:off x="5626100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7" name="Straight Connector 224"/>
              <p:cNvCxnSpPr>
                <a:cxnSpLocks noChangeShapeType="1"/>
              </p:cNvCxnSpPr>
              <p:nvPr/>
            </p:nvCxnSpPr>
            <p:spPr bwMode="auto">
              <a:xfrm rot="10800000">
                <a:off x="5853113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8" name="Straight Connector 225"/>
              <p:cNvCxnSpPr>
                <a:cxnSpLocks noChangeShapeType="1"/>
              </p:cNvCxnSpPr>
              <p:nvPr/>
            </p:nvCxnSpPr>
            <p:spPr bwMode="auto">
              <a:xfrm rot="10800000">
                <a:off x="6092825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19" name="Straight Connector 226"/>
              <p:cNvCxnSpPr>
                <a:cxnSpLocks noChangeShapeType="1"/>
              </p:cNvCxnSpPr>
              <p:nvPr/>
            </p:nvCxnSpPr>
            <p:spPr bwMode="auto">
              <a:xfrm rot="10800000">
                <a:off x="6319838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0" name="Straight Connector 227"/>
              <p:cNvCxnSpPr>
                <a:cxnSpLocks noChangeShapeType="1"/>
              </p:cNvCxnSpPr>
              <p:nvPr/>
            </p:nvCxnSpPr>
            <p:spPr bwMode="auto">
              <a:xfrm rot="10800000">
                <a:off x="6548438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1" name="Straight Connector 228"/>
              <p:cNvCxnSpPr>
                <a:cxnSpLocks noChangeShapeType="1"/>
              </p:cNvCxnSpPr>
              <p:nvPr/>
            </p:nvCxnSpPr>
            <p:spPr bwMode="auto">
              <a:xfrm rot="10800000">
                <a:off x="6788150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2" name="Straight Connector 229"/>
              <p:cNvCxnSpPr>
                <a:cxnSpLocks noChangeShapeType="1"/>
              </p:cNvCxnSpPr>
              <p:nvPr/>
            </p:nvCxnSpPr>
            <p:spPr bwMode="auto">
              <a:xfrm rot="10800000">
                <a:off x="7015163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3" name="Straight Connector 230"/>
              <p:cNvCxnSpPr>
                <a:cxnSpLocks noChangeShapeType="1"/>
              </p:cNvCxnSpPr>
              <p:nvPr/>
            </p:nvCxnSpPr>
            <p:spPr bwMode="auto">
              <a:xfrm rot="10800000">
                <a:off x="7242175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4" name="Straight Connector 231"/>
              <p:cNvCxnSpPr>
                <a:cxnSpLocks noChangeShapeType="1"/>
              </p:cNvCxnSpPr>
              <p:nvPr/>
            </p:nvCxnSpPr>
            <p:spPr bwMode="auto">
              <a:xfrm rot="10800000">
                <a:off x="7481888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5" name="Straight Connector 232"/>
              <p:cNvCxnSpPr>
                <a:cxnSpLocks noChangeShapeType="1"/>
              </p:cNvCxnSpPr>
              <p:nvPr/>
            </p:nvCxnSpPr>
            <p:spPr bwMode="auto">
              <a:xfrm rot="10800000">
                <a:off x="7705725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6" name="Straight Connector 233"/>
              <p:cNvCxnSpPr>
                <a:cxnSpLocks noChangeShapeType="1"/>
              </p:cNvCxnSpPr>
              <p:nvPr/>
            </p:nvCxnSpPr>
            <p:spPr bwMode="auto">
              <a:xfrm rot="10800000">
                <a:off x="7942263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7" name="Straight Connector 234"/>
              <p:cNvCxnSpPr>
                <a:cxnSpLocks noChangeShapeType="1"/>
              </p:cNvCxnSpPr>
              <p:nvPr/>
            </p:nvCxnSpPr>
            <p:spPr bwMode="auto">
              <a:xfrm rot="10800000">
                <a:off x="8167688" y="5654675"/>
                <a:ext cx="0" cy="5556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8" name="Straight Connector 237"/>
              <p:cNvCxnSpPr>
                <a:cxnSpLocks noChangeShapeType="1"/>
              </p:cNvCxnSpPr>
              <p:nvPr/>
            </p:nvCxnSpPr>
            <p:spPr bwMode="auto">
              <a:xfrm rot="10800000">
                <a:off x="8407400" y="56594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029" name="Straight Connector 238"/>
              <p:cNvCxnSpPr>
                <a:cxnSpLocks noChangeShapeType="1"/>
              </p:cNvCxnSpPr>
              <p:nvPr/>
            </p:nvCxnSpPr>
            <p:spPr bwMode="auto">
              <a:xfrm rot="10800000">
                <a:off x="8628063" y="5659438"/>
                <a:ext cx="0" cy="55562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0" name="TextBox 246"/>
              <p:cNvSpPr txBox="1">
                <a:spLocks noChangeArrowheads="1"/>
              </p:cNvSpPr>
              <p:nvPr/>
            </p:nvSpPr>
            <p:spPr bwMode="auto">
              <a:xfrm>
                <a:off x="4574088" y="5682940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781" name="TextBox 247"/>
              <p:cNvSpPr txBox="1">
                <a:spLocks noChangeArrowheads="1"/>
              </p:cNvSpPr>
              <p:nvPr/>
            </p:nvSpPr>
            <p:spPr bwMode="auto">
              <a:xfrm>
                <a:off x="4797037" y="5682940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782" name="TextBox 248"/>
              <p:cNvSpPr txBox="1">
                <a:spLocks noChangeArrowheads="1"/>
              </p:cNvSpPr>
              <p:nvPr/>
            </p:nvSpPr>
            <p:spPr bwMode="auto">
              <a:xfrm>
                <a:off x="5034255" y="5682940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783" name="TextBox 249"/>
              <p:cNvSpPr txBox="1">
                <a:spLocks noChangeArrowheads="1"/>
              </p:cNvSpPr>
              <p:nvPr/>
            </p:nvSpPr>
            <p:spPr bwMode="auto">
              <a:xfrm>
                <a:off x="5273257" y="5682940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784" name="TextBox 250"/>
              <p:cNvSpPr txBox="1">
                <a:spLocks noChangeArrowheads="1"/>
              </p:cNvSpPr>
              <p:nvPr/>
            </p:nvSpPr>
            <p:spPr bwMode="auto">
              <a:xfrm>
                <a:off x="5503341" y="5682940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785" name="TextBox 251"/>
              <p:cNvSpPr txBox="1">
                <a:spLocks noChangeArrowheads="1"/>
              </p:cNvSpPr>
              <p:nvPr/>
            </p:nvSpPr>
            <p:spPr bwMode="auto">
              <a:xfrm>
                <a:off x="5733424" y="5682940"/>
                <a:ext cx="244353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5</a:t>
                </a:r>
              </a:p>
            </p:txBody>
          </p:sp>
          <p:sp>
            <p:nvSpPr>
              <p:cNvPr id="786" name="TextBox 252"/>
              <p:cNvSpPr txBox="1">
                <a:spLocks noChangeArrowheads="1"/>
              </p:cNvSpPr>
              <p:nvPr/>
            </p:nvSpPr>
            <p:spPr bwMode="auto">
              <a:xfrm>
                <a:off x="5975993" y="5682940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6</a:t>
                </a:r>
              </a:p>
            </p:txBody>
          </p:sp>
          <p:sp>
            <p:nvSpPr>
              <p:cNvPr id="787" name="TextBox 253"/>
              <p:cNvSpPr txBox="1">
                <a:spLocks noChangeArrowheads="1"/>
              </p:cNvSpPr>
              <p:nvPr/>
            </p:nvSpPr>
            <p:spPr bwMode="auto">
              <a:xfrm>
                <a:off x="6191808" y="5682940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7</a:t>
                </a:r>
              </a:p>
            </p:txBody>
          </p:sp>
          <p:sp>
            <p:nvSpPr>
              <p:cNvPr id="788" name="TextBox 254"/>
              <p:cNvSpPr txBox="1">
                <a:spLocks noChangeArrowheads="1"/>
              </p:cNvSpPr>
              <p:nvPr/>
            </p:nvSpPr>
            <p:spPr bwMode="auto">
              <a:xfrm>
                <a:off x="6427242" y="5682940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8</a:t>
                </a:r>
              </a:p>
            </p:txBody>
          </p:sp>
          <p:sp>
            <p:nvSpPr>
              <p:cNvPr id="789" name="TextBox 255"/>
              <p:cNvSpPr txBox="1">
                <a:spLocks noChangeArrowheads="1"/>
              </p:cNvSpPr>
              <p:nvPr/>
            </p:nvSpPr>
            <p:spPr bwMode="auto">
              <a:xfrm>
                <a:off x="6659110" y="5682940"/>
                <a:ext cx="24256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9</a:t>
                </a:r>
              </a:p>
            </p:txBody>
          </p:sp>
          <p:sp>
            <p:nvSpPr>
              <p:cNvPr id="790" name="TextBox 256"/>
              <p:cNvSpPr txBox="1">
                <a:spLocks noChangeArrowheads="1"/>
              </p:cNvSpPr>
              <p:nvPr/>
            </p:nvSpPr>
            <p:spPr bwMode="auto">
              <a:xfrm>
                <a:off x="6842819" y="5682940"/>
                <a:ext cx="335316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10</a:t>
                </a:r>
              </a:p>
            </p:txBody>
          </p:sp>
          <p:sp>
            <p:nvSpPr>
              <p:cNvPr id="791" name="TextBox 257"/>
              <p:cNvSpPr txBox="1">
                <a:spLocks noChangeArrowheads="1"/>
              </p:cNvSpPr>
              <p:nvPr/>
            </p:nvSpPr>
            <p:spPr bwMode="auto">
              <a:xfrm>
                <a:off x="7085388" y="5682940"/>
                <a:ext cx="356719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11</a:t>
                </a:r>
              </a:p>
            </p:txBody>
          </p:sp>
          <p:sp>
            <p:nvSpPr>
              <p:cNvPr id="792" name="TextBox 258"/>
              <p:cNvSpPr txBox="1">
                <a:spLocks noChangeArrowheads="1"/>
              </p:cNvSpPr>
              <p:nvPr/>
            </p:nvSpPr>
            <p:spPr bwMode="auto">
              <a:xfrm>
                <a:off x="7317255" y="5682940"/>
                <a:ext cx="395958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12</a:t>
                </a:r>
              </a:p>
            </p:txBody>
          </p:sp>
          <p:sp>
            <p:nvSpPr>
              <p:cNvPr id="793" name="TextBox 259"/>
              <p:cNvSpPr txBox="1">
                <a:spLocks noChangeArrowheads="1"/>
              </p:cNvSpPr>
              <p:nvPr/>
            </p:nvSpPr>
            <p:spPr bwMode="auto">
              <a:xfrm>
                <a:off x="7550907" y="5682940"/>
                <a:ext cx="342450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smtClean="0">
                    <a:solidFill>
                      <a:prstClr val="black"/>
                    </a:solidFill>
                  </a:rPr>
                  <a:t>13</a:t>
                </a:r>
              </a:p>
            </p:txBody>
          </p:sp>
          <p:sp>
            <p:nvSpPr>
              <p:cNvPr id="794" name="TextBox 260"/>
              <p:cNvSpPr txBox="1">
                <a:spLocks noChangeArrowheads="1"/>
              </p:cNvSpPr>
              <p:nvPr/>
            </p:nvSpPr>
            <p:spPr bwMode="auto">
              <a:xfrm>
                <a:off x="7713213" y="5682940"/>
                <a:ext cx="390608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dirty="0" smtClean="0">
                    <a:solidFill>
                      <a:prstClr val="black"/>
                    </a:solidFill>
                  </a:rPr>
                  <a:t>14</a:t>
                </a:r>
              </a:p>
            </p:txBody>
          </p:sp>
          <p:sp>
            <p:nvSpPr>
              <p:cNvPr id="795" name="TextBox 261"/>
              <p:cNvSpPr txBox="1">
                <a:spLocks noChangeArrowheads="1"/>
              </p:cNvSpPr>
              <p:nvPr/>
            </p:nvSpPr>
            <p:spPr bwMode="auto">
              <a:xfrm>
                <a:off x="7996805" y="5682940"/>
                <a:ext cx="335316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dirty="0" smtClean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sp>
            <p:nvSpPr>
              <p:cNvPr id="796" name="TextBox 263"/>
              <p:cNvSpPr txBox="1">
                <a:spLocks noChangeArrowheads="1"/>
              </p:cNvSpPr>
              <p:nvPr/>
            </p:nvSpPr>
            <p:spPr bwMode="auto">
              <a:xfrm>
                <a:off x="8230456" y="5682940"/>
                <a:ext cx="383473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dirty="0" smtClean="0">
                    <a:solidFill>
                      <a:prstClr val="black"/>
                    </a:solidFill>
                  </a:rPr>
                  <a:t>16</a:t>
                </a:r>
              </a:p>
            </p:txBody>
          </p:sp>
          <p:sp>
            <p:nvSpPr>
              <p:cNvPr id="797" name="TextBox 264"/>
              <p:cNvSpPr txBox="1">
                <a:spLocks noChangeArrowheads="1"/>
              </p:cNvSpPr>
              <p:nvPr/>
            </p:nvSpPr>
            <p:spPr bwMode="auto">
              <a:xfrm>
                <a:off x="8433785" y="5682940"/>
                <a:ext cx="428063" cy="180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700" b="1" kern="0" dirty="0" smtClean="0">
                    <a:solidFill>
                      <a:prstClr val="black"/>
                    </a:solidFill>
                  </a:rPr>
                  <a:t>17</a:t>
                </a:r>
              </a:p>
            </p:txBody>
          </p:sp>
          <p:sp>
            <p:nvSpPr>
              <p:cNvPr id="803" name="TextBox 802"/>
              <p:cNvSpPr txBox="1"/>
              <p:nvPr/>
            </p:nvSpPr>
            <p:spPr>
              <a:xfrm>
                <a:off x="4068500" y="3700824"/>
                <a:ext cx="345795" cy="1952625"/>
              </a:xfrm>
              <a:prstGeom prst="rect">
                <a:avLst/>
              </a:prstGeom>
              <a:noFill/>
            </p:spPr>
            <p:txBody>
              <a:bodyPr vert="vert270">
                <a:spAutoFit/>
              </a:bodyPr>
              <a:lstStyle/>
              <a:p>
                <a:pPr algn="ctr"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</a:rPr>
                  <a:t>PFS, %</a:t>
                </a:r>
              </a:p>
            </p:txBody>
          </p:sp>
          <p:sp>
            <p:nvSpPr>
              <p:cNvPr id="804" name="TextBox 277"/>
              <p:cNvSpPr txBox="1">
                <a:spLocks noChangeArrowheads="1"/>
              </p:cNvSpPr>
              <p:nvPr/>
            </p:nvSpPr>
            <p:spPr bwMode="auto">
              <a:xfrm>
                <a:off x="4490259" y="6028407"/>
                <a:ext cx="433413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238 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117</a:t>
                </a:r>
              </a:p>
            </p:txBody>
          </p:sp>
          <p:sp>
            <p:nvSpPr>
              <p:cNvPr id="805" name="TextBox 278"/>
              <p:cNvSpPr txBox="1">
                <a:spLocks noChangeArrowheads="1"/>
              </p:cNvSpPr>
              <p:nvPr/>
            </p:nvSpPr>
            <p:spPr bwMode="auto">
              <a:xfrm>
                <a:off x="3746500" y="5919463"/>
                <a:ext cx="902499" cy="333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>
                  <a:defRPr/>
                </a:pPr>
                <a:r>
                  <a:rPr lang="en-US" altLang="en-US" sz="600" b="1" u="sng" kern="0" dirty="0" smtClean="0">
                    <a:solidFill>
                      <a:prstClr val="black"/>
                    </a:solidFill>
                  </a:rPr>
                  <a:t>Number at risk</a:t>
                </a:r>
              </a:p>
              <a:p>
                <a:pPr algn="r">
                  <a:defRPr/>
                </a:pPr>
                <a:r>
                  <a:rPr lang="en-US" altLang="en-US" sz="600" b="1" kern="0" dirty="0" smtClean="0">
                    <a:solidFill>
                      <a:prstClr val="black"/>
                    </a:solidFill>
                  </a:rPr>
                  <a:t>Ramucirumab</a:t>
                </a:r>
              </a:p>
              <a:p>
                <a:pPr algn="r">
                  <a:defRPr/>
                </a:pPr>
                <a:r>
                  <a:rPr lang="en-US" altLang="en-US" sz="600" b="1" kern="0" dirty="0" smtClean="0">
                    <a:solidFill>
                      <a:prstClr val="black"/>
                    </a:solidFill>
                  </a:rPr>
                  <a:t>Placebo</a:t>
                </a:r>
              </a:p>
            </p:txBody>
          </p:sp>
          <p:sp>
            <p:nvSpPr>
              <p:cNvPr id="806" name="TextBox 279"/>
              <p:cNvSpPr txBox="1">
                <a:spLocks noChangeArrowheads="1"/>
              </p:cNvSpPr>
              <p:nvPr/>
            </p:nvSpPr>
            <p:spPr bwMode="auto">
              <a:xfrm>
                <a:off x="4709641" y="6028407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213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92</a:t>
                </a:r>
              </a:p>
            </p:txBody>
          </p:sp>
          <p:sp>
            <p:nvSpPr>
              <p:cNvPr id="807" name="TextBox 283"/>
              <p:cNvSpPr txBox="1">
                <a:spLocks noChangeArrowheads="1"/>
              </p:cNvSpPr>
              <p:nvPr/>
            </p:nvSpPr>
            <p:spPr bwMode="auto">
              <a:xfrm>
                <a:off x="6871357" y="6028407"/>
                <a:ext cx="287159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5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808" name="TextBox 285"/>
              <p:cNvSpPr txBox="1">
                <a:spLocks noChangeArrowheads="1"/>
              </p:cNvSpPr>
              <p:nvPr/>
            </p:nvSpPr>
            <p:spPr bwMode="auto">
              <a:xfrm>
                <a:off x="8426651" y="6038441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0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809" name="TextBox 291"/>
              <p:cNvSpPr txBox="1">
                <a:spLocks noChangeArrowheads="1"/>
              </p:cNvSpPr>
              <p:nvPr/>
            </p:nvSpPr>
            <p:spPr bwMode="auto">
              <a:xfrm>
                <a:off x="4950427" y="6028407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113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27</a:t>
                </a:r>
              </a:p>
            </p:txBody>
          </p:sp>
          <p:sp>
            <p:nvSpPr>
              <p:cNvPr id="810" name="TextBox 292"/>
              <p:cNvSpPr txBox="1">
                <a:spLocks noChangeArrowheads="1"/>
              </p:cNvSpPr>
              <p:nvPr/>
            </p:nvSpPr>
            <p:spPr bwMode="auto">
              <a:xfrm>
                <a:off x="5198346" y="6028407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65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11</a:t>
                </a:r>
              </a:p>
            </p:txBody>
          </p:sp>
          <p:sp>
            <p:nvSpPr>
              <p:cNvPr id="811" name="TextBox 293"/>
              <p:cNvSpPr txBox="1">
                <a:spLocks noChangeArrowheads="1"/>
              </p:cNvSpPr>
              <p:nvPr/>
            </p:nvSpPr>
            <p:spPr bwMode="auto">
              <a:xfrm>
                <a:off x="5433780" y="6028407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61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7</a:t>
                </a:r>
              </a:p>
            </p:txBody>
          </p:sp>
          <p:sp>
            <p:nvSpPr>
              <p:cNvPr id="812" name="TextBox 294"/>
              <p:cNvSpPr txBox="1">
                <a:spLocks noChangeArrowheads="1"/>
              </p:cNvSpPr>
              <p:nvPr/>
            </p:nvSpPr>
            <p:spPr bwMode="auto">
              <a:xfrm>
                <a:off x="5660297" y="6028407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813" name="TextBox 295"/>
              <p:cNvSpPr txBox="1">
                <a:spLocks noChangeArrowheads="1"/>
              </p:cNvSpPr>
              <p:nvPr/>
            </p:nvSpPr>
            <p:spPr bwMode="auto">
              <a:xfrm>
                <a:off x="5892164" y="6028407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30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814" name="TextBox 296"/>
              <p:cNvSpPr txBox="1">
                <a:spLocks noChangeArrowheads="1"/>
              </p:cNvSpPr>
              <p:nvPr/>
            </p:nvSpPr>
            <p:spPr bwMode="auto">
              <a:xfrm>
                <a:off x="6120464" y="6028407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18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815" name="TextBox 297"/>
              <p:cNvSpPr txBox="1">
                <a:spLocks noChangeArrowheads="1"/>
              </p:cNvSpPr>
              <p:nvPr/>
            </p:nvSpPr>
            <p:spPr bwMode="auto">
              <a:xfrm>
                <a:off x="6345197" y="6028407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18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816" name="TextBox 298"/>
              <p:cNvSpPr txBox="1">
                <a:spLocks noChangeArrowheads="1"/>
              </p:cNvSpPr>
              <p:nvPr/>
            </p:nvSpPr>
            <p:spPr bwMode="auto">
              <a:xfrm>
                <a:off x="6559228" y="6028407"/>
                <a:ext cx="431630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11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817" name="TextBox 299"/>
              <p:cNvSpPr txBox="1">
                <a:spLocks noChangeArrowheads="1"/>
              </p:cNvSpPr>
              <p:nvPr/>
            </p:nvSpPr>
            <p:spPr bwMode="auto">
              <a:xfrm>
                <a:off x="7097874" y="6028407"/>
                <a:ext cx="287158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4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818" name="TextBox 300"/>
              <p:cNvSpPr txBox="1">
                <a:spLocks noChangeArrowheads="1"/>
              </p:cNvSpPr>
              <p:nvPr/>
            </p:nvSpPr>
            <p:spPr bwMode="auto">
              <a:xfrm>
                <a:off x="7335091" y="6028407"/>
                <a:ext cx="287159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2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819" name="TextBox 301"/>
              <p:cNvSpPr txBox="1">
                <a:spLocks noChangeArrowheads="1"/>
              </p:cNvSpPr>
              <p:nvPr/>
            </p:nvSpPr>
            <p:spPr bwMode="auto">
              <a:xfrm>
                <a:off x="7561608" y="6028407"/>
                <a:ext cx="288942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820" name="TextBox 302"/>
              <p:cNvSpPr txBox="1">
                <a:spLocks noChangeArrowheads="1"/>
              </p:cNvSpPr>
              <p:nvPr/>
            </p:nvSpPr>
            <p:spPr bwMode="auto">
              <a:xfrm>
                <a:off x="7797043" y="6028407"/>
                <a:ext cx="288942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821" name="TextBox 303"/>
              <p:cNvSpPr txBox="1">
                <a:spLocks noChangeArrowheads="1"/>
              </p:cNvSpPr>
              <p:nvPr/>
            </p:nvSpPr>
            <p:spPr bwMode="auto">
              <a:xfrm>
                <a:off x="8027126" y="6028407"/>
                <a:ext cx="287159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822" name="TextBox 304"/>
              <p:cNvSpPr txBox="1">
                <a:spLocks noChangeArrowheads="1"/>
              </p:cNvSpPr>
              <p:nvPr/>
            </p:nvSpPr>
            <p:spPr bwMode="auto">
              <a:xfrm>
                <a:off x="8282180" y="6028407"/>
                <a:ext cx="287158" cy="25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1</a:t>
                </a:r>
              </a:p>
              <a:p>
                <a:pPr algn="ctr">
                  <a:defRPr/>
                </a:pPr>
                <a:r>
                  <a:rPr lang="en-US" altLang="en-US" sz="600" b="1" kern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p:grpSp>
        <p:sp>
          <p:nvSpPr>
            <p:cNvPr id="703" name="TextBox 305"/>
            <p:cNvSpPr txBox="1">
              <a:spLocks noChangeArrowheads="1"/>
            </p:cNvSpPr>
            <p:nvPr/>
          </p:nvSpPr>
          <p:spPr bwMode="auto">
            <a:xfrm>
              <a:off x="2863960" y="5260934"/>
              <a:ext cx="4097555" cy="41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Time Since Randomization, Months</a:t>
              </a:r>
            </a:p>
          </p:txBody>
        </p:sp>
        <p:sp>
          <p:nvSpPr>
            <p:cNvPr id="704" name="TextBox 205"/>
            <p:cNvSpPr txBox="1">
              <a:spLocks noChangeArrowheads="1"/>
            </p:cNvSpPr>
            <p:nvPr/>
          </p:nvSpPr>
          <p:spPr bwMode="auto">
            <a:xfrm>
              <a:off x="4783581" y="1989060"/>
              <a:ext cx="3515084" cy="93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Ramucirumab (n = 238)</a:t>
              </a:r>
            </a:p>
            <a:p>
              <a:pPr>
                <a:defRPr/>
              </a:pP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Placebo (n = 117)</a:t>
              </a:r>
            </a:p>
            <a:p>
              <a:pPr>
                <a:defRPr/>
              </a:pPr>
              <a:r>
                <a:rPr lang="en-US" altLang="en-US" sz="1050" b="1" kern="0" dirty="0" smtClean="0">
                  <a:solidFill>
                    <a:prstClr val="black"/>
                  </a:solidFill>
                </a:rPr>
                <a:t>Censored</a:t>
              </a:r>
            </a:p>
          </p:txBody>
        </p:sp>
        <p:cxnSp>
          <p:nvCxnSpPr>
            <p:cNvPr id="82955" name="Straight Connector 22"/>
            <p:cNvCxnSpPr>
              <a:cxnSpLocks noChangeShapeType="1"/>
            </p:cNvCxnSpPr>
            <p:nvPr/>
          </p:nvCxnSpPr>
          <p:spPr bwMode="auto">
            <a:xfrm flipH="1">
              <a:off x="4572000" y="2171700"/>
              <a:ext cx="254000" cy="0"/>
            </a:xfrm>
            <a:prstGeom prst="line">
              <a:avLst/>
            </a:prstGeom>
            <a:noFill/>
            <a:ln w="15875" algn="ctr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6" name="Straight Connector 314"/>
            <p:cNvCxnSpPr>
              <a:cxnSpLocks noChangeShapeType="1"/>
            </p:cNvCxnSpPr>
            <p:nvPr/>
          </p:nvCxnSpPr>
          <p:spPr bwMode="auto">
            <a:xfrm flipH="1">
              <a:off x="4571999" y="2380385"/>
              <a:ext cx="254000" cy="0"/>
            </a:xfrm>
            <a:prstGeom prst="line">
              <a:avLst/>
            </a:prstGeom>
            <a:noFill/>
            <a:ln w="1587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7" name="Straight Connector 315"/>
            <p:cNvCxnSpPr>
              <a:cxnSpLocks noChangeShapeType="1"/>
            </p:cNvCxnSpPr>
            <p:nvPr/>
          </p:nvCxnSpPr>
          <p:spPr bwMode="auto">
            <a:xfrm rot="10800000">
              <a:off x="4697412" y="2667795"/>
              <a:ext cx="0" cy="82550"/>
            </a:xfrm>
            <a:prstGeom prst="line">
              <a:avLst/>
            </a:prstGeom>
            <a:noFill/>
            <a:ln w="15875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950" name="TextBox 1"/>
          <p:cNvSpPr txBox="1">
            <a:spLocks noChangeArrowheads="1"/>
          </p:cNvSpPr>
          <p:nvPr/>
        </p:nvSpPr>
        <p:spPr bwMode="auto">
          <a:xfrm>
            <a:off x="1524000" y="16002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smtClean="0">
                <a:solidFill>
                  <a:prstClr val="black"/>
                </a:solidFill>
              </a:rPr>
              <a:t>OS</a:t>
            </a:r>
          </a:p>
        </p:txBody>
      </p:sp>
      <p:sp>
        <p:nvSpPr>
          <p:cNvPr id="82951" name="TextBox 823"/>
          <p:cNvSpPr txBox="1">
            <a:spLocks noChangeArrowheads="1"/>
          </p:cNvSpPr>
          <p:nvPr/>
        </p:nvSpPr>
        <p:spPr bwMode="auto">
          <a:xfrm>
            <a:off x="5943600" y="16002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smtClean="0">
                <a:solidFill>
                  <a:prstClr val="black"/>
                </a:solidFill>
              </a:rPr>
              <a:t>PFS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675" y="5334000"/>
            <a:ext cx="8016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 control rate improved from 23% to 49%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low toxicity—8% grade ≥3 hypertension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 bwMode="auto">
          <a:xfrm>
            <a:off x="4953162" y="3290164"/>
            <a:ext cx="39282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969210" y="1814244"/>
            <a:ext cx="39282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342202" y="1814244"/>
            <a:ext cx="0" cy="149218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443995" y="3287522"/>
            <a:ext cx="39282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35979" y="1811602"/>
            <a:ext cx="39282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1164531" y="2627712"/>
            <a:ext cx="28348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Straight Arrow Connector 2"/>
          <p:cNvCxnSpPr>
            <a:stCxn id="23" idx="2"/>
            <a:endCxn id="24" idx="1"/>
          </p:cNvCxnSpPr>
          <p:nvPr/>
        </p:nvCxnSpPr>
        <p:spPr bwMode="auto">
          <a:xfrm flipV="1">
            <a:off x="494755" y="2631728"/>
            <a:ext cx="28348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ounded Rectangle 15"/>
          <p:cNvSpPr/>
          <p:nvPr/>
        </p:nvSpPr>
        <p:spPr>
          <a:xfrm>
            <a:off x="5534529" y="1560271"/>
            <a:ext cx="1620632" cy="1964717"/>
          </a:xfrm>
          <a:prstGeom prst="roundRect">
            <a:avLst/>
          </a:prstGeom>
          <a:solidFill>
            <a:srgbClr val="3737FF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36000" tIns="72000" rIns="36000" bIns="72000" anchor="ctr" anchorCtr="0">
            <a:spAutoFit/>
          </a:bodyPr>
          <a:lstStyle/>
          <a:p>
            <a:pPr marL="57150"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 until disease progression  or intolerable toxicity</a:t>
            </a:r>
            <a:endParaRPr lang="en-US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3621" y="4035510"/>
            <a:ext cx="8795767" cy="2066797"/>
          </a:xfrm>
          <a:prstGeom prst="roundRect">
            <a:avLst/>
          </a:prstGeom>
          <a:solidFill>
            <a:srgbClr val="CCECFF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36000" tIns="36000" rIns="36000" bIns="36000" anchor="ctr" anchorCtr="0">
            <a:spAutoFit/>
          </a:bodyPr>
          <a:lstStyle/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65113" algn="l"/>
                <a:tab pos="3405188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en-US" sz="17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inclusion criteria:</a:t>
            </a: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  <a:tab pos="3405188" algn="l"/>
              </a:tabLst>
            </a:pPr>
            <a:r>
              <a:rPr lang="en-US" dirty="0" smtClean="0">
                <a:solidFill>
                  <a:srgbClr val="00006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US" sz="17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Metastatic or locally advanced unresectable  gastric </a:t>
            </a:r>
            <a:r>
              <a:rPr lang="en-US" sz="17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7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GEJ* adenocarcinoma</a:t>
            </a:r>
          </a:p>
          <a:p>
            <a:pPr marL="0" lvl="1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en-US" sz="17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Progression after first-line platinum/</a:t>
            </a:r>
            <a:r>
              <a:rPr lang="en-US" sz="1700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fluoropyrimidine</a:t>
            </a:r>
            <a:r>
              <a:rPr lang="en-US" sz="17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chemotherapy</a:t>
            </a:r>
          </a:p>
          <a:p>
            <a:pPr marL="285750" indent="-28575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7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factors</a:t>
            </a:r>
            <a:r>
              <a:rPr lang="en-US" sz="1700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kern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700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 region  </a:t>
            </a:r>
            <a:endParaRPr lang="en-US" sz="1700" kern="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en-US" sz="1700" kern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1700" kern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Measurable </a:t>
            </a:r>
            <a:r>
              <a:rPr lang="en-US" sz="1700" kern="0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1700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sz="1700" kern="0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onmeasurable</a:t>
            </a:r>
            <a:r>
              <a:rPr lang="en-US" sz="1700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disease,                                           	</a:t>
            </a: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</a:pPr>
            <a:r>
              <a:rPr lang="en-US" sz="1700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Time to progression on first-line therapy (&lt;6 months </a:t>
            </a:r>
            <a:r>
              <a:rPr lang="en-US" sz="1700" kern="0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1700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≥6</a:t>
            </a:r>
            <a:r>
              <a:rPr lang="en-US" sz="1700" kern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700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6133" y="1177415"/>
            <a:ext cx="3719631" cy="1238201"/>
          </a:xfrm>
          <a:prstGeom prst="roundRect">
            <a:avLst/>
          </a:prstGeom>
          <a:solidFill>
            <a:srgbClr val="3737FF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6000" tIns="36000" rIns="36000" bIns="36000" anchor="ctr" anchorCtr="0">
            <a:spAutoFit/>
          </a:bodyPr>
          <a:lstStyle/>
          <a:p>
            <a:pPr algn="ctr">
              <a:defRPr/>
            </a:pPr>
            <a:r>
              <a:rPr lang="en-US" sz="17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Ramucirumab </a:t>
            </a:r>
            <a:r>
              <a:rPr lang="en-US" sz="17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mg/kg </a:t>
            </a:r>
            <a:r>
              <a:rPr lang="en-US" sz="17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 &amp; 15</a:t>
            </a:r>
            <a:endParaRPr lang="en-US" sz="17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7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Paclitaxel 80 mg/m</a:t>
            </a:r>
            <a:r>
              <a:rPr lang="en-US" sz="1700" b="1" kern="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7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1,8 &amp;15 </a:t>
            </a:r>
          </a:p>
          <a:p>
            <a:pPr algn="ctr">
              <a:defRPr/>
            </a:pPr>
            <a:r>
              <a:rPr lang="en-US" sz="1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28-day cycle</a:t>
            </a:r>
            <a:endParaRPr lang="en-US" sz="1700" b="1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7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330</a:t>
            </a:r>
            <a:endParaRPr lang="en-US" sz="17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36134" y="2829408"/>
            <a:ext cx="3719630" cy="948760"/>
          </a:xfrm>
          <a:prstGeom prst="roundRect">
            <a:avLst/>
          </a:prstGeom>
          <a:solidFill>
            <a:srgbClr val="3737FF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6000" tIns="36000" rIns="36000" bIns="36000" anchor="ctr" anchorCtr="0">
            <a:spAutoFit/>
          </a:bodyPr>
          <a:lstStyle/>
          <a:p>
            <a:pPr algn="ctr">
              <a:defRPr/>
            </a:pPr>
            <a:r>
              <a:rPr lang="en-US" sz="17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Placebo day 1&amp;15 </a:t>
            </a:r>
            <a:endParaRPr lang="en-US" sz="17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7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Paclitaxel 80 mg/m</a:t>
            </a:r>
            <a:r>
              <a:rPr lang="en-US" sz="1700" b="1" kern="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7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 1,8 &amp;15</a:t>
            </a:r>
          </a:p>
          <a:p>
            <a:pPr algn="ctr">
              <a:defRPr/>
            </a:pPr>
            <a:r>
              <a:rPr lang="en-US" sz="17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335 </a:t>
            </a:r>
            <a:endParaRPr lang="en-US" sz="17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 rot="16200000">
            <a:off x="-590157" y="2470147"/>
            <a:ext cx="1846659" cy="323165"/>
          </a:xfrm>
          <a:prstGeom prst="rect">
            <a:avLst/>
          </a:prstGeom>
          <a:solidFill>
            <a:srgbClr val="3737FF"/>
          </a:solidFill>
          <a:ln w="1905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vert" wrap="square" anchor="ctr" anchorCtr="0">
            <a:spAutoFit/>
          </a:bodyPr>
          <a:lstStyle/>
          <a:p>
            <a:pPr algn="ctr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algn="ctr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algn="ctr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778235" y="1477566"/>
            <a:ext cx="452438" cy="2308324"/>
          </a:xfrm>
          <a:prstGeom prst="rect">
            <a:avLst/>
          </a:prstGeom>
          <a:solidFill>
            <a:srgbClr val="BE0023"/>
          </a:solidFill>
          <a:ln w="9525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b" anchorCtr="1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ctr"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ctr"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  <a:p>
            <a:pPr algn="ctr"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5" name="Textfeld 13"/>
          <p:cNvSpPr txBox="1"/>
          <p:nvPr/>
        </p:nvSpPr>
        <p:spPr>
          <a:xfrm>
            <a:off x="7351295" y="2170611"/>
            <a:ext cx="1616060" cy="923330"/>
          </a:xfrm>
          <a:prstGeom prst="rect">
            <a:avLst/>
          </a:prstGeom>
          <a:solidFill>
            <a:srgbClr val="3737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and safety follow-up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5101" y="524369"/>
            <a:ext cx="7793800" cy="618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RAINBOW: Phase III Study </a:t>
            </a:r>
            <a:r>
              <a:rPr lang="en-US" sz="3600" b="1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Design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1751" y="6209234"/>
            <a:ext cx="9071809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*Gastric and GEJ will be summarized under the term GC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7887" y="1095268"/>
            <a:ext cx="873133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448011" y="1811602"/>
            <a:ext cx="0" cy="149218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5342202" y="2623696"/>
            <a:ext cx="21673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7167050" y="2631712"/>
            <a:ext cx="21673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67375" y="6414448"/>
            <a:ext cx="6210844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Wilke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H, et al.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2014;32(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3): Abstract LBA7.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2483" y="304800"/>
            <a:ext cx="8229600" cy="72911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RAINBOW: Overall Survival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366919"/>
              </p:ext>
            </p:extLst>
          </p:nvPr>
        </p:nvGraphicFramePr>
        <p:xfrm>
          <a:off x="334199" y="1046748"/>
          <a:ext cx="8301791" cy="534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87246"/>
              </p:ext>
            </p:extLst>
          </p:nvPr>
        </p:nvGraphicFramePr>
        <p:xfrm>
          <a:off x="3411941" y="1005990"/>
          <a:ext cx="5623775" cy="208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40"/>
                <a:gridCol w="1679442"/>
                <a:gridCol w="1496893"/>
              </a:tblGrid>
              <a:tr h="154073"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HR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(95% CI)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= 0.807 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(0.678, 0.962)</a:t>
                      </a:r>
                      <a:endParaRPr lang="es-PA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PA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A" sz="1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2705"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</a:pPr>
                      <a:r>
                        <a:rPr lang="en-US" sz="15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Stratified</a:t>
                      </a:r>
                      <a:r>
                        <a:rPr lang="en-US" sz="15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l</a:t>
                      </a:r>
                      <a:r>
                        <a:rPr lang="en-US" sz="15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og rank </a:t>
                      </a:r>
                      <a:r>
                        <a:rPr lang="en-US" sz="15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15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-value = </a:t>
                      </a:r>
                      <a:r>
                        <a:rPr lang="en-US" sz="15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.0169</a:t>
                      </a:r>
                    </a:p>
                    <a:p>
                      <a:pPr marL="0" indent="0" algn="ctr">
                        <a:lnSpc>
                          <a:spcPct val="90000"/>
                        </a:lnSpc>
                      </a:pPr>
                      <a:endParaRPr lang="en-US" sz="800" b="1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PA" sz="1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A" sz="1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542">
                <a:tc>
                  <a:txBody>
                    <a:bodyPr/>
                    <a:lstStyle/>
                    <a:p>
                      <a:endParaRPr lang="es-PA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A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RAM +</a:t>
                      </a:r>
                      <a:r>
                        <a:rPr lang="en-US" sz="15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PAC</a:t>
                      </a:r>
                      <a:endParaRPr lang="es-PA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A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PBO + PAC</a:t>
                      </a:r>
                      <a:endParaRPr lang="es-PA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A75"/>
                    </a:solidFill>
                  </a:tcPr>
                </a:tc>
              </a:tr>
              <a:tr h="2845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Patients / events</a:t>
                      </a:r>
                      <a:endParaRPr lang="es-PA" sz="15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330</a:t>
                      </a:r>
                      <a:r>
                        <a:rPr lang="en-US" sz="15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/ 256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335 / 260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542"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Median,</a:t>
                      </a:r>
                      <a:r>
                        <a:rPr lang="en-US" sz="15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months (95% CI)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9.63</a:t>
                      </a:r>
                      <a:r>
                        <a:rPr lang="en-US" sz="15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(8.48, 10.81)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7.36 (6.31, 8.38)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542">
                <a:tc>
                  <a:txBody>
                    <a:bodyPr/>
                    <a:lstStyle/>
                    <a:p>
                      <a:pPr marL="180975" indent="0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 6-month OS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72%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57%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542">
                <a:tc>
                  <a:txBody>
                    <a:bodyPr/>
                    <a:lstStyle/>
                    <a:p>
                      <a:pPr marL="180975" indent="0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12-month</a:t>
                      </a:r>
                      <a:r>
                        <a:rPr lang="en-US" sz="15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OS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40%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30%</a:t>
                      </a:r>
                      <a:endParaRPr lang="es-PA" sz="15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95414"/>
              </p:ext>
            </p:extLst>
          </p:nvPr>
        </p:nvGraphicFramePr>
        <p:xfrm>
          <a:off x="91288" y="6144768"/>
          <a:ext cx="8377561" cy="408432"/>
        </p:xfrm>
        <a:graphic>
          <a:graphicData uri="http://schemas.openxmlformats.org/drawingml/2006/table">
            <a:tbl>
              <a:tblPr firstRow="1" bandRow="1"/>
              <a:tblGrid>
                <a:gridCol w="884802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  <a:gridCol w="258371"/>
              </a:tblGrid>
              <a:tr h="135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RAM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+ PAC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308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267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228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148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116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PBO + PAC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109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60808" y="5821095"/>
            <a:ext cx="7633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kern="0" dirty="0" smtClean="0">
                <a:cs typeface="Arial" pitchFamily="34" charset="0"/>
              </a:rPr>
              <a:t>No. at risk</a:t>
            </a:r>
            <a:endParaRPr lang="en-US" sz="1100" kern="0" dirty="0"/>
          </a:p>
        </p:txBody>
      </p:sp>
      <p:sp>
        <p:nvSpPr>
          <p:cNvPr id="34" name="TextBox 33"/>
          <p:cNvSpPr txBox="1"/>
          <p:nvPr/>
        </p:nvSpPr>
        <p:spPr>
          <a:xfrm>
            <a:off x="1512593" y="5164755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100" b="1" kern="0" dirty="0" smtClean="0"/>
              <a:t>Censored</a:t>
            </a:r>
            <a:endParaRPr lang="en-US" sz="1100" b="1" kern="0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1306470" y="5235728"/>
            <a:ext cx="0" cy="130629"/>
          </a:xfrm>
          <a:prstGeom prst="line">
            <a:avLst/>
          </a:prstGeom>
          <a:solidFill>
            <a:srgbClr val="00FEFB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451265" y="5247298"/>
            <a:ext cx="0" cy="130629"/>
          </a:xfrm>
          <a:prstGeom prst="line">
            <a:avLst/>
          </a:prstGeom>
          <a:solidFill>
            <a:srgbClr val="00FEFB"/>
          </a:solidFill>
          <a:ln w="38100" cap="flat" cmpd="sng" algn="ctr">
            <a:solidFill>
              <a:srgbClr val="10D3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935361" y="3568641"/>
            <a:ext cx="2146613" cy="326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Δ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 = 2.3 months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375" y="6550928"/>
            <a:ext cx="6210844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Wilke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H, et al.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2014;32(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3): Abstract LBA7.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497116"/>
              </p:ext>
            </p:extLst>
          </p:nvPr>
        </p:nvGraphicFramePr>
        <p:xfrm>
          <a:off x="374540" y="981425"/>
          <a:ext cx="8502696" cy="512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52590"/>
              </p:ext>
            </p:extLst>
          </p:nvPr>
        </p:nvGraphicFramePr>
        <p:xfrm>
          <a:off x="127896" y="6118390"/>
          <a:ext cx="8783870" cy="438912"/>
        </p:xfrm>
        <a:graphic>
          <a:graphicData uri="http://schemas.openxmlformats.org/drawingml/2006/table">
            <a:tbl>
              <a:tblPr firstRow="1" bandRow="1"/>
              <a:tblGrid>
                <a:gridCol w="979009"/>
                <a:gridCol w="397042"/>
                <a:gridCol w="168442"/>
                <a:gridCol w="348916"/>
                <a:gridCol w="240632"/>
                <a:gridCol w="385010"/>
                <a:gridCol w="324853"/>
                <a:gridCol w="336884"/>
                <a:gridCol w="312821"/>
                <a:gridCol w="300790"/>
                <a:gridCol w="348916"/>
                <a:gridCol w="372978"/>
                <a:gridCol w="324853"/>
                <a:gridCol w="288758"/>
                <a:gridCol w="312821"/>
                <a:gridCol w="348916"/>
                <a:gridCol w="336884"/>
                <a:gridCol w="348916"/>
                <a:gridCol w="300789"/>
                <a:gridCol w="288758"/>
                <a:gridCol w="348916"/>
                <a:gridCol w="324853"/>
                <a:gridCol w="312821"/>
                <a:gridCol w="324852"/>
                <a:gridCol w="405440"/>
              </a:tblGrid>
              <a:tr h="1354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RAM + PAC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259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PBO + PAC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8287" y="5824993"/>
            <a:ext cx="81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kern="0" dirty="0" smtClean="0">
                <a:cs typeface="Arial" pitchFamily="34" charset="0"/>
              </a:rPr>
              <a:t>No. at risk</a:t>
            </a:r>
            <a:endParaRPr lang="en-US" sz="1200" kern="0" dirty="0"/>
          </a:p>
        </p:txBody>
      </p:sp>
      <p:sp>
        <p:nvSpPr>
          <p:cNvPr id="41" name="TextBox 40"/>
          <p:cNvSpPr txBox="1"/>
          <p:nvPr/>
        </p:nvSpPr>
        <p:spPr>
          <a:xfrm>
            <a:off x="1633750" y="5025991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1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Censored</a:t>
            </a:r>
            <a:endParaRPr lang="en-US" sz="11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1481350" y="5091305"/>
            <a:ext cx="0" cy="130629"/>
          </a:xfrm>
          <a:prstGeom prst="line">
            <a:avLst/>
          </a:prstGeom>
          <a:solidFill>
            <a:srgbClr val="00FEFB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633750" y="5091305"/>
            <a:ext cx="0" cy="130629"/>
          </a:xfrm>
          <a:prstGeom prst="line">
            <a:avLst/>
          </a:prstGeom>
          <a:solidFill>
            <a:srgbClr val="00FEFB"/>
          </a:solidFill>
          <a:ln w="28575" cap="flat" cmpd="sng" algn="ctr">
            <a:solidFill>
              <a:srgbClr val="10D3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5"/>
          <p:cNvSpPr/>
          <p:nvPr/>
        </p:nvSpPr>
        <p:spPr>
          <a:xfrm>
            <a:off x="176018" y="396650"/>
            <a:ext cx="88997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RAINBOW: PFS &amp; Response Rates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375" y="6550928"/>
            <a:ext cx="6210844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Wilke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H, et al.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2014;32(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3): Abstract LBA7.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3865"/>
              </p:ext>
            </p:extLst>
          </p:nvPr>
        </p:nvGraphicFramePr>
        <p:xfrm>
          <a:off x="3466523" y="961738"/>
          <a:ext cx="5526229" cy="3052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929"/>
                <a:gridCol w="1647377"/>
                <a:gridCol w="1504923"/>
              </a:tblGrid>
              <a:tr h="319755"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HR 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(95% CI)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= 0.635 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(0.536, 0.752)</a:t>
                      </a: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PA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A" sz="1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938"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Stratified log rank </a:t>
                      </a:r>
                      <a:r>
                        <a:rPr lang="en-US" sz="1500" b="1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P-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 &lt; </a:t>
                      </a:r>
                      <a:r>
                        <a:rPr lang="en-US" sz="15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.0001</a:t>
                      </a:r>
                    </a:p>
                    <a:p>
                      <a:pPr marL="0" indent="0" algn="ctr">
                        <a:lnSpc>
                          <a:spcPct val="90000"/>
                        </a:lnSpc>
                      </a:pPr>
                      <a:endParaRPr lang="en-US" sz="8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PA" sz="1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A" sz="1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02">
                <a:tc>
                  <a:txBody>
                    <a:bodyPr/>
                    <a:lstStyle/>
                    <a:p>
                      <a:endParaRPr lang="es-PA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A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RAM + PAC</a:t>
                      </a:r>
                      <a:endParaRPr lang="es-PA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A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PBO</a:t>
                      </a:r>
                      <a:r>
                        <a:rPr lang="en-US" sz="15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+ PAC</a:t>
                      </a:r>
                      <a:endParaRPr lang="es-PA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A75"/>
                    </a:solidFill>
                  </a:tcPr>
                </a:tc>
              </a:tr>
              <a:tr h="251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Patients / events</a:t>
                      </a:r>
                      <a:endParaRPr lang="es-PA" sz="15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330 / 279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335 / 296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02"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Median,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months (95% CI)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4.40 (4.24, 5.32)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2.86 (2.79, 3.02)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02">
                <a:tc>
                  <a:txBody>
                    <a:bodyPr/>
                    <a:lstStyle/>
                    <a:p>
                      <a:pPr marL="180975" indent="0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6-Month PFS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36%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17%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02">
                <a:tc>
                  <a:txBody>
                    <a:bodyPr/>
                    <a:lstStyle/>
                    <a:p>
                      <a:pPr marL="180975" indent="0"/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9-Month</a:t>
                      </a:r>
                      <a:r>
                        <a:rPr lang="es-PA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PFS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22%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10%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02">
                <a:tc>
                  <a:txBody>
                    <a:bodyPr/>
                    <a:lstStyle/>
                    <a:p>
                      <a:pPr marL="0" indent="0"/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Response </a:t>
                      </a:r>
                      <a:r>
                        <a:rPr lang="es-PA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rate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28%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16%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02">
                <a:tc>
                  <a:txBody>
                    <a:bodyPr/>
                    <a:lstStyle/>
                    <a:p>
                      <a:pPr marL="0" indent="0"/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A" sz="1500" b="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= .0001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A" sz="1600" b="1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02">
                <a:tc>
                  <a:txBody>
                    <a:bodyPr/>
                    <a:lstStyle/>
                    <a:p>
                      <a:pPr marL="0" indent="0"/>
                      <a:r>
                        <a:rPr lang="es-PA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Disease</a:t>
                      </a:r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control </a:t>
                      </a:r>
                      <a:r>
                        <a:rPr lang="es-PA" sz="15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rate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80%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64%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02">
                <a:tc>
                  <a:txBody>
                    <a:bodyPr/>
                    <a:lstStyle/>
                    <a:p>
                      <a:pPr marL="0" indent="0"/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A" sz="1500" b="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s-PA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&lt;.0001</a:t>
                      </a:r>
                      <a:endParaRPr lang="es-PA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A" sz="1600" b="1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18000" marB="18000" anchor="ctr">
                    <a:lnL w="12700" cmpd="sng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1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7382"/>
            <a:ext cx="8382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Case: Background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40-year-old man presents with upper abdominal pain and unexplained weight loss of 6 pounds over 2 months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Medical history of chronic gastritis, no history of familial cancer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Esophagogastroduodenoscopy results reveal 4 ulcerated masses (6 cm) arising in the gastric cardia and extending into the gastric body in the lesser curvature of the stomach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Biopsy results show poorly </a:t>
            </a:r>
            <a:r>
              <a:rPr lang="en-US" sz="2000" i="1" dirty="0" smtClean="0"/>
              <a:t>Helicobacter pylori</a:t>
            </a:r>
            <a:r>
              <a:rPr lang="en-US" sz="2000" dirty="0" smtClean="0"/>
              <a:t>–negative, HER2-negative poorly differentiated intestinal-type adenocarcinoma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Computed tomography (CT) results show an enhanced mass in the lesser curvature of the stomach, lymphadenopathy along the gastrohepatic ligament, and multiple liver metastases up to 3 cm in size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Laboratory: Hgb 11g/</a:t>
            </a:r>
            <a:r>
              <a:rPr lang="en-US" sz="2000" dirty="0" err="1" smtClean="0"/>
              <a:t>dL</a:t>
            </a:r>
            <a:r>
              <a:rPr lang="en-US" sz="2000" dirty="0" smtClean="0"/>
              <a:t>, AST and ALT 1.5 x ULN, bilirubin and renal function tests normal; CEA and CA 72-4 4x ULN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ECOG PS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305490"/>
            <a:ext cx="871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ALT,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alanine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aminotransferase; AST,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aspartate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aminotransferase; CEA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carcinoembryonic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antigen; ECOG, Eastern Cooperative Oncology Group; Hgb, hemoglobin; PS, performance status; ULN, upper limits of normal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225425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 smtClean="0"/>
              <a:t>How Might Our Treatment Differ if This Patient Had Been HER2-Positive?</a:t>
            </a:r>
          </a:p>
        </p:txBody>
      </p:sp>
      <p:sp>
        <p:nvSpPr>
          <p:cNvPr id="64515" name="Rectangle 7"/>
          <p:cNvSpPr>
            <a:spLocks noChangeArrowheads="1"/>
          </p:cNvSpPr>
          <p:nvPr/>
        </p:nvSpPr>
        <p:spPr bwMode="auto">
          <a:xfrm>
            <a:off x="352425" y="5867400"/>
            <a:ext cx="8791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smtClean="0">
                <a:cs typeface="Arial" pitchFamily="34" charset="0"/>
              </a:rPr>
              <a:t>FISH</a:t>
            </a:r>
            <a:r>
              <a:rPr lang="en-US" altLang="en-US" sz="1000" b="1" dirty="0">
                <a:cs typeface="Arial" pitchFamily="34" charset="0"/>
              </a:rPr>
              <a:t>, fluorescence in situ </a:t>
            </a:r>
            <a:r>
              <a:rPr lang="en-US" altLang="en-US" sz="1000" b="1" dirty="0" smtClean="0">
                <a:cs typeface="Arial" pitchFamily="34" charset="0"/>
              </a:rPr>
              <a:t>hybridization; IHC, immunohistochemistry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cs typeface="Arial" pitchFamily="34" charset="0"/>
              </a:rPr>
              <a:t>Bang YJ, </a:t>
            </a:r>
            <a:r>
              <a:rPr lang="en-US" altLang="en-US" sz="1200" b="1" dirty="0">
                <a:cs typeface="Arial" pitchFamily="34" charset="0"/>
              </a:rPr>
              <a:t>et al. </a:t>
            </a:r>
            <a:r>
              <a:rPr lang="en-US" altLang="en-US" sz="1200" b="1" i="1" dirty="0">
                <a:cs typeface="Arial" pitchFamily="34" charset="0"/>
              </a:rPr>
              <a:t>Lancet. </a:t>
            </a:r>
            <a:r>
              <a:rPr lang="en-US" altLang="en-US" sz="1200" b="1" dirty="0" smtClean="0">
                <a:cs typeface="Arial" pitchFamily="34" charset="0"/>
              </a:rPr>
              <a:t>2010;376(9742</a:t>
            </a:r>
            <a:r>
              <a:rPr lang="en-US" altLang="en-US" sz="1200" b="1" dirty="0">
                <a:cs typeface="Arial" pitchFamily="34" charset="0"/>
              </a:rPr>
              <a:t>):</a:t>
            </a:r>
            <a:r>
              <a:rPr lang="en-US" altLang="en-US" sz="1200" b="1" dirty="0" smtClean="0">
                <a:cs typeface="Arial" pitchFamily="34" charset="0"/>
              </a:rPr>
              <a:t>687-697</a:t>
            </a:r>
            <a:r>
              <a:rPr lang="en-US" altLang="en-US" sz="1200" b="1" dirty="0">
                <a:cs typeface="Arial" pitchFamily="34" charset="0"/>
              </a:rPr>
              <a:t>. </a:t>
            </a:r>
            <a:r>
              <a:rPr lang="en-US" altLang="en-US" sz="1200" b="1" dirty="0" err="1">
                <a:cs typeface="Arial" pitchFamily="34" charset="0"/>
              </a:rPr>
              <a:t>Gravalos</a:t>
            </a:r>
            <a:r>
              <a:rPr lang="en-US" altLang="en-US" sz="1200" b="1" dirty="0">
                <a:cs typeface="Arial" pitchFamily="34" charset="0"/>
              </a:rPr>
              <a:t> C, </a:t>
            </a:r>
            <a:r>
              <a:rPr lang="en-US" altLang="en-US" sz="1200" b="1" dirty="0" smtClean="0">
                <a:cs typeface="Arial" pitchFamily="34" charset="0"/>
              </a:rPr>
              <a:t>et al. </a:t>
            </a:r>
            <a:r>
              <a:rPr lang="en-US" altLang="en-US" sz="1200" b="1" i="1" dirty="0">
                <a:cs typeface="Arial" pitchFamily="34" charset="0"/>
              </a:rPr>
              <a:t>Ann </a:t>
            </a:r>
            <a:r>
              <a:rPr lang="en-US" altLang="en-US" sz="1200" b="1" i="1" dirty="0" err="1">
                <a:cs typeface="Arial" pitchFamily="34" charset="0"/>
              </a:rPr>
              <a:t>Oncol</a:t>
            </a:r>
            <a:r>
              <a:rPr lang="en-US" altLang="en-US" sz="1200" b="1" dirty="0">
                <a:cs typeface="Arial" pitchFamily="34" charset="0"/>
              </a:rPr>
              <a:t>. </a:t>
            </a:r>
            <a:r>
              <a:rPr lang="en-US" altLang="en-US" sz="1200" b="1" dirty="0" smtClean="0">
                <a:cs typeface="Arial" pitchFamily="34" charset="0"/>
              </a:rPr>
              <a:t>2008;19(9):1523-1529</a:t>
            </a:r>
            <a:r>
              <a:rPr lang="en-US" altLang="en-US" sz="1200" b="1" dirty="0">
                <a:cs typeface="Arial" pitchFamily="34" charset="0"/>
              </a:rPr>
              <a:t>. Yano T, et al. </a:t>
            </a:r>
            <a:r>
              <a:rPr lang="en-US" altLang="en-US" sz="1200" b="1" i="1" dirty="0">
                <a:cs typeface="Arial" pitchFamily="34" charset="0"/>
              </a:rPr>
              <a:t>J </a:t>
            </a:r>
            <a:r>
              <a:rPr lang="en-US" altLang="en-US" sz="1200" b="1" i="1" dirty="0" err="1">
                <a:cs typeface="Arial" pitchFamily="34" charset="0"/>
              </a:rPr>
              <a:t>Clin</a:t>
            </a:r>
            <a:r>
              <a:rPr lang="en-US" altLang="en-US" sz="1200" b="1" i="1" dirty="0">
                <a:cs typeface="Arial" pitchFamily="34" charset="0"/>
              </a:rPr>
              <a:t> </a:t>
            </a:r>
            <a:r>
              <a:rPr lang="en-US" altLang="en-US" sz="1200" b="1" i="1" dirty="0" err="1">
                <a:cs typeface="Arial" pitchFamily="34" charset="0"/>
              </a:rPr>
              <a:t>Oncol</a:t>
            </a:r>
            <a:r>
              <a:rPr lang="en-US" altLang="en-US" sz="1200" b="1" dirty="0">
                <a:cs typeface="Arial" pitchFamily="34" charset="0"/>
              </a:rPr>
              <a:t>. </a:t>
            </a:r>
            <a:r>
              <a:rPr lang="en-US" altLang="en-US" sz="1200" b="1" dirty="0" smtClean="0">
                <a:cs typeface="Arial" pitchFamily="34" charset="0"/>
              </a:rPr>
              <a:t>2004;22(14S): Abstract 4053. </a:t>
            </a:r>
            <a:r>
              <a:rPr lang="en-US" altLang="en-US" sz="1200" b="1" dirty="0" err="1">
                <a:cs typeface="Arial" pitchFamily="34" charset="0"/>
              </a:rPr>
              <a:t>Gravolos</a:t>
            </a:r>
            <a:r>
              <a:rPr lang="en-US" altLang="en-US" sz="1200" b="1" dirty="0">
                <a:cs typeface="Arial" pitchFamily="34" charset="0"/>
              </a:rPr>
              <a:t> C, et al. Presented at: 2007 Gastrointestinal Cancer Symposium; January 19-21, 2007: Orlando, Florida. </a:t>
            </a:r>
            <a:r>
              <a:rPr lang="en-US" altLang="en-US" sz="1200" b="1" dirty="0" smtClean="0">
                <a:cs typeface="Arial" pitchFamily="34" charset="0"/>
              </a:rPr>
              <a:t>Abstract 89</a:t>
            </a:r>
            <a:r>
              <a:rPr lang="en-US" altLang="en-US" sz="1200" b="1" dirty="0">
                <a:cs typeface="Arial" pitchFamily="34" charset="0"/>
              </a:rPr>
              <a:t>.</a:t>
            </a:r>
            <a:r>
              <a:rPr lang="en-US" altLang="en-US" sz="1200" b="1" dirty="0" smtClean="0">
                <a:cs typeface="Arial" pitchFamily="34" charset="0"/>
              </a:rPr>
              <a:t> </a:t>
            </a:r>
            <a:r>
              <a:rPr lang="en-US" altLang="en-US" sz="1200" b="1" dirty="0" err="1">
                <a:cs typeface="Arial" pitchFamily="34" charset="0"/>
              </a:rPr>
              <a:t>Lordick</a:t>
            </a:r>
            <a:r>
              <a:rPr lang="en-US" altLang="en-US" sz="1200" b="1" dirty="0">
                <a:cs typeface="Arial" pitchFamily="34" charset="0"/>
              </a:rPr>
              <a:t> F, et al. </a:t>
            </a:r>
            <a:r>
              <a:rPr lang="en-US" altLang="en-US" sz="1200" b="1" i="1" dirty="0" err="1">
                <a:cs typeface="Arial" pitchFamily="34" charset="0"/>
              </a:rPr>
              <a:t>Eur</a:t>
            </a:r>
            <a:r>
              <a:rPr lang="en-US" altLang="en-US" sz="1200" b="1" i="1" dirty="0">
                <a:cs typeface="Arial" pitchFamily="34" charset="0"/>
              </a:rPr>
              <a:t> J </a:t>
            </a:r>
            <a:r>
              <a:rPr lang="en-US" altLang="en-US" sz="1200" b="1" i="1" dirty="0" smtClean="0">
                <a:cs typeface="Arial" pitchFamily="34" charset="0"/>
              </a:rPr>
              <a:t>Cancer</a:t>
            </a:r>
            <a:r>
              <a:rPr lang="en-US" altLang="en-US" sz="1200" b="1" dirty="0" smtClean="0">
                <a:cs typeface="Arial" pitchFamily="34" charset="0"/>
              </a:rPr>
              <a:t> </a:t>
            </a:r>
            <a:r>
              <a:rPr lang="en-US" sz="1200" b="1" i="1" dirty="0"/>
              <a:t>Suppl</a:t>
            </a:r>
            <a:r>
              <a:rPr lang="en-US" sz="1200" i="1" dirty="0"/>
              <a:t>. </a:t>
            </a:r>
            <a:r>
              <a:rPr lang="en-US" sz="1200" b="1" dirty="0"/>
              <a:t>2007;5(4</a:t>
            </a:r>
            <a:r>
              <a:rPr lang="en-US" sz="1200" b="1" dirty="0" smtClean="0"/>
              <a:t>):</a:t>
            </a:r>
            <a:r>
              <a:rPr lang="en-US" sz="1200" b="1" dirty="0">
                <a:cs typeface="Arial" pitchFamily="34" charset="0"/>
              </a:rPr>
              <a:t> </a:t>
            </a:r>
            <a:r>
              <a:rPr lang="en-US" altLang="en-US" sz="1200" b="1" dirty="0" smtClean="0">
                <a:cs typeface="Arial" pitchFamily="34" charset="0"/>
              </a:rPr>
              <a:t>Abstract 3541. </a:t>
            </a:r>
            <a:endParaRPr lang="en-US" altLang="en-US" sz="1200" b="1" dirty="0">
              <a:cs typeface="Arial" pitchFamily="34" charset="0"/>
            </a:endParaRPr>
          </a:p>
        </p:txBody>
      </p:sp>
      <p:sp>
        <p:nvSpPr>
          <p:cNvPr id="64516" name="Rectangle 4" descr="5"/>
          <p:cNvSpPr>
            <a:spLocks noChangeArrowheads="1"/>
          </p:cNvSpPr>
          <p:nvPr/>
        </p:nvSpPr>
        <p:spPr bwMode="auto">
          <a:xfrm>
            <a:off x="901700" y="3028949"/>
            <a:ext cx="7327900" cy="371475"/>
          </a:xfrm>
          <a:prstGeom prst="rect">
            <a:avLst/>
          </a:prstGeom>
          <a:solidFill>
            <a:srgbClr val="FFBA75"/>
          </a:solidFill>
          <a:ln>
            <a:noFill/>
          </a:ln>
          <a:extLst/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cs typeface="Arial" pitchFamily="34" charset="0"/>
              </a:rPr>
              <a:t>Incidence of HER2 Expression by IHC or FISH</a:t>
            </a:r>
            <a:r>
              <a:rPr lang="en-US" altLang="en-US" sz="1800" b="1" baseline="30000" dirty="0">
                <a:cs typeface="Arial" pitchFamily="34" charset="0"/>
              </a:rPr>
              <a:t>1-6</a:t>
            </a:r>
          </a:p>
        </p:txBody>
      </p:sp>
      <p:sp>
        <p:nvSpPr>
          <p:cNvPr id="64517" name="Rectangle 5" descr="6"/>
          <p:cNvSpPr>
            <a:spLocks noChangeArrowheads="1"/>
          </p:cNvSpPr>
          <p:nvPr/>
        </p:nvSpPr>
        <p:spPr bwMode="auto">
          <a:xfrm>
            <a:off x="901700" y="3400424"/>
            <a:ext cx="3086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cs typeface="Arial" pitchFamily="34" charset="0"/>
              </a:rPr>
              <a:t>All </a:t>
            </a:r>
            <a:r>
              <a:rPr lang="en-US" altLang="en-US" sz="1600" dirty="0" smtClean="0">
                <a:cs typeface="Arial" pitchFamily="34" charset="0"/>
              </a:rPr>
              <a:t>gastric cancer </a:t>
            </a:r>
            <a:r>
              <a:rPr lang="en-US" altLang="en-US" sz="1600" dirty="0">
                <a:cs typeface="Arial" pitchFamily="34" charset="0"/>
              </a:rPr>
              <a:t>tumors</a:t>
            </a:r>
          </a:p>
        </p:txBody>
      </p:sp>
      <p:sp>
        <p:nvSpPr>
          <p:cNvPr id="64518" name="Rectangle 6" descr="7"/>
          <p:cNvSpPr>
            <a:spLocks noChangeArrowheads="1"/>
          </p:cNvSpPr>
          <p:nvPr/>
        </p:nvSpPr>
        <p:spPr bwMode="auto">
          <a:xfrm>
            <a:off x="3987800" y="3400424"/>
            <a:ext cx="22304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latin typeface="Times" pitchFamily="18" charset="0"/>
                <a:cs typeface="Arial" pitchFamily="34" charset="0"/>
              </a:rPr>
              <a:t>──</a:t>
            </a:r>
          </a:p>
        </p:txBody>
      </p:sp>
      <p:sp>
        <p:nvSpPr>
          <p:cNvPr id="64519" name="Rectangle 7" descr="8"/>
          <p:cNvSpPr>
            <a:spLocks noChangeArrowheads="1"/>
          </p:cNvSpPr>
          <p:nvPr/>
        </p:nvSpPr>
        <p:spPr bwMode="auto">
          <a:xfrm>
            <a:off x="6218237" y="3400424"/>
            <a:ext cx="20113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cs typeface="Arial" pitchFamily="34" charset="0"/>
              </a:rPr>
              <a:t>13% to 23</a:t>
            </a:r>
            <a:r>
              <a:rPr lang="en-US" altLang="en-US" sz="1600" dirty="0">
                <a:cs typeface="Arial" pitchFamily="34" charset="0"/>
              </a:rPr>
              <a:t>%</a:t>
            </a:r>
          </a:p>
        </p:txBody>
      </p:sp>
      <p:sp>
        <p:nvSpPr>
          <p:cNvPr id="64520" name="Rectangle 8" descr="9"/>
          <p:cNvSpPr>
            <a:spLocks noChangeArrowheads="1"/>
          </p:cNvSpPr>
          <p:nvPr/>
        </p:nvSpPr>
        <p:spPr bwMode="auto">
          <a:xfrm>
            <a:off x="901700" y="3771899"/>
            <a:ext cx="30861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cs typeface="Arial" pitchFamily="34" charset="0"/>
              </a:rPr>
              <a:t>Histology</a:t>
            </a:r>
          </a:p>
        </p:txBody>
      </p:sp>
      <p:sp>
        <p:nvSpPr>
          <p:cNvPr id="64521" name="Rectangle 9" descr="10"/>
          <p:cNvSpPr>
            <a:spLocks noChangeArrowheads="1"/>
          </p:cNvSpPr>
          <p:nvPr/>
        </p:nvSpPr>
        <p:spPr bwMode="auto">
          <a:xfrm>
            <a:off x="3987800" y="3771899"/>
            <a:ext cx="2230437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cs typeface="Arial" pitchFamily="34" charset="0"/>
              </a:rPr>
              <a:t>Intestinal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cs typeface="Arial" pitchFamily="34" charset="0"/>
              </a:rPr>
              <a:t>Diffuse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cs typeface="Arial" pitchFamily="34" charset="0"/>
              </a:rPr>
              <a:t>Mixed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cs typeface="Arial" pitchFamily="34" charset="0"/>
              </a:rPr>
              <a:t>Unknown</a:t>
            </a:r>
          </a:p>
        </p:txBody>
      </p:sp>
      <p:sp>
        <p:nvSpPr>
          <p:cNvPr id="64522" name="Rectangle 10" descr="11"/>
          <p:cNvSpPr>
            <a:spLocks noChangeArrowheads="1"/>
          </p:cNvSpPr>
          <p:nvPr/>
        </p:nvSpPr>
        <p:spPr bwMode="auto">
          <a:xfrm>
            <a:off x="6218237" y="3771899"/>
            <a:ext cx="2011363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cs typeface="Arial" pitchFamily="34" charset="0"/>
              </a:rPr>
              <a:t>16% to 34</a:t>
            </a:r>
            <a:r>
              <a:rPr lang="en-US" altLang="en-US" sz="1600" dirty="0">
                <a:cs typeface="Arial" pitchFamily="34" charset="0"/>
              </a:rPr>
              <a:t>%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cs typeface="Arial" pitchFamily="34" charset="0"/>
              </a:rPr>
              <a:t>6% to 7</a:t>
            </a:r>
            <a:r>
              <a:rPr lang="en-US" altLang="en-US" sz="1600" dirty="0">
                <a:cs typeface="Arial" pitchFamily="34" charset="0"/>
              </a:rPr>
              <a:t>%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cs typeface="Arial" pitchFamily="34" charset="0"/>
              </a:rPr>
              <a:t>20%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cs typeface="Arial" pitchFamily="34" charset="0"/>
              </a:rPr>
              <a:t>14%</a:t>
            </a:r>
          </a:p>
        </p:txBody>
      </p:sp>
      <p:sp>
        <p:nvSpPr>
          <p:cNvPr id="64523" name="Rectangle 11" descr="12"/>
          <p:cNvSpPr>
            <a:spLocks noChangeArrowheads="1"/>
          </p:cNvSpPr>
          <p:nvPr/>
        </p:nvSpPr>
        <p:spPr bwMode="auto">
          <a:xfrm>
            <a:off x="901700" y="4840286"/>
            <a:ext cx="308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cs typeface="Arial" pitchFamily="34" charset="0"/>
              </a:rPr>
              <a:t>Primary tumor location</a:t>
            </a:r>
          </a:p>
        </p:txBody>
      </p:sp>
      <p:sp>
        <p:nvSpPr>
          <p:cNvPr id="64524" name="Rectangle 12" descr="13"/>
          <p:cNvSpPr>
            <a:spLocks noChangeArrowheads="1"/>
          </p:cNvSpPr>
          <p:nvPr/>
        </p:nvSpPr>
        <p:spPr bwMode="auto">
          <a:xfrm>
            <a:off x="3987800" y="4840286"/>
            <a:ext cx="2230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cs typeface="Arial" pitchFamily="34" charset="0"/>
              </a:rPr>
              <a:t>GEJ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cs typeface="Arial" pitchFamily="34" charset="0"/>
              </a:rPr>
              <a:t>Gastric</a:t>
            </a:r>
          </a:p>
        </p:txBody>
      </p:sp>
      <p:sp>
        <p:nvSpPr>
          <p:cNvPr id="64525" name="Rectangle 13" descr="14"/>
          <p:cNvSpPr>
            <a:spLocks noChangeArrowheads="1"/>
          </p:cNvSpPr>
          <p:nvPr/>
        </p:nvSpPr>
        <p:spPr bwMode="auto">
          <a:xfrm>
            <a:off x="6218237" y="4840286"/>
            <a:ext cx="2011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cs typeface="Arial" pitchFamily="34" charset="0"/>
              </a:rPr>
              <a:t>25% to 34</a:t>
            </a:r>
            <a:r>
              <a:rPr lang="en-US" altLang="en-US" sz="1600" dirty="0">
                <a:cs typeface="Arial" pitchFamily="34" charset="0"/>
              </a:rPr>
              <a:t>%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cs typeface="Arial" pitchFamily="34" charset="0"/>
              </a:rPr>
              <a:t>9% to 20</a:t>
            </a:r>
            <a:r>
              <a:rPr lang="en-US" altLang="en-US" sz="1600" dirty="0">
                <a:cs typeface="Arial" pitchFamily="34" charset="0"/>
              </a:rPr>
              <a:t>%</a:t>
            </a:r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901700" y="3028949"/>
            <a:ext cx="7327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2576" tIns="47512" rIns="52576" bIns="47512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901700" y="3400424"/>
            <a:ext cx="7327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2576" tIns="47512" rIns="52576" bIns="47512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901700" y="5419724"/>
            <a:ext cx="7327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2576" tIns="47512" rIns="52576" bIns="47512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24" name="Rectangle 17"/>
          <p:cNvSpPr>
            <a:spLocks noGrp="1" noChangeArrowheads="1"/>
          </p:cNvSpPr>
          <p:nvPr>
            <p:ph idx="1"/>
          </p:nvPr>
        </p:nvSpPr>
        <p:spPr>
          <a:xfrm>
            <a:off x="228600" y="1265237"/>
            <a:ext cx="8915400" cy="45259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nl-NL" dirty="0" smtClean="0"/>
              <a:t>	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nl-NL" dirty="0" smtClean="0"/>
              <a:t>Expression of HER2 in Gastric Cancer</a:t>
            </a:r>
          </a:p>
        </p:txBody>
      </p:sp>
    </p:spTree>
    <p:extLst>
      <p:ext uri="{BB962C8B-B14F-4D97-AF65-F5344CB8AC3E}">
        <p14:creationId xmlns:p14="http://schemas.microsoft.com/office/powerpoint/2010/main" val="1160362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7"/>
          <p:cNvSpPr txBox="1">
            <a:spLocks noChangeArrowheads="1"/>
          </p:cNvSpPr>
          <p:nvPr/>
        </p:nvSpPr>
        <p:spPr bwMode="auto">
          <a:xfrm>
            <a:off x="342900" y="6425426"/>
            <a:ext cx="796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cs typeface="Arial" pitchFamily="34" charset="0"/>
              </a:rPr>
              <a:t>Bang </a:t>
            </a:r>
            <a:r>
              <a:rPr lang="en-US" altLang="en-US" sz="1200" b="1" dirty="0">
                <a:cs typeface="Arial" pitchFamily="34" charset="0"/>
              </a:rPr>
              <a:t>Y, et al. </a:t>
            </a:r>
            <a:r>
              <a:rPr lang="en-US" altLang="en-US" sz="1200" b="1" i="1" dirty="0">
                <a:cs typeface="Arial" pitchFamily="34" charset="0"/>
              </a:rPr>
              <a:t>Lancet. </a:t>
            </a:r>
            <a:r>
              <a:rPr lang="en-US" altLang="en-US" sz="1200" b="1" dirty="0">
                <a:cs typeface="Arial" pitchFamily="34" charset="0"/>
              </a:rPr>
              <a:t>2010;6736(10):61121-61132.</a:t>
            </a:r>
            <a:endParaRPr lang="en-US" altLang="en-US" sz="1200" b="1" dirty="0"/>
          </a:p>
        </p:txBody>
      </p:sp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-12700" y="250825"/>
            <a:ext cx="9151938" cy="1144588"/>
          </a:xfrm>
        </p:spPr>
        <p:txBody>
          <a:bodyPr/>
          <a:lstStyle/>
          <a:p>
            <a:pPr>
              <a:defRPr/>
            </a:pPr>
            <a:r>
              <a:rPr lang="en-GB" sz="4000" dirty="0" smtClean="0"/>
              <a:t>Results of the Phase III </a:t>
            </a:r>
            <a:r>
              <a:rPr lang="en-GB" sz="4000" dirty="0" err="1" smtClean="0"/>
              <a:t>ToGA</a:t>
            </a:r>
            <a:r>
              <a:rPr lang="en-GB" sz="4000" dirty="0" smtClean="0"/>
              <a:t> Trial</a:t>
            </a:r>
          </a:p>
        </p:txBody>
      </p:sp>
      <p:sp>
        <p:nvSpPr>
          <p:cNvPr id="66563" name="Text Box 120"/>
          <p:cNvSpPr txBox="1">
            <a:spLocks noChangeArrowheads="1"/>
          </p:cNvSpPr>
          <p:nvPr/>
        </p:nvSpPr>
        <p:spPr bwMode="auto">
          <a:xfrm>
            <a:off x="3657600" y="5141913"/>
            <a:ext cx="2014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dirty="0" smtClean="0">
                <a:cs typeface="Arial" pitchFamily="34" charset="0"/>
              </a:rPr>
              <a:t>Time, months</a:t>
            </a:r>
            <a:endParaRPr lang="en-US" altLang="en-US" sz="1600" dirty="0">
              <a:cs typeface="Arial" pitchFamily="34" charset="0"/>
            </a:endParaRPr>
          </a:p>
        </p:txBody>
      </p:sp>
      <p:sp>
        <p:nvSpPr>
          <p:cNvPr id="66564" name="Text Box 123"/>
          <p:cNvSpPr txBox="1">
            <a:spLocks noChangeArrowheads="1"/>
          </p:cNvSpPr>
          <p:nvPr/>
        </p:nvSpPr>
        <p:spPr bwMode="auto">
          <a:xfrm>
            <a:off x="1536700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294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290</a:t>
            </a:r>
            <a:endParaRPr lang="en-US" altLang="en-US" sz="1200">
              <a:cs typeface="Arial" pitchFamily="34" charset="0"/>
            </a:endParaRPr>
          </a:p>
        </p:txBody>
      </p:sp>
      <p:sp>
        <p:nvSpPr>
          <p:cNvPr id="66565" name="Text Box 126"/>
          <p:cNvSpPr txBox="1">
            <a:spLocks noChangeArrowheads="1"/>
          </p:cNvSpPr>
          <p:nvPr/>
        </p:nvSpPr>
        <p:spPr bwMode="auto">
          <a:xfrm>
            <a:off x="1870075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277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266</a:t>
            </a:r>
          </a:p>
        </p:txBody>
      </p:sp>
      <p:sp>
        <p:nvSpPr>
          <p:cNvPr id="66566" name="Text Box 129"/>
          <p:cNvSpPr txBox="1">
            <a:spLocks noChangeArrowheads="1"/>
          </p:cNvSpPr>
          <p:nvPr/>
        </p:nvSpPr>
        <p:spPr bwMode="auto">
          <a:xfrm>
            <a:off x="2200275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246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223</a:t>
            </a:r>
          </a:p>
        </p:txBody>
      </p:sp>
      <p:sp>
        <p:nvSpPr>
          <p:cNvPr id="66567" name="Text Box 132"/>
          <p:cNvSpPr txBox="1">
            <a:spLocks noChangeArrowheads="1"/>
          </p:cNvSpPr>
          <p:nvPr/>
        </p:nvSpPr>
        <p:spPr bwMode="auto">
          <a:xfrm>
            <a:off x="2530475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209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185</a:t>
            </a:r>
          </a:p>
        </p:txBody>
      </p:sp>
      <p:sp>
        <p:nvSpPr>
          <p:cNvPr id="66568" name="Text Box 135"/>
          <p:cNvSpPr txBox="1">
            <a:spLocks noChangeArrowheads="1"/>
          </p:cNvSpPr>
          <p:nvPr/>
        </p:nvSpPr>
        <p:spPr bwMode="auto">
          <a:xfrm>
            <a:off x="2859088" y="57197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173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143</a:t>
            </a:r>
          </a:p>
        </p:txBody>
      </p:sp>
      <p:sp>
        <p:nvSpPr>
          <p:cNvPr id="66569" name="Text Box 138"/>
          <p:cNvSpPr txBox="1">
            <a:spLocks noChangeArrowheads="1"/>
          </p:cNvSpPr>
          <p:nvPr/>
        </p:nvSpPr>
        <p:spPr bwMode="auto">
          <a:xfrm>
            <a:off x="3189288" y="57197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147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117</a:t>
            </a:r>
          </a:p>
        </p:txBody>
      </p:sp>
      <p:sp>
        <p:nvSpPr>
          <p:cNvPr id="66570" name="Text Box 141"/>
          <p:cNvSpPr txBox="1">
            <a:spLocks noChangeArrowheads="1"/>
          </p:cNvSpPr>
          <p:nvPr/>
        </p:nvSpPr>
        <p:spPr bwMode="auto">
          <a:xfrm>
            <a:off x="3519488" y="57197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90</a:t>
            </a:r>
          </a:p>
        </p:txBody>
      </p:sp>
      <p:sp>
        <p:nvSpPr>
          <p:cNvPr id="66571" name="Text Box 144"/>
          <p:cNvSpPr txBox="1">
            <a:spLocks noChangeArrowheads="1"/>
          </p:cNvSpPr>
          <p:nvPr/>
        </p:nvSpPr>
        <p:spPr bwMode="auto">
          <a:xfrm>
            <a:off x="3854450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90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64</a:t>
            </a:r>
          </a:p>
        </p:txBody>
      </p:sp>
      <p:sp>
        <p:nvSpPr>
          <p:cNvPr id="66572" name="Text Box 147"/>
          <p:cNvSpPr txBox="1">
            <a:spLocks noChangeArrowheads="1"/>
          </p:cNvSpPr>
          <p:nvPr/>
        </p:nvSpPr>
        <p:spPr bwMode="auto">
          <a:xfrm>
            <a:off x="4184650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71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47</a:t>
            </a:r>
          </a:p>
        </p:txBody>
      </p:sp>
      <p:sp>
        <p:nvSpPr>
          <p:cNvPr id="66573" name="Text Box 150"/>
          <p:cNvSpPr txBox="1">
            <a:spLocks noChangeArrowheads="1"/>
          </p:cNvSpPr>
          <p:nvPr/>
        </p:nvSpPr>
        <p:spPr bwMode="auto">
          <a:xfrm>
            <a:off x="4514850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56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32</a:t>
            </a:r>
          </a:p>
        </p:txBody>
      </p:sp>
      <p:sp>
        <p:nvSpPr>
          <p:cNvPr id="66574" name="Text Box 153"/>
          <p:cNvSpPr txBox="1">
            <a:spLocks noChangeArrowheads="1"/>
          </p:cNvSpPr>
          <p:nvPr/>
        </p:nvSpPr>
        <p:spPr bwMode="auto">
          <a:xfrm>
            <a:off x="4845050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43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24</a:t>
            </a:r>
          </a:p>
        </p:txBody>
      </p:sp>
      <p:sp>
        <p:nvSpPr>
          <p:cNvPr id="66575" name="Text Box 156"/>
          <p:cNvSpPr txBox="1">
            <a:spLocks noChangeArrowheads="1"/>
          </p:cNvSpPr>
          <p:nvPr/>
        </p:nvSpPr>
        <p:spPr bwMode="auto">
          <a:xfrm>
            <a:off x="5173663" y="57197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30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16</a:t>
            </a:r>
          </a:p>
        </p:txBody>
      </p:sp>
      <p:sp>
        <p:nvSpPr>
          <p:cNvPr id="66576" name="Text Box 159"/>
          <p:cNvSpPr txBox="1">
            <a:spLocks noChangeArrowheads="1"/>
          </p:cNvSpPr>
          <p:nvPr/>
        </p:nvSpPr>
        <p:spPr bwMode="auto">
          <a:xfrm>
            <a:off x="5499100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21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14</a:t>
            </a:r>
          </a:p>
        </p:txBody>
      </p:sp>
      <p:sp>
        <p:nvSpPr>
          <p:cNvPr id="66577" name="Text Box 162"/>
          <p:cNvSpPr txBox="1">
            <a:spLocks noChangeArrowheads="1"/>
          </p:cNvSpPr>
          <p:nvPr/>
        </p:nvSpPr>
        <p:spPr bwMode="auto">
          <a:xfrm>
            <a:off x="5837238" y="57197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7</a:t>
            </a:r>
          </a:p>
        </p:txBody>
      </p:sp>
      <p:sp>
        <p:nvSpPr>
          <p:cNvPr id="66578" name="Text Box 165"/>
          <p:cNvSpPr txBox="1">
            <a:spLocks noChangeArrowheads="1"/>
          </p:cNvSpPr>
          <p:nvPr/>
        </p:nvSpPr>
        <p:spPr bwMode="auto">
          <a:xfrm>
            <a:off x="6169025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6</a:t>
            </a:r>
          </a:p>
        </p:txBody>
      </p:sp>
      <p:sp>
        <p:nvSpPr>
          <p:cNvPr id="66579" name="Text Box 168"/>
          <p:cNvSpPr txBox="1">
            <a:spLocks noChangeArrowheads="1"/>
          </p:cNvSpPr>
          <p:nvPr/>
        </p:nvSpPr>
        <p:spPr bwMode="auto">
          <a:xfrm>
            <a:off x="6500813" y="57197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6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5</a:t>
            </a:r>
          </a:p>
        </p:txBody>
      </p:sp>
      <p:sp>
        <p:nvSpPr>
          <p:cNvPr id="66580" name="Text Box 171"/>
          <p:cNvSpPr txBox="1">
            <a:spLocks noChangeArrowheads="1"/>
          </p:cNvSpPr>
          <p:nvPr/>
        </p:nvSpPr>
        <p:spPr bwMode="auto">
          <a:xfrm>
            <a:off x="6824663" y="57197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0</a:t>
            </a:r>
          </a:p>
        </p:txBody>
      </p:sp>
      <p:sp>
        <p:nvSpPr>
          <p:cNvPr id="66581" name="Text Box 174"/>
          <p:cNvSpPr txBox="1">
            <a:spLocks noChangeArrowheads="1"/>
          </p:cNvSpPr>
          <p:nvPr/>
        </p:nvSpPr>
        <p:spPr bwMode="auto">
          <a:xfrm>
            <a:off x="7151688" y="57197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0</a:t>
            </a:r>
          </a:p>
        </p:txBody>
      </p:sp>
      <p:sp>
        <p:nvSpPr>
          <p:cNvPr id="66582" name="Text Box 177"/>
          <p:cNvSpPr txBox="1">
            <a:spLocks noChangeArrowheads="1"/>
          </p:cNvSpPr>
          <p:nvPr/>
        </p:nvSpPr>
        <p:spPr bwMode="auto">
          <a:xfrm>
            <a:off x="7473950" y="571976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cs typeface="Arial" pitchFamily="34" charset="0"/>
              </a:rPr>
              <a:t>0</a:t>
            </a:r>
            <a:endParaRPr lang="en-US" altLang="en-US" sz="1200">
              <a:cs typeface="Arial" pitchFamily="34" charset="0"/>
            </a:endParaRPr>
          </a:p>
        </p:txBody>
      </p:sp>
      <p:sp>
        <p:nvSpPr>
          <p:cNvPr id="66583" name="Text Box 178"/>
          <p:cNvSpPr txBox="1">
            <a:spLocks noChangeArrowheads="1"/>
          </p:cNvSpPr>
          <p:nvPr/>
        </p:nvSpPr>
        <p:spPr bwMode="auto">
          <a:xfrm>
            <a:off x="523875" y="5641975"/>
            <a:ext cx="70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400">
                <a:cs typeface="Arial" pitchFamily="34" charset="0"/>
              </a:rPr>
              <a:t>No. </a:t>
            </a:r>
            <a:br>
              <a:rPr lang="en-GB" altLang="en-US" sz="1400">
                <a:cs typeface="Arial" pitchFamily="34" charset="0"/>
              </a:rPr>
            </a:br>
            <a:r>
              <a:rPr lang="en-GB" altLang="en-US" sz="1400">
                <a:cs typeface="Arial" pitchFamily="34" charset="0"/>
              </a:rPr>
              <a:t>at risk</a:t>
            </a:r>
          </a:p>
        </p:txBody>
      </p:sp>
      <p:sp>
        <p:nvSpPr>
          <p:cNvPr id="66584" name="Text Box 180"/>
          <p:cNvSpPr txBox="1">
            <a:spLocks noChangeArrowheads="1"/>
          </p:cNvSpPr>
          <p:nvPr/>
        </p:nvSpPr>
        <p:spPr bwMode="auto">
          <a:xfrm>
            <a:off x="2886075" y="4151313"/>
            <a:ext cx="825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11.1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585" name="Text Box 184"/>
          <p:cNvSpPr txBox="1">
            <a:spLocks noChangeArrowheads="1"/>
          </p:cNvSpPr>
          <p:nvPr/>
        </p:nvSpPr>
        <p:spPr bwMode="auto">
          <a:xfrm>
            <a:off x="4143375" y="4151313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13.8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586" name="Line 99"/>
          <p:cNvSpPr>
            <a:spLocks noChangeShapeType="1"/>
          </p:cNvSpPr>
          <p:nvPr/>
        </p:nvSpPr>
        <p:spPr bwMode="auto">
          <a:xfrm flipV="1">
            <a:off x="1892300" y="3302000"/>
            <a:ext cx="2217738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87" name="Line 101"/>
          <p:cNvSpPr>
            <a:spLocks noChangeShapeType="1"/>
          </p:cNvSpPr>
          <p:nvPr/>
        </p:nvSpPr>
        <p:spPr bwMode="auto">
          <a:xfrm rot="5400000" flipV="1">
            <a:off x="3021807" y="3991769"/>
            <a:ext cx="1427162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88" name="Line 102"/>
          <p:cNvSpPr>
            <a:spLocks noChangeShapeType="1"/>
          </p:cNvSpPr>
          <p:nvPr/>
        </p:nvSpPr>
        <p:spPr bwMode="auto">
          <a:xfrm rot="5400000" flipV="1">
            <a:off x="3405982" y="3991769"/>
            <a:ext cx="1427162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89" name="Freeform 106"/>
          <p:cNvSpPr>
            <a:spLocks/>
          </p:cNvSpPr>
          <p:nvPr/>
        </p:nvSpPr>
        <p:spPr bwMode="auto">
          <a:xfrm>
            <a:off x="1889125" y="1914525"/>
            <a:ext cx="5646738" cy="2555875"/>
          </a:xfrm>
          <a:custGeom>
            <a:avLst/>
            <a:gdLst>
              <a:gd name="T0" fmla="*/ 2147483647 w 4231"/>
              <a:gd name="T1" fmla="*/ 2147483647 h 1918"/>
              <a:gd name="T2" fmla="*/ 2147483647 w 4231"/>
              <a:gd name="T3" fmla="*/ 2147483647 h 1918"/>
              <a:gd name="T4" fmla="*/ 2147483647 w 4231"/>
              <a:gd name="T5" fmla="*/ 2147483647 h 1918"/>
              <a:gd name="T6" fmla="*/ 2147483647 w 4231"/>
              <a:gd name="T7" fmla="*/ 2147483647 h 1918"/>
              <a:gd name="T8" fmla="*/ 2147483647 w 4231"/>
              <a:gd name="T9" fmla="*/ 2147483647 h 1918"/>
              <a:gd name="T10" fmla="*/ 2147483647 w 4231"/>
              <a:gd name="T11" fmla="*/ 2147483647 h 1918"/>
              <a:gd name="T12" fmla="*/ 2147483647 w 4231"/>
              <a:gd name="T13" fmla="*/ 2147483647 h 1918"/>
              <a:gd name="T14" fmla="*/ 2147483647 w 4231"/>
              <a:gd name="T15" fmla="*/ 2147483647 h 1918"/>
              <a:gd name="T16" fmla="*/ 2147483647 w 4231"/>
              <a:gd name="T17" fmla="*/ 2147483647 h 1918"/>
              <a:gd name="T18" fmla="*/ 2147483647 w 4231"/>
              <a:gd name="T19" fmla="*/ 2147483647 h 1918"/>
              <a:gd name="T20" fmla="*/ 2147483647 w 4231"/>
              <a:gd name="T21" fmla="*/ 2147483647 h 1918"/>
              <a:gd name="T22" fmla="*/ 2147483647 w 4231"/>
              <a:gd name="T23" fmla="*/ 2147483647 h 1918"/>
              <a:gd name="T24" fmla="*/ 2147483647 w 4231"/>
              <a:gd name="T25" fmla="*/ 2147483647 h 1918"/>
              <a:gd name="T26" fmla="*/ 2147483647 w 4231"/>
              <a:gd name="T27" fmla="*/ 2147483647 h 1918"/>
              <a:gd name="T28" fmla="*/ 2147483647 w 4231"/>
              <a:gd name="T29" fmla="*/ 2147483647 h 1918"/>
              <a:gd name="T30" fmla="*/ 2147483647 w 4231"/>
              <a:gd name="T31" fmla="*/ 2147483647 h 1918"/>
              <a:gd name="T32" fmla="*/ 2147483647 w 4231"/>
              <a:gd name="T33" fmla="*/ 2147483647 h 1918"/>
              <a:gd name="T34" fmla="*/ 2147483647 w 4231"/>
              <a:gd name="T35" fmla="*/ 2147483647 h 1918"/>
              <a:gd name="T36" fmla="*/ 2147483647 w 4231"/>
              <a:gd name="T37" fmla="*/ 2147483647 h 1918"/>
              <a:gd name="T38" fmla="*/ 2147483647 w 4231"/>
              <a:gd name="T39" fmla="*/ 2147483647 h 1918"/>
              <a:gd name="T40" fmla="*/ 2147483647 w 4231"/>
              <a:gd name="T41" fmla="*/ 2147483647 h 1918"/>
              <a:gd name="T42" fmla="*/ 2147483647 w 4231"/>
              <a:gd name="T43" fmla="*/ 2147483647 h 1918"/>
              <a:gd name="T44" fmla="*/ 2147483647 w 4231"/>
              <a:gd name="T45" fmla="*/ 2147483647 h 1918"/>
              <a:gd name="T46" fmla="*/ 2147483647 w 4231"/>
              <a:gd name="T47" fmla="*/ 2147483647 h 1918"/>
              <a:gd name="T48" fmla="*/ 2147483647 w 4231"/>
              <a:gd name="T49" fmla="*/ 2147483647 h 1918"/>
              <a:gd name="T50" fmla="*/ 2147483647 w 4231"/>
              <a:gd name="T51" fmla="*/ 2147483647 h 1918"/>
              <a:gd name="T52" fmla="*/ 2147483647 w 4231"/>
              <a:gd name="T53" fmla="*/ 2147483647 h 1918"/>
              <a:gd name="T54" fmla="*/ 2147483647 w 4231"/>
              <a:gd name="T55" fmla="*/ 2147483647 h 1918"/>
              <a:gd name="T56" fmla="*/ 2147483647 w 4231"/>
              <a:gd name="T57" fmla="*/ 2147483647 h 1918"/>
              <a:gd name="T58" fmla="*/ 2147483647 w 4231"/>
              <a:gd name="T59" fmla="*/ 2147483647 h 1918"/>
              <a:gd name="T60" fmla="*/ 2147483647 w 4231"/>
              <a:gd name="T61" fmla="*/ 2147483647 h 1918"/>
              <a:gd name="T62" fmla="*/ 2147483647 w 4231"/>
              <a:gd name="T63" fmla="*/ 2147483647 h 1918"/>
              <a:gd name="T64" fmla="*/ 2147483647 w 4231"/>
              <a:gd name="T65" fmla="*/ 2147483647 h 1918"/>
              <a:gd name="T66" fmla="*/ 2147483647 w 4231"/>
              <a:gd name="T67" fmla="*/ 2147483647 h 1918"/>
              <a:gd name="T68" fmla="*/ 2147483647 w 4231"/>
              <a:gd name="T69" fmla="*/ 2147483647 h 1918"/>
              <a:gd name="T70" fmla="*/ 2147483647 w 4231"/>
              <a:gd name="T71" fmla="*/ 2147483647 h 1918"/>
              <a:gd name="T72" fmla="*/ 2147483647 w 4231"/>
              <a:gd name="T73" fmla="*/ 2147483647 h 1918"/>
              <a:gd name="T74" fmla="*/ 2147483647 w 4231"/>
              <a:gd name="T75" fmla="*/ 2147483647 h 1918"/>
              <a:gd name="T76" fmla="*/ 2147483647 w 4231"/>
              <a:gd name="T77" fmla="*/ 2147483647 h 1918"/>
              <a:gd name="T78" fmla="*/ 2147483647 w 4231"/>
              <a:gd name="T79" fmla="*/ 2147483647 h 1918"/>
              <a:gd name="T80" fmla="*/ 2147483647 w 4231"/>
              <a:gd name="T81" fmla="*/ 2147483647 h 1918"/>
              <a:gd name="T82" fmla="*/ 2147483647 w 4231"/>
              <a:gd name="T83" fmla="*/ 2147483647 h 1918"/>
              <a:gd name="T84" fmla="*/ 2147483647 w 4231"/>
              <a:gd name="T85" fmla="*/ 2147483647 h 1918"/>
              <a:gd name="T86" fmla="*/ 2147483647 w 4231"/>
              <a:gd name="T87" fmla="*/ 2147483647 h 1918"/>
              <a:gd name="T88" fmla="*/ 2147483647 w 4231"/>
              <a:gd name="T89" fmla="*/ 2147483647 h 1918"/>
              <a:gd name="T90" fmla="*/ 2147483647 w 4231"/>
              <a:gd name="T91" fmla="*/ 2147483647 h 1918"/>
              <a:gd name="T92" fmla="*/ 2147483647 w 4231"/>
              <a:gd name="T93" fmla="*/ 2147483647 h 1918"/>
              <a:gd name="T94" fmla="*/ 2147483647 w 4231"/>
              <a:gd name="T95" fmla="*/ 2147483647 h 1918"/>
              <a:gd name="T96" fmla="*/ 2147483647 w 4231"/>
              <a:gd name="T97" fmla="*/ 2147483647 h 191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231"/>
              <a:gd name="T148" fmla="*/ 0 h 1918"/>
              <a:gd name="T149" fmla="*/ 4231 w 4231"/>
              <a:gd name="T150" fmla="*/ 1918 h 191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231" h="1918">
                <a:moveTo>
                  <a:pt x="0" y="0"/>
                </a:moveTo>
                <a:lnTo>
                  <a:pt x="107" y="0"/>
                </a:lnTo>
                <a:lnTo>
                  <a:pt x="107" y="17"/>
                </a:lnTo>
                <a:lnTo>
                  <a:pt x="156" y="17"/>
                </a:lnTo>
                <a:lnTo>
                  <a:pt x="156" y="29"/>
                </a:lnTo>
                <a:lnTo>
                  <a:pt x="173" y="29"/>
                </a:lnTo>
                <a:lnTo>
                  <a:pt x="173" y="50"/>
                </a:lnTo>
                <a:lnTo>
                  <a:pt x="196" y="50"/>
                </a:lnTo>
                <a:lnTo>
                  <a:pt x="196" y="59"/>
                </a:lnTo>
                <a:lnTo>
                  <a:pt x="215" y="59"/>
                </a:lnTo>
                <a:lnTo>
                  <a:pt x="215" y="76"/>
                </a:lnTo>
                <a:lnTo>
                  <a:pt x="232" y="76"/>
                </a:lnTo>
                <a:lnTo>
                  <a:pt x="232" y="88"/>
                </a:lnTo>
                <a:lnTo>
                  <a:pt x="260" y="88"/>
                </a:lnTo>
                <a:lnTo>
                  <a:pt x="260" y="116"/>
                </a:lnTo>
                <a:lnTo>
                  <a:pt x="289" y="116"/>
                </a:lnTo>
                <a:lnTo>
                  <a:pt x="289" y="137"/>
                </a:lnTo>
                <a:lnTo>
                  <a:pt x="310" y="137"/>
                </a:lnTo>
                <a:lnTo>
                  <a:pt x="310" y="154"/>
                </a:lnTo>
                <a:lnTo>
                  <a:pt x="383" y="154"/>
                </a:lnTo>
                <a:lnTo>
                  <a:pt x="383" y="173"/>
                </a:lnTo>
                <a:lnTo>
                  <a:pt x="409" y="173"/>
                </a:lnTo>
                <a:lnTo>
                  <a:pt x="409" y="184"/>
                </a:lnTo>
                <a:lnTo>
                  <a:pt x="468" y="184"/>
                </a:lnTo>
                <a:lnTo>
                  <a:pt x="468" y="199"/>
                </a:lnTo>
                <a:lnTo>
                  <a:pt x="485" y="199"/>
                </a:lnTo>
                <a:lnTo>
                  <a:pt x="485" y="213"/>
                </a:lnTo>
                <a:lnTo>
                  <a:pt x="530" y="213"/>
                </a:lnTo>
                <a:lnTo>
                  <a:pt x="530" y="225"/>
                </a:lnTo>
                <a:lnTo>
                  <a:pt x="565" y="225"/>
                </a:lnTo>
                <a:lnTo>
                  <a:pt x="565" y="241"/>
                </a:lnTo>
                <a:lnTo>
                  <a:pt x="596" y="241"/>
                </a:lnTo>
                <a:lnTo>
                  <a:pt x="596" y="260"/>
                </a:lnTo>
                <a:lnTo>
                  <a:pt x="619" y="260"/>
                </a:lnTo>
                <a:lnTo>
                  <a:pt x="619" y="277"/>
                </a:lnTo>
                <a:lnTo>
                  <a:pt x="648" y="277"/>
                </a:lnTo>
                <a:lnTo>
                  <a:pt x="648" y="284"/>
                </a:lnTo>
                <a:lnTo>
                  <a:pt x="667" y="284"/>
                </a:lnTo>
                <a:lnTo>
                  <a:pt x="667" y="305"/>
                </a:lnTo>
                <a:lnTo>
                  <a:pt x="685" y="305"/>
                </a:lnTo>
                <a:lnTo>
                  <a:pt x="685" y="326"/>
                </a:lnTo>
                <a:lnTo>
                  <a:pt x="704" y="326"/>
                </a:lnTo>
                <a:lnTo>
                  <a:pt x="704" y="336"/>
                </a:lnTo>
                <a:lnTo>
                  <a:pt x="721" y="336"/>
                </a:lnTo>
                <a:lnTo>
                  <a:pt x="721" y="366"/>
                </a:lnTo>
                <a:lnTo>
                  <a:pt x="754" y="366"/>
                </a:lnTo>
                <a:lnTo>
                  <a:pt x="754" y="388"/>
                </a:lnTo>
                <a:lnTo>
                  <a:pt x="771" y="388"/>
                </a:lnTo>
                <a:lnTo>
                  <a:pt x="771" y="409"/>
                </a:lnTo>
                <a:lnTo>
                  <a:pt x="792" y="409"/>
                </a:lnTo>
                <a:lnTo>
                  <a:pt x="792" y="428"/>
                </a:lnTo>
                <a:lnTo>
                  <a:pt x="813" y="428"/>
                </a:lnTo>
                <a:lnTo>
                  <a:pt x="813" y="449"/>
                </a:lnTo>
                <a:lnTo>
                  <a:pt x="837" y="449"/>
                </a:lnTo>
                <a:lnTo>
                  <a:pt x="837" y="466"/>
                </a:lnTo>
                <a:lnTo>
                  <a:pt x="863" y="466"/>
                </a:lnTo>
                <a:lnTo>
                  <a:pt x="863" y="487"/>
                </a:lnTo>
                <a:lnTo>
                  <a:pt x="874" y="487"/>
                </a:lnTo>
                <a:lnTo>
                  <a:pt x="874" y="506"/>
                </a:lnTo>
                <a:lnTo>
                  <a:pt x="896" y="506"/>
                </a:lnTo>
                <a:lnTo>
                  <a:pt x="896" y="518"/>
                </a:lnTo>
                <a:lnTo>
                  <a:pt x="912" y="518"/>
                </a:lnTo>
                <a:lnTo>
                  <a:pt x="912" y="534"/>
                </a:lnTo>
                <a:lnTo>
                  <a:pt x="929" y="534"/>
                </a:lnTo>
                <a:lnTo>
                  <a:pt x="929" y="555"/>
                </a:lnTo>
                <a:lnTo>
                  <a:pt x="957" y="555"/>
                </a:lnTo>
                <a:lnTo>
                  <a:pt x="957" y="567"/>
                </a:lnTo>
                <a:lnTo>
                  <a:pt x="985" y="567"/>
                </a:lnTo>
                <a:lnTo>
                  <a:pt x="985" y="579"/>
                </a:lnTo>
                <a:lnTo>
                  <a:pt x="1000" y="579"/>
                </a:lnTo>
                <a:lnTo>
                  <a:pt x="1000" y="593"/>
                </a:lnTo>
                <a:lnTo>
                  <a:pt x="1033" y="593"/>
                </a:lnTo>
                <a:lnTo>
                  <a:pt x="1033" y="619"/>
                </a:lnTo>
                <a:lnTo>
                  <a:pt x="1094" y="619"/>
                </a:lnTo>
                <a:lnTo>
                  <a:pt x="1094" y="631"/>
                </a:lnTo>
                <a:lnTo>
                  <a:pt x="1120" y="631"/>
                </a:lnTo>
                <a:lnTo>
                  <a:pt x="1120" y="643"/>
                </a:lnTo>
                <a:lnTo>
                  <a:pt x="1156" y="643"/>
                </a:lnTo>
                <a:lnTo>
                  <a:pt x="1156" y="671"/>
                </a:lnTo>
                <a:lnTo>
                  <a:pt x="1165" y="671"/>
                </a:lnTo>
                <a:lnTo>
                  <a:pt x="1165" y="685"/>
                </a:lnTo>
                <a:lnTo>
                  <a:pt x="1189" y="685"/>
                </a:lnTo>
                <a:lnTo>
                  <a:pt x="1189" y="699"/>
                </a:lnTo>
                <a:lnTo>
                  <a:pt x="1212" y="699"/>
                </a:lnTo>
                <a:lnTo>
                  <a:pt x="1212" y="723"/>
                </a:lnTo>
                <a:lnTo>
                  <a:pt x="1238" y="723"/>
                </a:lnTo>
                <a:lnTo>
                  <a:pt x="1238" y="737"/>
                </a:lnTo>
                <a:lnTo>
                  <a:pt x="1264" y="737"/>
                </a:lnTo>
                <a:lnTo>
                  <a:pt x="1264" y="768"/>
                </a:lnTo>
                <a:lnTo>
                  <a:pt x="1278" y="768"/>
                </a:lnTo>
                <a:lnTo>
                  <a:pt x="1278" y="787"/>
                </a:lnTo>
                <a:lnTo>
                  <a:pt x="1304" y="787"/>
                </a:lnTo>
                <a:lnTo>
                  <a:pt x="1304" y="796"/>
                </a:lnTo>
                <a:lnTo>
                  <a:pt x="1328" y="796"/>
                </a:lnTo>
                <a:lnTo>
                  <a:pt x="1328" y="820"/>
                </a:lnTo>
                <a:lnTo>
                  <a:pt x="1340" y="820"/>
                </a:lnTo>
                <a:lnTo>
                  <a:pt x="1340" y="846"/>
                </a:lnTo>
                <a:lnTo>
                  <a:pt x="1354" y="846"/>
                </a:lnTo>
                <a:lnTo>
                  <a:pt x="1354" y="870"/>
                </a:lnTo>
                <a:lnTo>
                  <a:pt x="1385" y="870"/>
                </a:lnTo>
                <a:lnTo>
                  <a:pt x="1385" y="877"/>
                </a:lnTo>
                <a:lnTo>
                  <a:pt x="1422" y="877"/>
                </a:lnTo>
                <a:lnTo>
                  <a:pt x="1422" y="891"/>
                </a:lnTo>
                <a:lnTo>
                  <a:pt x="1444" y="891"/>
                </a:lnTo>
                <a:lnTo>
                  <a:pt x="1444" y="907"/>
                </a:lnTo>
                <a:lnTo>
                  <a:pt x="1470" y="907"/>
                </a:lnTo>
                <a:lnTo>
                  <a:pt x="1470" y="917"/>
                </a:lnTo>
                <a:lnTo>
                  <a:pt x="1503" y="917"/>
                </a:lnTo>
                <a:lnTo>
                  <a:pt x="1503" y="933"/>
                </a:lnTo>
                <a:lnTo>
                  <a:pt x="1517" y="933"/>
                </a:lnTo>
                <a:lnTo>
                  <a:pt x="1517" y="948"/>
                </a:lnTo>
                <a:lnTo>
                  <a:pt x="1545" y="948"/>
                </a:lnTo>
                <a:lnTo>
                  <a:pt x="1545" y="962"/>
                </a:lnTo>
                <a:lnTo>
                  <a:pt x="1557" y="962"/>
                </a:lnTo>
                <a:lnTo>
                  <a:pt x="1557" y="988"/>
                </a:lnTo>
                <a:lnTo>
                  <a:pt x="1583" y="988"/>
                </a:lnTo>
                <a:lnTo>
                  <a:pt x="1583" y="999"/>
                </a:lnTo>
                <a:lnTo>
                  <a:pt x="1616" y="999"/>
                </a:lnTo>
                <a:lnTo>
                  <a:pt x="1616" y="1014"/>
                </a:lnTo>
                <a:lnTo>
                  <a:pt x="1647" y="1014"/>
                </a:lnTo>
                <a:lnTo>
                  <a:pt x="1647" y="1033"/>
                </a:lnTo>
                <a:lnTo>
                  <a:pt x="1682" y="1033"/>
                </a:lnTo>
                <a:lnTo>
                  <a:pt x="1682" y="1047"/>
                </a:lnTo>
                <a:lnTo>
                  <a:pt x="1715" y="1047"/>
                </a:lnTo>
                <a:lnTo>
                  <a:pt x="1715" y="1061"/>
                </a:lnTo>
                <a:lnTo>
                  <a:pt x="1744" y="1061"/>
                </a:lnTo>
                <a:lnTo>
                  <a:pt x="1744" y="1073"/>
                </a:lnTo>
                <a:lnTo>
                  <a:pt x="1805" y="1073"/>
                </a:lnTo>
                <a:lnTo>
                  <a:pt x="1805" y="1092"/>
                </a:lnTo>
                <a:lnTo>
                  <a:pt x="1824" y="1092"/>
                </a:lnTo>
                <a:lnTo>
                  <a:pt x="1824" y="1101"/>
                </a:lnTo>
                <a:lnTo>
                  <a:pt x="1852" y="1101"/>
                </a:lnTo>
                <a:lnTo>
                  <a:pt x="1852" y="1113"/>
                </a:lnTo>
                <a:lnTo>
                  <a:pt x="1911" y="1113"/>
                </a:lnTo>
                <a:lnTo>
                  <a:pt x="1911" y="1132"/>
                </a:lnTo>
                <a:lnTo>
                  <a:pt x="1942" y="1132"/>
                </a:lnTo>
                <a:lnTo>
                  <a:pt x="1942" y="1165"/>
                </a:lnTo>
                <a:lnTo>
                  <a:pt x="1963" y="1165"/>
                </a:lnTo>
                <a:lnTo>
                  <a:pt x="1963" y="1179"/>
                </a:lnTo>
                <a:lnTo>
                  <a:pt x="1975" y="1179"/>
                </a:lnTo>
                <a:lnTo>
                  <a:pt x="1975" y="1200"/>
                </a:lnTo>
                <a:lnTo>
                  <a:pt x="1992" y="1200"/>
                </a:lnTo>
                <a:lnTo>
                  <a:pt x="1992" y="1212"/>
                </a:lnTo>
                <a:lnTo>
                  <a:pt x="2011" y="1212"/>
                </a:lnTo>
                <a:lnTo>
                  <a:pt x="2011" y="1222"/>
                </a:lnTo>
                <a:lnTo>
                  <a:pt x="2167" y="1222"/>
                </a:lnTo>
                <a:lnTo>
                  <a:pt x="2167" y="1238"/>
                </a:lnTo>
                <a:lnTo>
                  <a:pt x="2190" y="1238"/>
                </a:lnTo>
                <a:lnTo>
                  <a:pt x="2190" y="1252"/>
                </a:lnTo>
                <a:lnTo>
                  <a:pt x="2207" y="1252"/>
                </a:lnTo>
                <a:lnTo>
                  <a:pt x="2207" y="1271"/>
                </a:lnTo>
                <a:lnTo>
                  <a:pt x="2219" y="1271"/>
                </a:lnTo>
                <a:lnTo>
                  <a:pt x="2219" y="1292"/>
                </a:lnTo>
                <a:lnTo>
                  <a:pt x="2240" y="1292"/>
                </a:lnTo>
                <a:lnTo>
                  <a:pt x="2240" y="1316"/>
                </a:lnTo>
                <a:lnTo>
                  <a:pt x="2311" y="1316"/>
                </a:lnTo>
                <a:lnTo>
                  <a:pt x="2311" y="1340"/>
                </a:lnTo>
                <a:lnTo>
                  <a:pt x="2332" y="1340"/>
                </a:lnTo>
                <a:lnTo>
                  <a:pt x="2332" y="1351"/>
                </a:lnTo>
                <a:lnTo>
                  <a:pt x="2353" y="1351"/>
                </a:lnTo>
                <a:lnTo>
                  <a:pt x="2353" y="1368"/>
                </a:lnTo>
                <a:lnTo>
                  <a:pt x="2386" y="1368"/>
                </a:lnTo>
                <a:lnTo>
                  <a:pt x="2386" y="1380"/>
                </a:lnTo>
                <a:lnTo>
                  <a:pt x="2408" y="1380"/>
                </a:lnTo>
                <a:lnTo>
                  <a:pt x="2408" y="1401"/>
                </a:lnTo>
                <a:lnTo>
                  <a:pt x="2436" y="1401"/>
                </a:lnTo>
                <a:lnTo>
                  <a:pt x="2436" y="1425"/>
                </a:lnTo>
                <a:lnTo>
                  <a:pt x="2504" y="1425"/>
                </a:lnTo>
                <a:lnTo>
                  <a:pt x="2504" y="1441"/>
                </a:lnTo>
                <a:lnTo>
                  <a:pt x="2528" y="1441"/>
                </a:lnTo>
                <a:lnTo>
                  <a:pt x="2528" y="1472"/>
                </a:lnTo>
                <a:lnTo>
                  <a:pt x="2552" y="1472"/>
                </a:lnTo>
                <a:lnTo>
                  <a:pt x="2552" y="1510"/>
                </a:lnTo>
                <a:lnTo>
                  <a:pt x="2632" y="1510"/>
                </a:lnTo>
                <a:lnTo>
                  <a:pt x="2632" y="1524"/>
                </a:lnTo>
                <a:lnTo>
                  <a:pt x="2715" y="1524"/>
                </a:lnTo>
                <a:lnTo>
                  <a:pt x="2715" y="1543"/>
                </a:lnTo>
                <a:lnTo>
                  <a:pt x="2745" y="1543"/>
                </a:lnTo>
                <a:lnTo>
                  <a:pt x="2745" y="1562"/>
                </a:lnTo>
                <a:lnTo>
                  <a:pt x="2786" y="1562"/>
                </a:lnTo>
                <a:lnTo>
                  <a:pt x="2786" y="1585"/>
                </a:lnTo>
                <a:lnTo>
                  <a:pt x="2923" y="1585"/>
                </a:lnTo>
                <a:lnTo>
                  <a:pt x="2923" y="1602"/>
                </a:lnTo>
                <a:lnTo>
                  <a:pt x="2982" y="1602"/>
                </a:lnTo>
                <a:lnTo>
                  <a:pt x="2982" y="1628"/>
                </a:lnTo>
                <a:lnTo>
                  <a:pt x="3112" y="1628"/>
                </a:lnTo>
                <a:lnTo>
                  <a:pt x="3112" y="1656"/>
                </a:lnTo>
                <a:lnTo>
                  <a:pt x="3130" y="1656"/>
                </a:lnTo>
                <a:lnTo>
                  <a:pt x="3130" y="1689"/>
                </a:lnTo>
                <a:lnTo>
                  <a:pt x="3475" y="1689"/>
                </a:lnTo>
                <a:lnTo>
                  <a:pt x="3475" y="1725"/>
                </a:lnTo>
                <a:lnTo>
                  <a:pt x="3546" y="1725"/>
                </a:lnTo>
                <a:lnTo>
                  <a:pt x="3546" y="1758"/>
                </a:lnTo>
                <a:lnTo>
                  <a:pt x="4115" y="1758"/>
                </a:lnTo>
                <a:lnTo>
                  <a:pt x="4115" y="1918"/>
                </a:lnTo>
                <a:lnTo>
                  <a:pt x="4231" y="1918"/>
                </a:lnTo>
              </a:path>
            </a:pathLst>
          </a:custGeom>
          <a:noFill/>
          <a:ln w="38100">
            <a:solidFill>
              <a:srgbClr val="FF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90" name="Freeform 110"/>
          <p:cNvSpPr>
            <a:spLocks/>
          </p:cNvSpPr>
          <p:nvPr/>
        </p:nvSpPr>
        <p:spPr bwMode="auto">
          <a:xfrm>
            <a:off x="1878013" y="1911350"/>
            <a:ext cx="5170487" cy="2535238"/>
          </a:xfrm>
          <a:custGeom>
            <a:avLst/>
            <a:gdLst>
              <a:gd name="T0" fmla="*/ 2147483647 w 1609"/>
              <a:gd name="T1" fmla="*/ 0 h 790"/>
              <a:gd name="T2" fmla="*/ 2147483647 w 1609"/>
              <a:gd name="T3" fmla="*/ 2147483647 h 790"/>
              <a:gd name="T4" fmla="*/ 2147483647 w 1609"/>
              <a:gd name="T5" fmla="*/ 2147483647 h 790"/>
              <a:gd name="T6" fmla="*/ 2147483647 w 1609"/>
              <a:gd name="T7" fmla="*/ 2147483647 h 790"/>
              <a:gd name="T8" fmla="*/ 2147483647 w 1609"/>
              <a:gd name="T9" fmla="*/ 2147483647 h 790"/>
              <a:gd name="T10" fmla="*/ 2147483647 w 1609"/>
              <a:gd name="T11" fmla="*/ 2147483647 h 790"/>
              <a:gd name="T12" fmla="*/ 2147483647 w 1609"/>
              <a:gd name="T13" fmla="*/ 2147483647 h 790"/>
              <a:gd name="T14" fmla="*/ 2147483647 w 1609"/>
              <a:gd name="T15" fmla="*/ 2147483647 h 790"/>
              <a:gd name="T16" fmla="*/ 2147483647 w 1609"/>
              <a:gd name="T17" fmla="*/ 2147483647 h 790"/>
              <a:gd name="T18" fmla="*/ 2147483647 w 1609"/>
              <a:gd name="T19" fmla="*/ 2147483647 h 790"/>
              <a:gd name="T20" fmla="*/ 2147483647 w 1609"/>
              <a:gd name="T21" fmla="*/ 2147483647 h 790"/>
              <a:gd name="T22" fmla="*/ 2147483647 w 1609"/>
              <a:gd name="T23" fmla="*/ 2147483647 h 790"/>
              <a:gd name="T24" fmla="*/ 2147483647 w 1609"/>
              <a:gd name="T25" fmla="*/ 2147483647 h 790"/>
              <a:gd name="T26" fmla="*/ 2147483647 w 1609"/>
              <a:gd name="T27" fmla="*/ 2147483647 h 790"/>
              <a:gd name="T28" fmla="*/ 2147483647 w 1609"/>
              <a:gd name="T29" fmla="*/ 2147483647 h 790"/>
              <a:gd name="T30" fmla="*/ 2147483647 w 1609"/>
              <a:gd name="T31" fmla="*/ 2147483647 h 790"/>
              <a:gd name="T32" fmla="*/ 2147483647 w 1609"/>
              <a:gd name="T33" fmla="*/ 2147483647 h 790"/>
              <a:gd name="T34" fmla="*/ 2147483647 w 1609"/>
              <a:gd name="T35" fmla="*/ 2147483647 h 790"/>
              <a:gd name="T36" fmla="*/ 2147483647 w 1609"/>
              <a:gd name="T37" fmla="*/ 2147483647 h 790"/>
              <a:gd name="T38" fmla="*/ 2147483647 w 1609"/>
              <a:gd name="T39" fmla="*/ 2147483647 h 790"/>
              <a:gd name="T40" fmla="*/ 2147483647 w 1609"/>
              <a:gd name="T41" fmla="*/ 2147483647 h 790"/>
              <a:gd name="T42" fmla="*/ 2147483647 w 1609"/>
              <a:gd name="T43" fmla="*/ 2147483647 h 790"/>
              <a:gd name="T44" fmla="*/ 2147483647 w 1609"/>
              <a:gd name="T45" fmla="*/ 2147483647 h 790"/>
              <a:gd name="T46" fmla="*/ 2147483647 w 1609"/>
              <a:gd name="T47" fmla="*/ 2147483647 h 790"/>
              <a:gd name="T48" fmla="*/ 2147483647 w 1609"/>
              <a:gd name="T49" fmla="*/ 2147483647 h 790"/>
              <a:gd name="T50" fmla="*/ 2147483647 w 1609"/>
              <a:gd name="T51" fmla="*/ 2147483647 h 790"/>
              <a:gd name="T52" fmla="*/ 2147483647 w 1609"/>
              <a:gd name="T53" fmla="*/ 2147483647 h 790"/>
              <a:gd name="T54" fmla="*/ 2147483647 w 1609"/>
              <a:gd name="T55" fmla="*/ 2147483647 h 790"/>
              <a:gd name="T56" fmla="*/ 2147483647 w 1609"/>
              <a:gd name="T57" fmla="*/ 2147483647 h 790"/>
              <a:gd name="T58" fmla="*/ 2147483647 w 1609"/>
              <a:gd name="T59" fmla="*/ 2147483647 h 790"/>
              <a:gd name="T60" fmla="*/ 2147483647 w 1609"/>
              <a:gd name="T61" fmla="*/ 2147483647 h 790"/>
              <a:gd name="T62" fmla="*/ 2147483647 w 1609"/>
              <a:gd name="T63" fmla="*/ 2147483647 h 790"/>
              <a:gd name="T64" fmla="*/ 2147483647 w 1609"/>
              <a:gd name="T65" fmla="*/ 2147483647 h 790"/>
              <a:gd name="T66" fmla="*/ 2147483647 w 1609"/>
              <a:gd name="T67" fmla="*/ 2147483647 h 790"/>
              <a:gd name="T68" fmla="*/ 2147483647 w 1609"/>
              <a:gd name="T69" fmla="*/ 2147483647 h 790"/>
              <a:gd name="T70" fmla="*/ 2147483647 w 1609"/>
              <a:gd name="T71" fmla="*/ 2147483647 h 790"/>
              <a:gd name="T72" fmla="*/ 2147483647 w 1609"/>
              <a:gd name="T73" fmla="*/ 2147483647 h 790"/>
              <a:gd name="T74" fmla="*/ 2147483647 w 1609"/>
              <a:gd name="T75" fmla="*/ 2147483647 h 790"/>
              <a:gd name="T76" fmla="*/ 2147483647 w 1609"/>
              <a:gd name="T77" fmla="*/ 2147483647 h 790"/>
              <a:gd name="T78" fmla="*/ 2147483647 w 1609"/>
              <a:gd name="T79" fmla="*/ 2147483647 h 790"/>
              <a:gd name="T80" fmla="*/ 2147483647 w 1609"/>
              <a:gd name="T81" fmla="*/ 2147483647 h 790"/>
              <a:gd name="T82" fmla="*/ 2147483647 w 1609"/>
              <a:gd name="T83" fmla="*/ 2147483647 h 790"/>
              <a:gd name="T84" fmla="*/ 2147483647 w 1609"/>
              <a:gd name="T85" fmla="*/ 2147483647 h 790"/>
              <a:gd name="T86" fmla="*/ 2147483647 w 1609"/>
              <a:gd name="T87" fmla="*/ 2147483647 h 790"/>
              <a:gd name="T88" fmla="*/ 2147483647 w 1609"/>
              <a:gd name="T89" fmla="*/ 2147483647 h 790"/>
              <a:gd name="T90" fmla="*/ 2147483647 w 1609"/>
              <a:gd name="T91" fmla="*/ 2147483647 h 790"/>
              <a:gd name="T92" fmla="*/ 2147483647 w 1609"/>
              <a:gd name="T93" fmla="*/ 2147483647 h 790"/>
              <a:gd name="T94" fmla="*/ 2147483647 w 1609"/>
              <a:gd name="T95" fmla="*/ 2147483647 h 790"/>
              <a:gd name="T96" fmla="*/ 2147483647 w 1609"/>
              <a:gd name="T97" fmla="*/ 2147483647 h 790"/>
              <a:gd name="T98" fmla="*/ 2147483647 w 1609"/>
              <a:gd name="T99" fmla="*/ 2147483647 h 790"/>
              <a:gd name="T100" fmla="*/ 2147483647 w 1609"/>
              <a:gd name="T101" fmla="*/ 2147483647 h 790"/>
              <a:gd name="T102" fmla="*/ 2147483647 w 1609"/>
              <a:gd name="T103" fmla="*/ 2147483647 h 790"/>
              <a:gd name="T104" fmla="*/ 2147483647 w 1609"/>
              <a:gd name="T105" fmla="*/ 2147483647 h 790"/>
              <a:gd name="T106" fmla="*/ 2147483647 w 1609"/>
              <a:gd name="T107" fmla="*/ 2147483647 h 790"/>
              <a:gd name="T108" fmla="*/ 2147483647 w 1609"/>
              <a:gd name="T109" fmla="*/ 2147483647 h 790"/>
              <a:gd name="T110" fmla="*/ 2147483647 w 1609"/>
              <a:gd name="T111" fmla="*/ 2147483647 h 790"/>
              <a:gd name="T112" fmla="*/ 2147483647 w 1609"/>
              <a:gd name="T113" fmla="*/ 2147483647 h 790"/>
              <a:gd name="T114" fmla="*/ 2147483647 w 1609"/>
              <a:gd name="T115" fmla="*/ 2147483647 h 790"/>
              <a:gd name="T116" fmla="*/ 2147483647 w 1609"/>
              <a:gd name="T117" fmla="*/ 2147483647 h 79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09"/>
              <a:gd name="T178" fmla="*/ 0 h 790"/>
              <a:gd name="T179" fmla="*/ 1609 w 1609"/>
              <a:gd name="T180" fmla="*/ 790 h 79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09" h="790">
                <a:moveTo>
                  <a:pt x="0" y="0"/>
                </a:moveTo>
                <a:lnTo>
                  <a:pt x="48" y="0"/>
                </a:lnTo>
                <a:lnTo>
                  <a:pt x="48" y="18"/>
                </a:lnTo>
                <a:lnTo>
                  <a:pt x="54" y="18"/>
                </a:lnTo>
                <a:lnTo>
                  <a:pt x="54" y="35"/>
                </a:lnTo>
                <a:lnTo>
                  <a:pt x="77" y="35"/>
                </a:lnTo>
                <a:lnTo>
                  <a:pt x="77" y="47"/>
                </a:lnTo>
                <a:lnTo>
                  <a:pt x="90" y="47"/>
                </a:lnTo>
                <a:lnTo>
                  <a:pt x="90" y="61"/>
                </a:lnTo>
                <a:lnTo>
                  <a:pt x="103" y="61"/>
                </a:lnTo>
                <a:lnTo>
                  <a:pt x="103" y="69"/>
                </a:lnTo>
                <a:lnTo>
                  <a:pt x="125" y="69"/>
                </a:lnTo>
                <a:lnTo>
                  <a:pt x="125" y="81"/>
                </a:lnTo>
                <a:lnTo>
                  <a:pt x="137" y="81"/>
                </a:lnTo>
                <a:lnTo>
                  <a:pt x="137" y="94"/>
                </a:lnTo>
                <a:lnTo>
                  <a:pt x="152" y="94"/>
                </a:lnTo>
                <a:lnTo>
                  <a:pt x="152" y="99"/>
                </a:lnTo>
                <a:lnTo>
                  <a:pt x="163" y="99"/>
                </a:lnTo>
                <a:lnTo>
                  <a:pt x="163" y="109"/>
                </a:lnTo>
                <a:lnTo>
                  <a:pt x="176" y="109"/>
                </a:lnTo>
                <a:lnTo>
                  <a:pt x="176" y="122"/>
                </a:lnTo>
                <a:lnTo>
                  <a:pt x="191" y="122"/>
                </a:lnTo>
                <a:lnTo>
                  <a:pt x="191" y="130"/>
                </a:lnTo>
                <a:lnTo>
                  <a:pt x="201" y="130"/>
                </a:lnTo>
                <a:lnTo>
                  <a:pt x="201" y="146"/>
                </a:lnTo>
                <a:lnTo>
                  <a:pt x="239" y="146"/>
                </a:lnTo>
                <a:lnTo>
                  <a:pt x="239" y="156"/>
                </a:lnTo>
                <a:lnTo>
                  <a:pt x="251" y="156"/>
                </a:lnTo>
                <a:lnTo>
                  <a:pt x="251" y="170"/>
                </a:lnTo>
                <a:lnTo>
                  <a:pt x="268" y="170"/>
                </a:lnTo>
                <a:lnTo>
                  <a:pt x="268" y="183"/>
                </a:lnTo>
                <a:lnTo>
                  <a:pt x="280" y="183"/>
                </a:lnTo>
                <a:lnTo>
                  <a:pt x="280" y="195"/>
                </a:lnTo>
                <a:lnTo>
                  <a:pt x="288" y="195"/>
                </a:lnTo>
                <a:lnTo>
                  <a:pt x="288" y="209"/>
                </a:lnTo>
                <a:lnTo>
                  <a:pt x="298" y="209"/>
                </a:lnTo>
                <a:lnTo>
                  <a:pt x="298" y="227"/>
                </a:lnTo>
                <a:lnTo>
                  <a:pt x="310" y="227"/>
                </a:lnTo>
                <a:lnTo>
                  <a:pt x="310" y="247"/>
                </a:lnTo>
                <a:lnTo>
                  <a:pt x="325" y="247"/>
                </a:lnTo>
                <a:lnTo>
                  <a:pt x="325" y="264"/>
                </a:lnTo>
                <a:lnTo>
                  <a:pt x="343" y="264"/>
                </a:lnTo>
                <a:lnTo>
                  <a:pt x="343" y="283"/>
                </a:lnTo>
                <a:lnTo>
                  <a:pt x="370" y="283"/>
                </a:lnTo>
                <a:lnTo>
                  <a:pt x="370" y="294"/>
                </a:lnTo>
                <a:lnTo>
                  <a:pt x="384" y="294"/>
                </a:lnTo>
                <a:lnTo>
                  <a:pt x="384" y="312"/>
                </a:lnTo>
                <a:lnTo>
                  <a:pt x="403" y="312"/>
                </a:lnTo>
                <a:lnTo>
                  <a:pt x="403" y="326"/>
                </a:lnTo>
                <a:lnTo>
                  <a:pt x="424" y="326"/>
                </a:lnTo>
                <a:lnTo>
                  <a:pt x="424" y="334"/>
                </a:lnTo>
                <a:lnTo>
                  <a:pt x="437" y="334"/>
                </a:lnTo>
                <a:lnTo>
                  <a:pt x="437" y="350"/>
                </a:lnTo>
                <a:lnTo>
                  <a:pt x="453" y="350"/>
                </a:lnTo>
                <a:lnTo>
                  <a:pt x="453" y="364"/>
                </a:lnTo>
                <a:lnTo>
                  <a:pt x="467" y="364"/>
                </a:lnTo>
                <a:lnTo>
                  <a:pt x="467" y="376"/>
                </a:lnTo>
                <a:lnTo>
                  <a:pt x="492" y="376"/>
                </a:lnTo>
                <a:lnTo>
                  <a:pt x="492" y="389"/>
                </a:lnTo>
                <a:lnTo>
                  <a:pt x="524" y="389"/>
                </a:lnTo>
                <a:lnTo>
                  <a:pt x="524" y="406"/>
                </a:lnTo>
                <a:lnTo>
                  <a:pt x="542" y="406"/>
                </a:lnTo>
                <a:lnTo>
                  <a:pt x="542" y="419"/>
                </a:lnTo>
                <a:lnTo>
                  <a:pt x="555" y="419"/>
                </a:lnTo>
                <a:lnTo>
                  <a:pt x="555" y="428"/>
                </a:lnTo>
                <a:lnTo>
                  <a:pt x="575" y="428"/>
                </a:lnTo>
                <a:lnTo>
                  <a:pt x="575" y="445"/>
                </a:lnTo>
                <a:lnTo>
                  <a:pt x="588" y="445"/>
                </a:lnTo>
                <a:lnTo>
                  <a:pt x="588" y="457"/>
                </a:lnTo>
                <a:lnTo>
                  <a:pt x="601" y="457"/>
                </a:lnTo>
                <a:lnTo>
                  <a:pt x="601" y="471"/>
                </a:lnTo>
                <a:lnTo>
                  <a:pt x="623" y="471"/>
                </a:lnTo>
                <a:lnTo>
                  <a:pt x="623" y="485"/>
                </a:lnTo>
                <a:lnTo>
                  <a:pt x="648" y="485"/>
                </a:lnTo>
                <a:lnTo>
                  <a:pt x="648" y="499"/>
                </a:lnTo>
                <a:lnTo>
                  <a:pt x="668" y="499"/>
                </a:lnTo>
                <a:lnTo>
                  <a:pt x="668" y="514"/>
                </a:lnTo>
                <a:lnTo>
                  <a:pt x="681" y="514"/>
                </a:lnTo>
                <a:lnTo>
                  <a:pt x="681" y="534"/>
                </a:lnTo>
                <a:lnTo>
                  <a:pt x="699" y="534"/>
                </a:lnTo>
                <a:lnTo>
                  <a:pt x="699" y="545"/>
                </a:lnTo>
                <a:lnTo>
                  <a:pt x="733" y="545"/>
                </a:lnTo>
                <a:lnTo>
                  <a:pt x="733" y="561"/>
                </a:lnTo>
                <a:lnTo>
                  <a:pt x="767" y="561"/>
                </a:lnTo>
                <a:lnTo>
                  <a:pt x="767" y="578"/>
                </a:lnTo>
                <a:lnTo>
                  <a:pt x="779" y="578"/>
                </a:lnTo>
                <a:lnTo>
                  <a:pt x="779" y="594"/>
                </a:lnTo>
                <a:lnTo>
                  <a:pt x="797" y="594"/>
                </a:lnTo>
                <a:lnTo>
                  <a:pt x="797" y="599"/>
                </a:lnTo>
                <a:lnTo>
                  <a:pt x="829" y="599"/>
                </a:lnTo>
                <a:lnTo>
                  <a:pt x="829" y="606"/>
                </a:lnTo>
                <a:lnTo>
                  <a:pt x="865" y="606"/>
                </a:lnTo>
                <a:lnTo>
                  <a:pt x="865" y="616"/>
                </a:lnTo>
                <a:lnTo>
                  <a:pt x="900" y="616"/>
                </a:lnTo>
                <a:lnTo>
                  <a:pt x="900" y="632"/>
                </a:lnTo>
                <a:lnTo>
                  <a:pt x="917" y="632"/>
                </a:lnTo>
                <a:lnTo>
                  <a:pt x="917" y="644"/>
                </a:lnTo>
                <a:lnTo>
                  <a:pt x="958" y="644"/>
                </a:lnTo>
                <a:lnTo>
                  <a:pt x="958" y="653"/>
                </a:lnTo>
                <a:lnTo>
                  <a:pt x="983" y="653"/>
                </a:lnTo>
                <a:lnTo>
                  <a:pt x="983" y="667"/>
                </a:lnTo>
                <a:lnTo>
                  <a:pt x="1011" y="667"/>
                </a:lnTo>
                <a:lnTo>
                  <a:pt x="1011" y="693"/>
                </a:lnTo>
                <a:lnTo>
                  <a:pt x="1056" y="693"/>
                </a:lnTo>
                <a:cubicBezTo>
                  <a:pt x="1056" y="693"/>
                  <a:pt x="1054" y="711"/>
                  <a:pt x="1056" y="711"/>
                </a:cubicBezTo>
                <a:lnTo>
                  <a:pt x="1108" y="711"/>
                </a:lnTo>
                <a:lnTo>
                  <a:pt x="1108" y="722"/>
                </a:lnTo>
                <a:lnTo>
                  <a:pt x="1197" y="722"/>
                </a:lnTo>
                <a:lnTo>
                  <a:pt x="1230" y="722"/>
                </a:lnTo>
                <a:lnTo>
                  <a:pt x="1230" y="732"/>
                </a:lnTo>
                <a:lnTo>
                  <a:pt x="1261" y="732"/>
                </a:lnTo>
                <a:lnTo>
                  <a:pt x="1261" y="745"/>
                </a:lnTo>
                <a:lnTo>
                  <a:pt x="1292" y="745"/>
                </a:lnTo>
                <a:lnTo>
                  <a:pt x="1292" y="764"/>
                </a:lnTo>
                <a:lnTo>
                  <a:pt x="1337" y="764"/>
                </a:lnTo>
                <a:lnTo>
                  <a:pt x="1337" y="775"/>
                </a:lnTo>
                <a:lnTo>
                  <a:pt x="1416" y="775"/>
                </a:lnTo>
                <a:lnTo>
                  <a:pt x="1416" y="790"/>
                </a:lnTo>
                <a:lnTo>
                  <a:pt x="1609" y="790"/>
                </a:lnTo>
              </a:path>
            </a:pathLst>
          </a:cu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91" name="Freeform 6"/>
          <p:cNvSpPr>
            <a:spLocks/>
          </p:cNvSpPr>
          <p:nvPr/>
        </p:nvSpPr>
        <p:spPr bwMode="auto">
          <a:xfrm>
            <a:off x="1890713" y="1893888"/>
            <a:ext cx="5954712" cy="2808287"/>
          </a:xfrm>
          <a:custGeom>
            <a:avLst/>
            <a:gdLst>
              <a:gd name="T0" fmla="*/ 0 w 3751"/>
              <a:gd name="T1" fmla="*/ 0 h 1769"/>
              <a:gd name="T2" fmla="*/ 0 w 3751"/>
              <a:gd name="T3" fmla="*/ 2147483647 h 1769"/>
              <a:gd name="T4" fmla="*/ 2147483647 w 3751"/>
              <a:gd name="T5" fmla="*/ 2147483647 h 1769"/>
              <a:gd name="T6" fmla="*/ 0 60000 65536"/>
              <a:gd name="T7" fmla="*/ 0 60000 65536"/>
              <a:gd name="T8" fmla="*/ 0 60000 65536"/>
              <a:gd name="T9" fmla="*/ 0 w 3751"/>
              <a:gd name="T10" fmla="*/ 0 h 1769"/>
              <a:gd name="T11" fmla="*/ 3751 w 375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51" h="1769">
                <a:moveTo>
                  <a:pt x="0" y="0"/>
                </a:moveTo>
                <a:lnTo>
                  <a:pt x="0" y="1769"/>
                </a:lnTo>
                <a:lnTo>
                  <a:pt x="3751" y="1769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92" name="Line 7"/>
          <p:cNvSpPr>
            <a:spLocks noChangeShapeType="1"/>
          </p:cNvSpPr>
          <p:nvPr/>
        </p:nvSpPr>
        <p:spPr bwMode="auto">
          <a:xfrm flipV="1">
            <a:off x="1784350" y="4703763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93" name="Text Box 8"/>
          <p:cNvSpPr txBox="1">
            <a:spLocks noChangeArrowheads="1"/>
          </p:cNvSpPr>
          <p:nvPr/>
        </p:nvSpPr>
        <p:spPr bwMode="auto">
          <a:xfrm>
            <a:off x="1103313" y="4529138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0.0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594" name="Line 11"/>
          <p:cNvSpPr>
            <a:spLocks noChangeShapeType="1"/>
          </p:cNvSpPr>
          <p:nvPr/>
        </p:nvSpPr>
        <p:spPr bwMode="auto">
          <a:xfrm flipV="1">
            <a:off x="1784350" y="44227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95" name="Text Box 12"/>
          <p:cNvSpPr txBox="1">
            <a:spLocks noChangeArrowheads="1"/>
          </p:cNvSpPr>
          <p:nvPr/>
        </p:nvSpPr>
        <p:spPr bwMode="auto">
          <a:xfrm>
            <a:off x="1103313" y="4249738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0.1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596" name="Line 14"/>
          <p:cNvSpPr>
            <a:spLocks noChangeShapeType="1"/>
          </p:cNvSpPr>
          <p:nvPr/>
        </p:nvSpPr>
        <p:spPr bwMode="auto">
          <a:xfrm flipV="1">
            <a:off x="1784350" y="41433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97" name="Text Box 15"/>
          <p:cNvSpPr txBox="1">
            <a:spLocks noChangeArrowheads="1"/>
          </p:cNvSpPr>
          <p:nvPr/>
        </p:nvSpPr>
        <p:spPr bwMode="auto">
          <a:xfrm>
            <a:off x="1103313" y="3970338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0.2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598" name="Line 17"/>
          <p:cNvSpPr>
            <a:spLocks noChangeShapeType="1"/>
          </p:cNvSpPr>
          <p:nvPr/>
        </p:nvSpPr>
        <p:spPr bwMode="auto">
          <a:xfrm flipV="1">
            <a:off x="1784350" y="3862388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599" name="Text Box 18"/>
          <p:cNvSpPr txBox="1">
            <a:spLocks noChangeArrowheads="1"/>
          </p:cNvSpPr>
          <p:nvPr/>
        </p:nvSpPr>
        <p:spPr bwMode="auto">
          <a:xfrm>
            <a:off x="1103313" y="3689350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0.3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00" name="Line 20"/>
          <p:cNvSpPr>
            <a:spLocks noChangeShapeType="1"/>
          </p:cNvSpPr>
          <p:nvPr/>
        </p:nvSpPr>
        <p:spPr bwMode="auto">
          <a:xfrm flipV="1">
            <a:off x="1784350" y="3582988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01" name="Text Box 21"/>
          <p:cNvSpPr txBox="1">
            <a:spLocks noChangeArrowheads="1"/>
          </p:cNvSpPr>
          <p:nvPr/>
        </p:nvSpPr>
        <p:spPr bwMode="auto">
          <a:xfrm>
            <a:off x="1103313" y="3409950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0.4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02" name="Line 23"/>
          <p:cNvSpPr>
            <a:spLocks noChangeShapeType="1"/>
          </p:cNvSpPr>
          <p:nvPr/>
        </p:nvSpPr>
        <p:spPr bwMode="auto">
          <a:xfrm flipV="1">
            <a:off x="1784350" y="3302000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03" name="Text Box 24"/>
          <p:cNvSpPr txBox="1">
            <a:spLocks noChangeArrowheads="1"/>
          </p:cNvSpPr>
          <p:nvPr/>
        </p:nvSpPr>
        <p:spPr bwMode="auto">
          <a:xfrm>
            <a:off x="1103313" y="3128963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0.5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04" name="Line 26"/>
          <p:cNvSpPr>
            <a:spLocks noChangeShapeType="1"/>
          </p:cNvSpPr>
          <p:nvPr/>
        </p:nvSpPr>
        <p:spPr bwMode="auto">
          <a:xfrm flipV="1">
            <a:off x="1784350" y="3022600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05" name="Text Box 27"/>
          <p:cNvSpPr txBox="1">
            <a:spLocks noChangeArrowheads="1"/>
          </p:cNvSpPr>
          <p:nvPr/>
        </p:nvSpPr>
        <p:spPr bwMode="auto">
          <a:xfrm>
            <a:off x="1103313" y="2849563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0.6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06" name="Line 29"/>
          <p:cNvSpPr>
            <a:spLocks noChangeShapeType="1"/>
          </p:cNvSpPr>
          <p:nvPr/>
        </p:nvSpPr>
        <p:spPr bwMode="auto">
          <a:xfrm flipV="1">
            <a:off x="1784350" y="2743200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07" name="Text Box 30"/>
          <p:cNvSpPr txBox="1">
            <a:spLocks noChangeArrowheads="1"/>
          </p:cNvSpPr>
          <p:nvPr/>
        </p:nvSpPr>
        <p:spPr bwMode="auto">
          <a:xfrm>
            <a:off x="1103313" y="2570163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0.7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08" name="Line 32"/>
          <p:cNvSpPr>
            <a:spLocks noChangeShapeType="1"/>
          </p:cNvSpPr>
          <p:nvPr/>
        </p:nvSpPr>
        <p:spPr bwMode="auto">
          <a:xfrm flipV="1">
            <a:off x="1784350" y="2462213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09" name="Text Box 33"/>
          <p:cNvSpPr txBox="1">
            <a:spLocks noChangeArrowheads="1"/>
          </p:cNvSpPr>
          <p:nvPr/>
        </p:nvSpPr>
        <p:spPr bwMode="auto">
          <a:xfrm>
            <a:off x="1103313" y="228917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0.8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10" name="Line 35"/>
          <p:cNvSpPr>
            <a:spLocks noChangeShapeType="1"/>
          </p:cNvSpPr>
          <p:nvPr/>
        </p:nvSpPr>
        <p:spPr bwMode="auto">
          <a:xfrm flipV="1">
            <a:off x="1784350" y="2182813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11" name="Text Box 36"/>
          <p:cNvSpPr txBox="1">
            <a:spLocks noChangeArrowheads="1"/>
          </p:cNvSpPr>
          <p:nvPr/>
        </p:nvSpPr>
        <p:spPr bwMode="auto">
          <a:xfrm>
            <a:off x="1103313" y="200977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0.9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12" name="Line 38"/>
          <p:cNvSpPr>
            <a:spLocks noChangeShapeType="1"/>
          </p:cNvSpPr>
          <p:nvPr/>
        </p:nvSpPr>
        <p:spPr bwMode="auto">
          <a:xfrm flipV="1">
            <a:off x="1784350" y="190182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13" name="Text Box 39"/>
          <p:cNvSpPr txBox="1">
            <a:spLocks noChangeArrowheads="1"/>
          </p:cNvSpPr>
          <p:nvPr/>
        </p:nvSpPr>
        <p:spPr bwMode="auto">
          <a:xfrm>
            <a:off x="1103313" y="1747838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1.0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14" name="Line 41"/>
          <p:cNvSpPr>
            <a:spLocks noChangeShapeType="1"/>
          </p:cNvSpPr>
          <p:nvPr/>
        </p:nvSpPr>
        <p:spPr bwMode="auto">
          <a:xfrm rot="5400000" flipV="1">
            <a:off x="1838325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15" name="Text Box 42"/>
          <p:cNvSpPr txBox="1">
            <a:spLocks noChangeArrowheads="1"/>
          </p:cNvSpPr>
          <p:nvPr/>
        </p:nvSpPr>
        <p:spPr bwMode="auto">
          <a:xfrm>
            <a:off x="1536700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0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16" name="Line 45"/>
          <p:cNvSpPr>
            <a:spLocks noChangeShapeType="1"/>
          </p:cNvSpPr>
          <p:nvPr/>
        </p:nvSpPr>
        <p:spPr bwMode="auto">
          <a:xfrm rot="5400000" flipV="1">
            <a:off x="2171700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17" name="Text Box 46"/>
          <p:cNvSpPr txBox="1">
            <a:spLocks noChangeArrowheads="1"/>
          </p:cNvSpPr>
          <p:nvPr/>
        </p:nvSpPr>
        <p:spPr bwMode="auto">
          <a:xfrm>
            <a:off x="1870075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2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18" name="Line 48"/>
          <p:cNvSpPr>
            <a:spLocks noChangeShapeType="1"/>
          </p:cNvSpPr>
          <p:nvPr/>
        </p:nvSpPr>
        <p:spPr bwMode="auto">
          <a:xfrm rot="5400000" flipV="1">
            <a:off x="2501900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19" name="Text Box 49"/>
          <p:cNvSpPr txBox="1">
            <a:spLocks noChangeArrowheads="1"/>
          </p:cNvSpPr>
          <p:nvPr/>
        </p:nvSpPr>
        <p:spPr bwMode="auto">
          <a:xfrm>
            <a:off x="2200275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4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20" name="Line 51"/>
          <p:cNvSpPr>
            <a:spLocks noChangeShapeType="1"/>
          </p:cNvSpPr>
          <p:nvPr/>
        </p:nvSpPr>
        <p:spPr bwMode="auto">
          <a:xfrm rot="5400000" flipV="1">
            <a:off x="2832100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21" name="Text Box 52"/>
          <p:cNvSpPr txBox="1">
            <a:spLocks noChangeArrowheads="1"/>
          </p:cNvSpPr>
          <p:nvPr/>
        </p:nvSpPr>
        <p:spPr bwMode="auto">
          <a:xfrm>
            <a:off x="2530475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6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22" name="Line 54"/>
          <p:cNvSpPr>
            <a:spLocks noChangeShapeType="1"/>
          </p:cNvSpPr>
          <p:nvPr/>
        </p:nvSpPr>
        <p:spPr bwMode="auto">
          <a:xfrm rot="5400000" flipV="1">
            <a:off x="3160713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23" name="Text Box 55"/>
          <p:cNvSpPr txBox="1">
            <a:spLocks noChangeArrowheads="1"/>
          </p:cNvSpPr>
          <p:nvPr/>
        </p:nvSpPr>
        <p:spPr bwMode="auto">
          <a:xfrm>
            <a:off x="2859088" y="477202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8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24" name="Line 57"/>
          <p:cNvSpPr>
            <a:spLocks noChangeShapeType="1"/>
          </p:cNvSpPr>
          <p:nvPr/>
        </p:nvSpPr>
        <p:spPr bwMode="auto">
          <a:xfrm rot="5400000" flipV="1">
            <a:off x="3490913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25" name="Text Box 58"/>
          <p:cNvSpPr txBox="1">
            <a:spLocks noChangeArrowheads="1"/>
          </p:cNvSpPr>
          <p:nvPr/>
        </p:nvSpPr>
        <p:spPr bwMode="auto">
          <a:xfrm>
            <a:off x="3189288" y="477202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10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26" name="Line 60"/>
          <p:cNvSpPr>
            <a:spLocks noChangeShapeType="1"/>
          </p:cNvSpPr>
          <p:nvPr/>
        </p:nvSpPr>
        <p:spPr bwMode="auto">
          <a:xfrm rot="5400000" flipV="1">
            <a:off x="3821113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27" name="Text Box 61"/>
          <p:cNvSpPr txBox="1">
            <a:spLocks noChangeArrowheads="1"/>
          </p:cNvSpPr>
          <p:nvPr/>
        </p:nvSpPr>
        <p:spPr bwMode="auto">
          <a:xfrm>
            <a:off x="3519488" y="477202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12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28" name="Line 63"/>
          <p:cNvSpPr>
            <a:spLocks noChangeShapeType="1"/>
          </p:cNvSpPr>
          <p:nvPr/>
        </p:nvSpPr>
        <p:spPr bwMode="auto">
          <a:xfrm rot="5400000" flipV="1">
            <a:off x="4146550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29" name="Text Box 64"/>
          <p:cNvSpPr txBox="1">
            <a:spLocks noChangeArrowheads="1"/>
          </p:cNvSpPr>
          <p:nvPr/>
        </p:nvSpPr>
        <p:spPr bwMode="auto">
          <a:xfrm>
            <a:off x="3844925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14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30" name="Line 66"/>
          <p:cNvSpPr>
            <a:spLocks noChangeShapeType="1"/>
          </p:cNvSpPr>
          <p:nvPr/>
        </p:nvSpPr>
        <p:spPr bwMode="auto">
          <a:xfrm rot="5400000" flipV="1">
            <a:off x="4486275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31" name="Text Box 67"/>
          <p:cNvSpPr txBox="1">
            <a:spLocks noChangeArrowheads="1"/>
          </p:cNvSpPr>
          <p:nvPr/>
        </p:nvSpPr>
        <p:spPr bwMode="auto">
          <a:xfrm>
            <a:off x="4184650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16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32" name="Line 69"/>
          <p:cNvSpPr>
            <a:spLocks noChangeShapeType="1"/>
          </p:cNvSpPr>
          <p:nvPr/>
        </p:nvSpPr>
        <p:spPr bwMode="auto">
          <a:xfrm rot="5400000" flipV="1">
            <a:off x="4816475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33" name="Text Box 70"/>
          <p:cNvSpPr txBox="1">
            <a:spLocks noChangeArrowheads="1"/>
          </p:cNvSpPr>
          <p:nvPr/>
        </p:nvSpPr>
        <p:spPr bwMode="auto">
          <a:xfrm>
            <a:off x="4514850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18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34" name="Line 72"/>
          <p:cNvSpPr>
            <a:spLocks noChangeShapeType="1"/>
          </p:cNvSpPr>
          <p:nvPr/>
        </p:nvSpPr>
        <p:spPr bwMode="auto">
          <a:xfrm rot="5400000" flipV="1">
            <a:off x="5146675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35" name="Text Box 73"/>
          <p:cNvSpPr txBox="1">
            <a:spLocks noChangeArrowheads="1"/>
          </p:cNvSpPr>
          <p:nvPr/>
        </p:nvSpPr>
        <p:spPr bwMode="auto">
          <a:xfrm>
            <a:off x="4845050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20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36" name="Line 75"/>
          <p:cNvSpPr>
            <a:spLocks noChangeShapeType="1"/>
          </p:cNvSpPr>
          <p:nvPr/>
        </p:nvSpPr>
        <p:spPr bwMode="auto">
          <a:xfrm rot="5400000" flipV="1">
            <a:off x="5475288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37" name="Text Box 76"/>
          <p:cNvSpPr txBox="1">
            <a:spLocks noChangeArrowheads="1"/>
          </p:cNvSpPr>
          <p:nvPr/>
        </p:nvSpPr>
        <p:spPr bwMode="auto">
          <a:xfrm>
            <a:off x="5173663" y="477202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22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38" name="Line 78"/>
          <p:cNvSpPr>
            <a:spLocks noChangeShapeType="1"/>
          </p:cNvSpPr>
          <p:nvPr/>
        </p:nvSpPr>
        <p:spPr bwMode="auto">
          <a:xfrm rot="5400000" flipV="1">
            <a:off x="5800725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39" name="Text Box 79"/>
          <p:cNvSpPr txBox="1">
            <a:spLocks noChangeArrowheads="1"/>
          </p:cNvSpPr>
          <p:nvPr/>
        </p:nvSpPr>
        <p:spPr bwMode="auto">
          <a:xfrm>
            <a:off x="5499100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24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40" name="Line 81"/>
          <p:cNvSpPr>
            <a:spLocks noChangeShapeType="1"/>
          </p:cNvSpPr>
          <p:nvPr/>
        </p:nvSpPr>
        <p:spPr bwMode="auto">
          <a:xfrm rot="5400000" flipV="1">
            <a:off x="6138863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41" name="Text Box 82"/>
          <p:cNvSpPr txBox="1">
            <a:spLocks noChangeArrowheads="1"/>
          </p:cNvSpPr>
          <p:nvPr/>
        </p:nvSpPr>
        <p:spPr bwMode="auto">
          <a:xfrm>
            <a:off x="5837238" y="477202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26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42" name="Line 84"/>
          <p:cNvSpPr>
            <a:spLocks noChangeShapeType="1"/>
          </p:cNvSpPr>
          <p:nvPr/>
        </p:nvSpPr>
        <p:spPr bwMode="auto">
          <a:xfrm rot="5400000" flipV="1">
            <a:off x="6470650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43" name="Text Box 85"/>
          <p:cNvSpPr txBox="1">
            <a:spLocks noChangeArrowheads="1"/>
          </p:cNvSpPr>
          <p:nvPr/>
        </p:nvSpPr>
        <p:spPr bwMode="auto">
          <a:xfrm>
            <a:off x="6169025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28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44" name="Line 87"/>
          <p:cNvSpPr>
            <a:spLocks noChangeShapeType="1"/>
          </p:cNvSpPr>
          <p:nvPr/>
        </p:nvSpPr>
        <p:spPr bwMode="auto">
          <a:xfrm rot="5400000" flipV="1">
            <a:off x="6802438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45" name="Text Box 88"/>
          <p:cNvSpPr txBox="1">
            <a:spLocks noChangeArrowheads="1"/>
          </p:cNvSpPr>
          <p:nvPr/>
        </p:nvSpPr>
        <p:spPr bwMode="auto">
          <a:xfrm>
            <a:off x="6500813" y="477202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30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46" name="Line 90"/>
          <p:cNvSpPr>
            <a:spLocks noChangeShapeType="1"/>
          </p:cNvSpPr>
          <p:nvPr/>
        </p:nvSpPr>
        <p:spPr bwMode="auto">
          <a:xfrm rot="5400000" flipV="1">
            <a:off x="7126288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47" name="Text Box 91"/>
          <p:cNvSpPr txBox="1">
            <a:spLocks noChangeArrowheads="1"/>
          </p:cNvSpPr>
          <p:nvPr/>
        </p:nvSpPr>
        <p:spPr bwMode="auto">
          <a:xfrm>
            <a:off x="6824663" y="477202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32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48" name="Line 93"/>
          <p:cNvSpPr>
            <a:spLocks noChangeShapeType="1"/>
          </p:cNvSpPr>
          <p:nvPr/>
        </p:nvSpPr>
        <p:spPr bwMode="auto">
          <a:xfrm rot="5400000" flipV="1">
            <a:off x="7453313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49" name="Text Box 94"/>
          <p:cNvSpPr txBox="1">
            <a:spLocks noChangeArrowheads="1"/>
          </p:cNvSpPr>
          <p:nvPr/>
        </p:nvSpPr>
        <p:spPr bwMode="auto">
          <a:xfrm>
            <a:off x="7151688" y="4772025"/>
            <a:ext cx="70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34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50" name="Line 96"/>
          <p:cNvSpPr>
            <a:spLocks noChangeShapeType="1"/>
          </p:cNvSpPr>
          <p:nvPr/>
        </p:nvSpPr>
        <p:spPr bwMode="auto">
          <a:xfrm rot="5400000" flipV="1">
            <a:off x="7775575" y="4752975"/>
            <a:ext cx="1079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51" name="Text Box 97"/>
          <p:cNvSpPr txBox="1">
            <a:spLocks noChangeArrowheads="1"/>
          </p:cNvSpPr>
          <p:nvPr/>
        </p:nvSpPr>
        <p:spPr bwMode="auto">
          <a:xfrm>
            <a:off x="7473950" y="477202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36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52" name="Text Box 119"/>
          <p:cNvSpPr txBox="1">
            <a:spLocks noChangeArrowheads="1"/>
          </p:cNvSpPr>
          <p:nvPr/>
        </p:nvSpPr>
        <p:spPr bwMode="auto">
          <a:xfrm>
            <a:off x="511175" y="1752600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>
                <a:cs typeface="Arial" pitchFamily="34" charset="0"/>
              </a:rPr>
              <a:t>Event</a:t>
            </a:r>
            <a:endParaRPr lang="en-US" altLang="en-US" sz="1600">
              <a:cs typeface="Arial" pitchFamily="34" charset="0"/>
            </a:endParaRPr>
          </a:p>
        </p:txBody>
      </p:sp>
      <p:sp>
        <p:nvSpPr>
          <p:cNvPr id="66653" name="Text Box 107"/>
          <p:cNvSpPr txBox="1">
            <a:spLocks noChangeArrowheads="1"/>
          </p:cNvSpPr>
          <p:nvPr/>
        </p:nvSpPr>
        <p:spPr bwMode="auto">
          <a:xfrm>
            <a:off x="4035425" y="2262188"/>
            <a:ext cx="208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cs typeface="Arial" pitchFamily="34" charset="0"/>
              </a:rPr>
              <a:t>FC + </a:t>
            </a:r>
            <a:r>
              <a:rPr lang="en-GB" altLang="en-US" sz="1600" dirty="0">
                <a:cs typeface="Arial" pitchFamily="34" charset="0"/>
              </a:rPr>
              <a:t>T</a:t>
            </a:r>
            <a:endParaRPr lang="en-US" altLang="en-US" sz="1600" dirty="0">
              <a:cs typeface="Arial" pitchFamily="34" charset="0"/>
            </a:endParaRPr>
          </a:p>
        </p:txBody>
      </p:sp>
      <p:sp>
        <p:nvSpPr>
          <p:cNvPr id="66654" name="Text Box 104"/>
          <p:cNvSpPr txBox="1">
            <a:spLocks noChangeArrowheads="1"/>
          </p:cNvSpPr>
          <p:nvPr/>
        </p:nvSpPr>
        <p:spPr bwMode="auto">
          <a:xfrm>
            <a:off x="4035425" y="2543175"/>
            <a:ext cx="2090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cs typeface="Arial" pitchFamily="34" charset="0"/>
              </a:rPr>
              <a:t>FC</a:t>
            </a:r>
          </a:p>
        </p:txBody>
      </p:sp>
      <p:sp>
        <p:nvSpPr>
          <p:cNvPr id="66655" name="Line 115"/>
          <p:cNvSpPr>
            <a:spLocks noChangeShapeType="1"/>
          </p:cNvSpPr>
          <p:nvPr/>
        </p:nvSpPr>
        <p:spPr bwMode="auto">
          <a:xfrm>
            <a:off x="1241425" y="6032500"/>
            <a:ext cx="379413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56" name="Line 114"/>
          <p:cNvSpPr>
            <a:spLocks noChangeShapeType="1"/>
          </p:cNvSpPr>
          <p:nvPr/>
        </p:nvSpPr>
        <p:spPr bwMode="auto">
          <a:xfrm>
            <a:off x="1241425" y="5845175"/>
            <a:ext cx="379413" cy="0"/>
          </a:xfrm>
          <a:prstGeom prst="line">
            <a:avLst/>
          </a:prstGeom>
          <a:noFill/>
          <a:ln w="38100">
            <a:solidFill>
              <a:srgbClr val="FE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57" name="Line 7"/>
          <p:cNvSpPr>
            <a:spLocks noChangeShapeType="1"/>
          </p:cNvSpPr>
          <p:nvPr/>
        </p:nvSpPr>
        <p:spPr bwMode="auto">
          <a:xfrm>
            <a:off x="3670300" y="2455863"/>
            <a:ext cx="3603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58" name="Line 15"/>
          <p:cNvSpPr>
            <a:spLocks noChangeShapeType="1"/>
          </p:cNvSpPr>
          <p:nvPr/>
        </p:nvSpPr>
        <p:spPr bwMode="auto">
          <a:xfrm>
            <a:off x="3670300" y="2692400"/>
            <a:ext cx="360363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sp>
        <p:nvSpPr>
          <p:cNvPr id="66659" name="Rectangle 18"/>
          <p:cNvSpPr>
            <a:spLocks noChangeArrowheads="1"/>
          </p:cNvSpPr>
          <p:nvPr/>
        </p:nvSpPr>
        <p:spPr bwMode="auto">
          <a:xfrm>
            <a:off x="4897438" y="1952625"/>
            <a:ext cx="77787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b="1" dirty="0">
                <a:cs typeface="Arial" pitchFamily="34" charset="0"/>
              </a:rPr>
              <a:t>Events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dirty="0">
                <a:cs typeface="Arial" pitchFamily="34" charset="0"/>
              </a:rPr>
              <a:t>167</a:t>
            </a:r>
            <a:br>
              <a:rPr lang="en-GB" altLang="en-US" sz="1600" dirty="0">
                <a:cs typeface="Arial" pitchFamily="34" charset="0"/>
              </a:rPr>
            </a:br>
            <a:r>
              <a:rPr lang="en-GB" altLang="en-US" sz="1600" dirty="0">
                <a:cs typeface="Arial" pitchFamily="34" charset="0"/>
              </a:rPr>
              <a:t>182</a:t>
            </a:r>
          </a:p>
        </p:txBody>
      </p:sp>
      <p:sp>
        <p:nvSpPr>
          <p:cNvPr id="66660" name="Rectangle 18"/>
          <p:cNvSpPr>
            <a:spLocks noChangeArrowheads="1"/>
          </p:cNvSpPr>
          <p:nvPr/>
        </p:nvSpPr>
        <p:spPr bwMode="auto">
          <a:xfrm>
            <a:off x="6237288" y="1952625"/>
            <a:ext cx="7794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b="1" dirty="0">
                <a:cs typeface="Arial" pitchFamily="34" charset="0"/>
              </a:rPr>
              <a:t>HR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dirty="0">
                <a:cs typeface="Arial" pitchFamily="34" charset="0"/>
              </a:rPr>
              <a:t>0.74</a:t>
            </a:r>
          </a:p>
        </p:txBody>
      </p:sp>
      <p:sp>
        <p:nvSpPr>
          <p:cNvPr id="66661" name="Rectangle 18"/>
          <p:cNvSpPr>
            <a:spLocks noChangeArrowheads="1"/>
          </p:cNvSpPr>
          <p:nvPr/>
        </p:nvSpPr>
        <p:spPr bwMode="auto">
          <a:xfrm>
            <a:off x="6858000" y="1952625"/>
            <a:ext cx="10541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b="1" dirty="0">
                <a:cs typeface="Arial" pitchFamily="34" charset="0"/>
              </a:rPr>
              <a:t>95% CI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dirty="0">
                <a:cs typeface="Arial" pitchFamily="34" charset="0"/>
              </a:rPr>
              <a:t>0.60, 0.91</a:t>
            </a:r>
          </a:p>
        </p:txBody>
      </p:sp>
      <p:sp>
        <p:nvSpPr>
          <p:cNvPr id="66662" name="Rectangle 18"/>
          <p:cNvSpPr>
            <a:spLocks noChangeArrowheads="1"/>
          </p:cNvSpPr>
          <p:nvPr/>
        </p:nvSpPr>
        <p:spPr bwMode="auto">
          <a:xfrm>
            <a:off x="7967663" y="1952625"/>
            <a:ext cx="7778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b="1" i="1" dirty="0">
                <a:cs typeface="Arial" pitchFamily="34" charset="0"/>
              </a:rPr>
              <a:t>P</a:t>
            </a:r>
            <a:r>
              <a:rPr lang="en-GB" altLang="en-US" sz="1600" b="1" dirty="0">
                <a:cs typeface="Arial" pitchFamily="34" charset="0"/>
              </a:rPr>
              <a:t> </a:t>
            </a:r>
            <a:r>
              <a:rPr lang="en-GB" altLang="en-US" sz="1600" b="1" dirty="0" smtClean="0">
                <a:cs typeface="Arial" pitchFamily="34" charset="0"/>
              </a:rPr>
              <a:t>Value</a:t>
            </a:r>
            <a:endParaRPr lang="en-GB" altLang="en-US" sz="1600" b="1" dirty="0">
              <a:cs typeface="Arial" pitchFamily="34" charset="0"/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dirty="0" smtClean="0">
                <a:cs typeface="Arial" pitchFamily="34" charset="0"/>
              </a:rPr>
              <a:t>.</a:t>
            </a:r>
            <a:r>
              <a:rPr lang="en-GB" altLang="en-US" sz="1600" dirty="0">
                <a:cs typeface="Arial" pitchFamily="34" charset="0"/>
              </a:rPr>
              <a:t>0046</a:t>
            </a:r>
          </a:p>
        </p:txBody>
      </p:sp>
      <p:sp>
        <p:nvSpPr>
          <p:cNvPr id="66663" name="Line 7"/>
          <p:cNvSpPr>
            <a:spLocks noChangeShapeType="1"/>
          </p:cNvSpPr>
          <p:nvPr/>
        </p:nvSpPr>
        <p:spPr bwMode="auto">
          <a:xfrm flipV="1">
            <a:off x="4111625" y="2227263"/>
            <a:ext cx="4592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/>
          </a:p>
        </p:txBody>
      </p:sp>
      <p:sp>
        <p:nvSpPr>
          <p:cNvPr id="66664" name="Rectangle 18"/>
          <p:cNvSpPr>
            <a:spLocks noChangeArrowheads="1"/>
          </p:cNvSpPr>
          <p:nvPr/>
        </p:nvSpPr>
        <p:spPr bwMode="auto">
          <a:xfrm>
            <a:off x="5599113" y="1711325"/>
            <a:ext cx="777875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b="1" dirty="0">
                <a:cs typeface="Arial" pitchFamily="34" charset="0"/>
              </a:rPr>
              <a:t>Median</a:t>
            </a:r>
            <a:br>
              <a:rPr lang="en-GB" altLang="en-US" sz="1600" b="1" dirty="0">
                <a:cs typeface="Arial" pitchFamily="34" charset="0"/>
              </a:rPr>
            </a:br>
            <a:r>
              <a:rPr lang="en-GB" altLang="en-US" sz="1600" b="1" dirty="0">
                <a:cs typeface="Arial" pitchFamily="34" charset="0"/>
              </a:rPr>
              <a:t>OS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1600" dirty="0">
                <a:cs typeface="Arial" pitchFamily="34" charset="0"/>
              </a:rPr>
              <a:t>13.8</a:t>
            </a:r>
            <a:br>
              <a:rPr lang="en-GB" altLang="en-US" sz="1600" dirty="0">
                <a:cs typeface="Arial" pitchFamily="34" charset="0"/>
              </a:rPr>
            </a:br>
            <a:r>
              <a:rPr lang="en-GB" altLang="en-US" sz="1600" dirty="0">
                <a:cs typeface="Arial" pitchFamily="34" charset="0"/>
              </a:rPr>
              <a:t>11.1</a:t>
            </a:r>
          </a:p>
        </p:txBody>
      </p:sp>
      <p:sp>
        <p:nvSpPr>
          <p:cNvPr id="66665" name="TextBox 52"/>
          <p:cNvSpPr txBox="1">
            <a:spLocks noChangeArrowheads="1"/>
          </p:cNvSpPr>
          <p:nvPr/>
        </p:nvSpPr>
        <p:spPr bwMode="auto">
          <a:xfrm>
            <a:off x="381000" y="6306979"/>
            <a:ext cx="10951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000" b="1" dirty="0">
                <a:cs typeface="Arial" pitchFamily="34" charset="0"/>
              </a:rPr>
              <a:t>T, trastuzumab</a:t>
            </a:r>
          </a:p>
        </p:txBody>
      </p:sp>
    </p:spTree>
    <p:extLst>
      <p:ext uri="{BB962C8B-B14F-4D97-AF65-F5344CB8AC3E}">
        <p14:creationId xmlns:p14="http://schemas.microsoft.com/office/powerpoint/2010/main" val="3786588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Second-Line Treatment in </a:t>
            </a:r>
            <a:br>
              <a:rPr lang="en-US" sz="4000" dirty="0" smtClean="0"/>
            </a:br>
            <a:r>
              <a:rPr lang="en-US" sz="4000" dirty="0" smtClean="0"/>
              <a:t>HER2-Positive Gastric Cancer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No standard therapy for second-line HER2+ gastric cancer previously treated with trastuzumab</a:t>
            </a:r>
            <a:endParaRPr lang="en-US" sz="2000" dirty="0" smtClean="0"/>
          </a:p>
          <a:p>
            <a:pPr lvl="1"/>
            <a:r>
              <a:rPr lang="en-US" sz="2000" dirty="0" smtClean="0"/>
              <a:t>Lapatinib (EGFR and HER2 inhibitor)</a:t>
            </a:r>
          </a:p>
          <a:p>
            <a:pPr lvl="2"/>
            <a:r>
              <a:rPr lang="en-US" sz="2000" dirty="0" smtClean="0"/>
              <a:t>Demonstrated activity but did not statistically improve OS compared with paclitaxel</a:t>
            </a:r>
            <a:r>
              <a:rPr lang="en-US" sz="2000" baseline="30000" dirty="0" smtClean="0"/>
              <a:t>1</a:t>
            </a:r>
            <a:endParaRPr lang="en-US" sz="2000" dirty="0" smtClean="0"/>
          </a:p>
          <a:p>
            <a:pPr lvl="1"/>
            <a:r>
              <a:rPr lang="en-US" sz="2000" dirty="0" err="1" smtClean="0"/>
              <a:t>Pertuzumab</a:t>
            </a:r>
            <a:r>
              <a:rPr lang="en-US" sz="2000" dirty="0" smtClean="0"/>
              <a:t> (HER2 inhibitor): Clinical trials ongoing</a:t>
            </a:r>
          </a:p>
          <a:p>
            <a:pPr lvl="1"/>
            <a:r>
              <a:rPr lang="en-US" sz="2000" dirty="0" err="1" smtClean="0"/>
              <a:t>Pertuzumab</a:t>
            </a:r>
            <a:r>
              <a:rPr lang="en-US" sz="2000" dirty="0" smtClean="0"/>
              <a:t> plus trastuzumab</a:t>
            </a:r>
          </a:p>
          <a:p>
            <a:pPr lvl="2"/>
            <a:r>
              <a:rPr lang="en-US" sz="2000" dirty="0" smtClean="0"/>
              <a:t>Approved for metastatic breast cancer; phase II trial in gastric demonstrated activity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pPr lvl="1"/>
            <a:r>
              <a:rPr lang="en-US" sz="2000" dirty="0" smtClean="0"/>
              <a:t>Trastuzumab </a:t>
            </a:r>
            <a:r>
              <a:rPr lang="en-US" sz="2000" dirty="0" err="1" smtClean="0"/>
              <a:t>emtansine</a:t>
            </a:r>
            <a:r>
              <a:rPr lang="en-US" sz="2000" dirty="0" smtClean="0"/>
              <a:t> (T-DM1): Clinical trials ongoing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Satoh T, et al. 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2014;32(19):2039-2049. 2.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Baselga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J, et al. 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2010;28(7):1138-1144.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0465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66252"/>
            <a:ext cx="8382000" cy="1143000"/>
          </a:xfrm>
        </p:spPr>
        <p:txBody>
          <a:bodyPr/>
          <a:lstStyle/>
          <a:p>
            <a:r>
              <a:rPr lang="en-US" sz="3600" dirty="0" smtClean="0"/>
              <a:t>Patient Case Continued: </a:t>
            </a:r>
            <a:br>
              <a:rPr lang="en-US" sz="3600" dirty="0" smtClean="0"/>
            </a:br>
            <a:r>
              <a:rPr lang="en-US" sz="3600" dirty="0" smtClean="0"/>
              <a:t>Response to Therapy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334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Patient </a:t>
            </a:r>
            <a:r>
              <a:rPr lang="en-US" sz="2000" dirty="0" smtClean="0"/>
              <a:t>received paclitaxel + ramucirumab, which he tolerated well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 smtClean="0"/>
              <a:t>Prior to the third cycle of therapy, the patient is diagnosed with grade 3 hypertension (blood pressure 180/100 mm Hg)</a:t>
            </a:r>
          </a:p>
        </p:txBody>
      </p:sp>
    </p:spTree>
    <p:extLst>
      <p:ext uri="{BB962C8B-B14F-4D97-AF65-F5344CB8AC3E}">
        <p14:creationId xmlns:p14="http://schemas.microsoft.com/office/powerpoint/2010/main" val="8603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66252"/>
            <a:ext cx="8382000" cy="1143000"/>
          </a:xfrm>
        </p:spPr>
        <p:txBody>
          <a:bodyPr/>
          <a:lstStyle/>
          <a:p>
            <a:r>
              <a:rPr lang="en-US" sz="3600" dirty="0" smtClean="0"/>
              <a:t>Patient Case Continued: </a:t>
            </a:r>
            <a:br>
              <a:rPr lang="en-US" sz="3600" dirty="0" smtClean="0"/>
            </a:br>
            <a:r>
              <a:rPr lang="en-US" sz="3600" dirty="0" smtClean="0"/>
              <a:t>Response to Therapy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334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Patient </a:t>
            </a:r>
            <a:r>
              <a:rPr lang="en-US" sz="2000" dirty="0" smtClean="0"/>
              <a:t>received paclitaxel + ramucirumab, which he tolerated well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 smtClean="0"/>
              <a:t>Prior to the third cycle of therapy, the patient is diagnosed with grade 3 hypertension (blood pressure 180/100 mm Hg)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924413"/>
            <a:ext cx="868680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What would you do?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paclitaxel + ramucirumab and give antihypertensive medication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Hold paclitaxel + ramucirumab until blood pressure is  controlled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paclitaxel, but hold ramucirumab until blood pressure is controlled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treatment with ramucirumab in reduced dose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Discontinue ramucirumab permanently and continue paclitaxel alone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3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3648" y="501444"/>
            <a:ext cx="9144000" cy="682625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RAINBOW: Adverse Events of Special Interest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74449"/>
              </p:ext>
            </p:extLst>
          </p:nvPr>
        </p:nvGraphicFramePr>
        <p:xfrm>
          <a:off x="411671" y="1158700"/>
          <a:ext cx="8283786" cy="497316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1445"/>
                <a:gridCol w="1419444"/>
                <a:gridCol w="1290402"/>
                <a:gridCol w="1419444"/>
                <a:gridCol w="1233051"/>
              </a:tblGrid>
              <a:tr h="438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RAM + PAC (n = 327)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PBO + PAC (n = 329)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382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Category of Event</a:t>
                      </a:r>
                      <a:r>
                        <a:rPr lang="de-DE" sz="18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†</a:t>
                      </a:r>
                      <a:endParaRPr lang="en-US" sz="1800" b="1" baseline="300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</a:t>
                      </a:r>
                      <a:r>
                        <a:rPr lang="de-DE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Grade, </a:t>
                      </a:r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%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</a:t>
                      </a:r>
                      <a:r>
                        <a:rPr lang="de-DE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≥3, </a:t>
                      </a:r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%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de-DE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Grade, </a:t>
                      </a:r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%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≥3, </a:t>
                      </a:r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%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</a:tr>
              <a:tr h="35094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Bleeding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/hemorrhage </a:t>
                      </a:r>
                    </a:p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Epistaxis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41.9</a:t>
                      </a:r>
                    </a:p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30.6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4.3</a:t>
                      </a:r>
                    </a:p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17.9</a:t>
                      </a:r>
                    </a:p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7.0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</a:t>
                      </a:r>
                    </a:p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4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Hypertension </a:t>
                      </a:r>
                      <a:endParaRPr lang="en-US" sz="1800" b="0" baseline="30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25.1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14.7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4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Proteinuria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16.8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200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GI hemorrhage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10.1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200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Renal failure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200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Infusion-related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reaction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200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Venous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thromboembolic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200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Cardiac failure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200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Arteriothromboembolic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4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GI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perforation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48914" y="6133034"/>
            <a:ext cx="8434137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b="1" baseline="300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†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  AESI category is composed of consolidated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synonymous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MeDRA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preferred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375" y="6414448"/>
            <a:ext cx="6210844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Wilke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H, et al.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2014;32(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3): Abstract LBA7.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36756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Managing Adverse Events Associated With Angiogenesis Inhibitors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4" y="1371600"/>
            <a:ext cx="8416925" cy="522579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/>
              <a:t>Hypertension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/>
              <a:t>Important to evaluate patients’ risk of developing hypertension</a:t>
            </a:r>
            <a:br>
              <a:rPr lang="en-US" sz="1800" dirty="0" smtClean="0"/>
            </a:br>
            <a:r>
              <a:rPr lang="en-US" sz="1800" dirty="0" smtClean="0"/>
              <a:t>prior to the start of therapy (</a:t>
            </a:r>
            <a:r>
              <a:rPr lang="en-US" sz="1800" dirty="0" err="1" smtClean="0"/>
              <a:t>eg</a:t>
            </a:r>
            <a:r>
              <a:rPr lang="en-US" sz="1800" dirty="0" smtClean="0"/>
              <a:t>, current medications, salt intake)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/>
              <a:t>Preventive strategies best, including changes in diet and regular blood pressure monitoring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U</a:t>
            </a:r>
            <a:r>
              <a:rPr lang="en-US" sz="1800" dirty="0" smtClean="0"/>
              <a:t>se </a:t>
            </a:r>
            <a:r>
              <a:rPr lang="en-US" sz="1800" dirty="0" err="1" smtClean="0"/>
              <a:t>antihypertensives</a:t>
            </a:r>
            <a:r>
              <a:rPr lang="en-US" sz="1800" dirty="0" smtClean="0"/>
              <a:t> to manage hypertension, but avoid diuretics if possible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/>
              <a:t>Dose reductions or treatment discontinuation should be used as needed if hypertension does not resolve</a:t>
            </a: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/>
              <a:t>Proteinuria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/>
              <a:t>Evaluate baseline proteinuria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/>
              <a:t>Test frequently (every 3 weeks to 4 weeks) using qualitative means such </a:t>
            </a:r>
            <a:br>
              <a:rPr lang="en-US" sz="1800" dirty="0" smtClean="0"/>
            </a:br>
            <a:r>
              <a:rPr lang="en-US" sz="1800" dirty="0" smtClean="0"/>
              <a:t>as dipstick test</a:t>
            </a:r>
          </a:p>
          <a:p>
            <a:pPr lvl="2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Use quantitative measure if levels increase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/>
              <a:t>Discontinue therapy if grade 2+ proteinuria develops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256" y="6433750"/>
            <a:ext cx="8592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Shord</a:t>
            </a:r>
            <a:r>
              <a:rPr lang="en-US" sz="1200" b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SS, et al. </a:t>
            </a:r>
            <a:r>
              <a:rPr lang="en-US" sz="1200" b="1" i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Am J Health </a:t>
            </a:r>
            <a:r>
              <a:rPr lang="en-US" sz="1200" b="1" i="1" dirty="0" err="1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Syst</a:t>
            </a:r>
            <a:r>
              <a:rPr lang="en-US" sz="1200" b="1" i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Pharm</a:t>
            </a:r>
            <a:r>
              <a:rPr lang="en-US" sz="1200" b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 2009;66(11):999-1013. </a:t>
            </a:r>
            <a:r>
              <a:rPr lang="en-US" sz="1200" b="1" dirty="0" err="1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Saif</a:t>
            </a:r>
            <a:r>
              <a:rPr lang="en-US" sz="1200" b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MW. </a:t>
            </a:r>
            <a:r>
              <a:rPr lang="en-US" sz="1200" b="1" i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 Support </a:t>
            </a:r>
            <a:r>
              <a:rPr lang="en-US" sz="1200" b="1" i="1" dirty="0" err="1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Oncol</a:t>
            </a:r>
            <a:r>
              <a:rPr lang="en-US" sz="1200" b="1" i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 </a:t>
            </a:r>
            <a:r>
              <a:rPr lang="en-US" sz="12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2009:7(6):245-251</a:t>
            </a:r>
            <a:r>
              <a:rPr lang="en-US" sz="1200" b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</a:t>
            </a:r>
            <a:endParaRPr lang="en-US" sz="1200" b="1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32692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Managing Adverse Events Associated With Angiogenesis Inhibitors 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7" y="1758686"/>
            <a:ext cx="8805493" cy="5251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Thrombotic events (TEs)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Prophylactic aspirin may be used for high-risk patients when</a:t>
            </a:r>
            <a:br>
              <a:rPr lang="en-US" sz="2000" dirty="0" smtClean="0"/>
            </a:br>
            <a:r>
              <a:rPr lang="en-US" sz="2000" dirty="0" smtClean="0"/>
              <a:t> there are no contraindications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With grade 3 or higher venous TEs, hold angiogenesis inhibitors </a:t>
            </a:r>
            <a:br>
              <a:rPr lang="en-US" sz="2000" dirty="0" smtClean="0"/>
            </a:br>
            <a:r>
              <a:rPr lang="en-US" sz="2000" dirty="0" smtClean="0"/>
              <a:t>while initiating anticoagulants, and resume when patient is stable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Therapy should be discontinued if any arterial TEs develop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Bleeding, wound healing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Discontinue angiogenesis inhibition 6 weeks to 8 weeks prior to elective surgeries; wait 4 weeks after surgery to reinstate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Avoid anticoagulants when possible (in absence of TEs)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256" y="6433750"/>
            <a:ext cx="8592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Shord</a:t>
            </a:r>
            <a:r>
              <a:rPr lang="en-US" sz="1200" b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SS, et al. </a:t>
            </a:r>
            <a:r>
              <a:rPr lang="en-US" sz="1200" b="1" i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Am J Health </a:t>
            </a:r>
            <a:r>
              <a:rPr lang="en-US" sz="1200" b="1" i="1" dirty="0" err="1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Syst</a:t>
            </a:r>
            <a:r>
              <a:rPr lang="en-US" sz="1200" b="1" i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Pharm</a:t>
            </a:r>
            <a:r>
              <a:rPr lang="en-US" sz="1200" b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 2009;66(11):999-1013. </a:t>
            </a:r>
            <a:r>
              <a:rPr lang="en-US" sz="1200" b="1" dirty="0" err="1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Saif</a:t>
            </a:r>
            <a:r>
              <a:rPr lang="en-US" sz="1200" b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MW. </a:t>
            </a:r>
            <a:r>
              <a:rPr lang="en-US" sz="1200" b="1" i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 Support </a:t>
            </a:r>
            <a:r>
              <a:rPr lang="en-US" sz="1200" b="1" i="1" dirty="0" err="1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Oncol</a:t>
            </a:r>
            <a:r>
              <a:rPr lang="en-US" sz="1200" b="1" i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 </a:t>
            </a:r>
            <a:r>
              <a:rPr lang="en-US" sz="1200" b="1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2009:7(6):245-251</a:t>
            </a:r>
            <a:r>
              <a:rPr lang="en-US" sz="1200" b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</a:t>
            </a:r>
            <a:endParaRPr lang="en-US" sz="1200" b="1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609600"/>
            <a:ext cx="5715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Second-Line Treatment of Gastric Cancer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9088" y="1600200"/>
            <a:ext cx="874871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en-US" altLang="ja-JP" sz="2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 first-line treatment for gastric cancer has improved, patients will eventually relapse</a:t>
            </a:r>
            <a:endParaRPr lang="en-US" altLang="ja-JP" sz="28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en-US" altLang="ja-JP" sz="2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therapy represents an alternative to toxic chemotherapy combinations</a:t>
            </a:r>
          </a:p>
          <a:p>
            <a:pPr marL="457200" indent="-4572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en-US" altLang="ja-JP" sz="2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anti-VEGFR antibody ramucirumab improves OS in patients who have progressed on first-line treatment</a:t>
            </a:r>
            <a:endParaRPr lang="en-US" altLang="ja-JP" sz="28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en-US" altLang="ja-JP" sz="2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Adverse events for ramucirumab are manageable with monitoring and dose reduction</a:t>
            </a:r>
            <a:endParaRPr lang="en-US" altLang="ja-JP" sz="28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en-US" altLang="ja-JP" sz="2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molecular pathways are being investigated for potential future therapies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48054"/>
            <a:ext cx="1999492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9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What would </a:t>
            </a:r>
            <a:r>
              <a:rPr lang="en-US" sz="3200" dirty="0" smtClean="0"/>
              <a:t>you recommend </a:t>
            </a:r>
            <a:r>
              <a:rPr lang="en-US" sz="3200" dirty="0"/>
              <a:t>for first-line therapy for this young patient with metastatic HER2-negative gastric cancer?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839200" cy="4525963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Three drug docetaxel-based chemotherapy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regimen </a:t>
            </a:r>
            <a:r>
              <a:rPr lang="en-US" sz="2800" dirty="0"/>
              <a:t>(</a:t>
            </a:r>
            <a:r>
              <a:rPr lang="en-US" sz="2800" dirty="0" err="1" smtClean="0"/>
              <a:t>eg</a:t>
            </a:r>
            <a:r>
              <a:rPr lang="en-US" sz="2800" dirty="0" smtClean="0"/>
              <a:t>, </a:t>
            </a:r>
            <a:r>
              <a:rPr lang="en-US" sz="2800" dirty="0"/>
              <a:t>DCF, DCX, DOF, DOX)</a:t>
            </a:r>
          </a:p>
          <a:p>
            <a:pPr marL="514350" lvl="0" indent="-514350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Three drug </a:t>
            </a:r>
            <a:r>
              <a:rPr lang="en-US" sz="2800" dirty="0" err="1"/>
              <a:t>anthracycline</a:t>
            </a:r>
            <a:r>
              <a:rPr lang="en-US" sz="2800" dirty="0"/>
              <a:t>-based regimen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eg</a:t>
            </a:r>
            <a:r>
              <a:rPr lang="en-US" sz="2800" dirty="0" smtClean="0"/>
              <a:t>, </a:t>
            </a:r>
            <a:r>
              <a:rPr lang="en-US" sz="2800" dirty="0"/>
              <a:t>ECF, ECX, EOF, EOX)</a:t>
            </a:r>
          </a:p>
          <a:p>
            <a:pPr marL="514350" lvl="0" indent="-514350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Two drug chemotherapy </a:t>
            </a:r>
            <a:r>
              <a:rPr lang="en-US" sz="2800" dirty="0" smtClean="0"/>
              <a:t>regimen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eg</a:t>
            </a:r>
            <a:r>
              <a:rPr lang="en-US" sz="2800" dirty="0" smtClean="0"/>
              <a:t>, </a:t>
            </a:r>
            <a:r>
              <a:rPr lang="en-US" sz="2800" dirty="0"/>
              <a:t>FOLFOX, cisplatin/5FU, cisplatin/capecitabine)</a:t>
            </a:r>
          </a:p>
          <a:p>
            <a:pPr marL="514350" lvl="0" indent="-514350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Clinical trial of targeted agent</a:t>
            </a:r>
          </a:p>
          <a:p>
            <a:pPr marL="514350" indent="-514350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32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>
          <a:xfrm>
            <a:off x="320675" y="214070"/>
            <a:ext cx="8467725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cs typeface="Arial" charset="0"/>
              </a:rPr>
              <a:t>Gastric Cancer Overview</a:t>
            </a:r>
            <a:endParaRPr lang="en-US" altLang="en-US" sz="40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7593" y="1201616"/>
            <a:ext cx="8355013" cy="4405313"/>
          </a:xfrm>
          <a:prstGeom prst="rect">
            <a:avLst/>
          </a:prstGeom>
        </p:spPr>
        <p:txBody>
          <a:bodyPr/>
          <a:lstStyle/>
          <a:p>
            <a:pPr marL="285750" indent="-285750" fontAlgn="base">
              <a:lnSpc>
                <a:spcPct val="90000"/>
              </a:lnSpc>
              <a:spcBef>
                <a:spcPct val="4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Gastric cancer is the fourth most commonly diagnosed cancer and the second most common cause of cancer-related deaths worldwide</a:t>
            </a:r>
            <a:r>
              <a:rPr lang="en-US" sz="22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</a:p>
          <a:p>
            <a:pPr marL="285750" indent="-285750" fontAlgn="base">
              <a:lnSpc>
                <a:spcPct val="90000"/>
              </a:lnSpc>
              <a:spcBef>
                <a:spcPct val="4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Despite an overall decrease in </a:t>
            </a: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gastric cancer, </a:t>
            </a: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a growing incidence of </a:t>
            </a:r>
            <a:r>
              <a:rPr lang="en-US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gastroesophageal</a:t>
            </a: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 junction (GEJ) </a:t>
            </a: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tumors</a:t>
            </a:r>
            <a:r>
              <a:rPr lang="en-US" sz="2200" kern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2-4</a:t>
            </a:r>
            <a:endParaRPr lang="en-US" sz="2200" kern="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90000"/>
              </a:lnSpc>
              <a:spcBef>
                <a:spcPct val="4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Metastatic </a:t>
            </a: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gastric cancer has </a:t>
            </a: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a poor prognosis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Tx/>
              <a:buChar char="–"/>
              <a:defRPr/>
            </a:pP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2-year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survival rate of around </a:t>
            </a: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r>
              <a:rPr lang="en-US" sz="2000" kern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1,4-5</a:t>
            </a:r>
            <a:endParaRPr lang="en-US" sz="2000" kern="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Tx/>
              <a:buChar char="–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Median survival: &lt;1 </a:t>
            </a: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2000" kern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742950" lvl="1" indent="-285750" fontAlgn="base">
              <a:lnSpc>
                <a:spcPct val="90000"/>
              </a:lnSpc>
              <a:spcAft>
                <a:spcPts val="600"/>
              </a:spcAft>
              <a:buFontTx/>
              <a:buChar char="–"/>
              <a:defRPr/>
            </a:pP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Overall survival (OS) improvement, 1975-77, 1984-86, 1999-2006</a:t>
            </a:r>
          </a:p>
          <a:p>
            <a:pPr lvl="2" fontAlgn="base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16% » 18% » 27%</a:t>
            </a:r>
            <a:endParaRPr lang="en-US" sz="2000" kern="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381000" y="5870037"/>
            <a:ext cx="8763000" cy="9879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4008" tIns="32004" rIns="64008" bIns="32004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1200" b="1" dirty="0" smtClean="0">
                <a:latin typeface="Arial"/>
              </a:rPr>
              <a:t>1. Kamangar F, et al. </a:t>
            </a:r>
            <a:r>
              <a:rPr lang="it-IT" sz="1200" b="1" i="1" dirty="0" smtClean="0">
                <a:latin typeface="Arial"/>
              </a:rPr>
              <a:t>J Clin Oncol. </a:t>
            </a:r>
            <a:r>
              <a:rPr lang="it-IT" sz="1200" b="1" dirty="0" smtClean="0">
                <a:latin typeface="Arial"/>
              </a:rPr>
              <a:t>2006;24(14):2137-2150. 2. </a:t>
            </a:r>
            <a:r>
              <a:rPr lang="en-US" sz="1200" b="1" dirty="0" smtClean="0">
                <a:latin typeface="Arial"/>
              </a:rPr>
              <a:t>American Cancer Society. </a:t>
            </a:r>
            <a:r>
              <a:rPr lang="en-US" sz="1200" b="1" i="1" dirty="0" smtClean="0">
                <a:latin typeface="Arial"/>
              </a:rPr>
              <a:t>Global Cancer Facts &amp; Figures 2nd Edition.</a:t>
            </a:r>
            <a:r>
              <a:rPr lang="en-US" sz="1200" b="1" dirty="0" smtClean="0">
                <a:latin typeface="Arial"/>
              </a:rPr>
              <a:t> Atlanta: American Cancer Society; 2011. </a:t>
            </a:r>
            <a:r>
              <a:rPr lang="en-US" sz="1200" b="1" dirty="0"/>
              <a:t>3. Garcia M, </a:t>
            </a:r>
            <a:r>
              <a:rPr lang="en-US" sz="1200" b="1" dirty="0" err="1"/>
              <a:t>Jemal</a:t>
            </a:r>
            <a:r>
              <a:rPr lang="en-US" sz="1200" b="1" dirty="0"/>
              <a:t> A, Ward EM, Center MM, </a:t>
            </a:r>
            <a:r>
              <a:rPr lang="en-US" sz="1200" b="1" dirty="0" err="1"/>
              <a:t>Hao</a:t>
            </a:r>
            <a:r>
              <a:rPr lang="en-US" sz="1200" b="1" dirty="0"/>
              <a:t> Y, Siegel RL, </a:t>
            </a:r>
            <a:r>
              <a:rPr lang="en-US" sz="1200" b="1" dirty="0" err="1"/>
              <a:t>Thun</a:t>
            </a:r>
            <a:r>
              <a:rPr lang="en-US" sz="1200" b="1" dirty="0"/>
              <a:t> </a:t>
            </a:r>
            <a:r>
              <a:rPr lang="en-US" sz="1200" b="1" dirty="0" smtClean="0"/>
              <a:t>MJ. </a:t>
            </a:r>
            <a:r>
              <a:rPr lang="en-US" sz="1200" b="1" i="1" dirty="0" smtClean="0"/>
              <a:t>Global </a:t>
            </a:r>
            <a:r>
              <a:rPr lang="en-US" sz="1200" b="1" i="1" dirty="0"/>
              <a:t>Cancer Facts &amp; Figures 2007. </a:t>
            </a:r>
            <a:r>
              <a:rPr lang="en-US" sz="1200" b="1" dirty="0"/>
              <a:t>Atlanta, GA: American Cancer Society, 2007. </a:t>
            </a:r>
            <a:r>
              <a:rPr lang="en-US" sz="1200" b="1" dirty="0" smtClean="0"/>
              <a:t>4. </a:t>
            </a:r>
            <a:r>
              <a:rPr lang="it-IT" sz="1200" b="1" dirty="0" smtClean="0">
                <a:latin typeface="Arial"/>
              </a:rPr>
              <a:t>Kusano C, et al</a:t>
            </a:r>
            <a:r>
              <a:rPr lang="it-IT" sz="1200" b="1" i="1" dirty="0" smtClean="0">
                <a:latin typeface="Arial"/>
              </a:rPr>
              <a:t>. J Gastroenterol Hepatol</a:t>
            </a:r>
            <a:r>
              <a:rPr lang="it-IT" sz="1200" b="1" dirty="0" smtClean="0">
                <a:latin typeface="Arial"/>
              </a:rPr>
              <a:t>. 2008;23(11):1662-1665. 5.</a:t>
            </a:r>
            <a:r>
              <a:rPr lang="it-IT" altLang="ko-KR" sz="1200" b="1" dirty="0" smtClean="0">
                <a:latin typeface="Arial"/>
                <a:ea typeface="굴림" pitchFamily="34" charset="-127"/>
              </a:rPr>
              <a:t> Cunningham SC, et al. </a:t>
            </a:r>
            <a:r>
              <a:rPr lang="it-IT" altLang="ko-KR" sz="1200" b="1" i="1" dirty="0" smtClean="0">
                <a:latin typeface="Arial"/>
                <a:ea typeface="굴림" pitchFamily="34" charset="-127"/>
              </a:rPr>
              <a:t>J Gastrointest Surg. </a:t>
            </a:r>
            <a:r>
              <a:rPr lang="it-IT" altLang="ko-KR" sz="1200" b="1" dirty="0" smtClean="0">
                <a:latin typeface="Arial"/>
                <a:ea typeface="굴림" pitchFamily="34" charset="-127"/>
              </a:rPr>
              <a:t>2005;9(5):718-725. </a:t>
            </a:r>
            <a:br>
              <a:rPr lang="it-IT" altLang="ko-KR" sz="1200" b="1" dirty="0" smtClean="0">
                <a:latin typeface="Arial"/>
                <a:ea typeface="굴림" pitchFamily="34" charset="-127"/>
              </a:rPr>
            </a:br>
            <a:r>
              <a:rPr lang="it-IT" altLang="ko-KR" sz="1200" b="1" dirty="0" smtClean="0">
                <a:latin typeface="Arial"/>
                <a:ea typeface="굴림" pitchFamily="34" charset="-127"/>
              </a:rPr>
              <a:t>6. Wagner AD, et al</a:t>
            </a:r>
            <a:r>
              <a:rPr lang="it-IT" altLang="ko-KR" sz="1200" b="1" i="1" dirty="0" smtClean="0">
                <a:latin typeface="Arial"/>
                <a:ea typeface="굴림" pitchFamily="34" charset="-127"/>
              </a:rPr>
              <a:t>. Cochrane Database Syst Rev. </a:t>
            </a:r>
            <a:r>
              <a:rPr lang="it-IT" altLang="ko-KR" sz="1200" b="1" dirty="0" smtClean="0">
                <a:latin typeface="Arial"/>
                <a:ea typeface="굴림" pitchFamily="34" charset="-127"/>
              </a:rPr>
              <a:t>2010;(3):CD004064.  </a:t>
            </a:r>
            <a:endParaRPr lang="it-IT" altLang="ko-KR" sz="1200" b="1" dirty="0">
              <a:latin typeface="Arial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0" y="196360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Metastatic Gastric Cancer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09600" y="1677988"/>
            <a:ext cx="7932738" cy="411321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2800" dirty="0" smtClean="0"/>
              <a:t>30% to 40</a:t>
            </a:r>
            <a:r>
              <a:rPr lang="en-US" altLang="en-US" sz="2800" dirty="0"/>
              <a:t>% of patients present with stage IV disease due to the absence of effective screening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2800" dirty="0" smtClean="0"/>
              <a:t>No role for surgery given metastatic disease, unless primary tumor is bleeding or obstructing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2800" dirty="0" smtClean="0"/>
              <a:t>Systemic chemotherapy is the mainstay of therapy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2800" dirty="0" smtClean="0"/>
              <a:t>Median OS 10 months</a:t>
            </a:r>
          </a:p>
        </p:txBody>
      </p:sp>
    </p:spTree>
    <p:extLst>
      <p:ext uri="{BB962C8B-B14F-4D97-AF65-F5344CB8AC3E}">
        <p14:creationId xmlns:p14="http://schemas.microsoft.com/office/powerpoint/2010/main" val="23343054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31176" y="325312"/>
            <a:ext cx="8458200" cy="1219200"/>
          </a:xfrm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en-US" sz="3600" dirty="0" smtClean="0"/>
              <a:t>Chemotherapy Regimens for</a:t>
            </a:r>
            <a:br>
              <a:rPr lang="en-US" altLang="en-US" sz="3600" dirty="0" smtClean="0"/>
            </a:br>
            <a:r>
              <a:rPr lang="en-US" altLang="en-US" sz="3600" dirty="0" smtClean="0"/>
              <a:t> Metastatic Disease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3000" dirty="0" smtClean="0"/>
              <a:t>CIV 5FU + cisplatin</a:t>
            </a:r>
            <a:r>
              <a:rPr lang="en-US" altLang="en-US" sz="3000" baseline="30000" dirty="0" smtClean="0"/>
              <a:t>1-4</a:t>
            </a:r>
            <a:endParaRPr lang="en-US" altLang="en-US" sz="3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─"/>
            </a:pPr>
            <a:r>
              <a:rPr lang="en-US" altLang="en-US" sz="2400" dirty="0" smtClean="0"/>
              <a:t>4-5 day to 6-week 5FU infusion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─"/>
            </a:pPr>
            <a:r>
              <a:rPr lang="en-US" altLang="en-US" sz="2400" dirty="0" smtClean="0"/>
              <a:t>Response rate (RR) 20% to 40%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─"/>
            </a:pPr>
            <a:r>
              <a:rPr lang="en-US" altLang="en-US" sz="2400" dirty="0" smtClean="0"/>
              <a:t>Median survival 7-10 months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3000" dirty="0" smtClean="0"/>
              <a:t>Adding a third drug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─"/>
            </a:pPr>
            <a:r>
              <a:rPr lang="en-US" altLang="en-US" sz="2400" dirty="0" err="1" smtClean="0"/>
              <a:t>Epirubicin</a:t>
            </a:r>
            <a:r>
              <a:rPr lang="en-US" altLang="en-US" sz="2400" dirty="0" smtClean="0"/>
              <a:t> (ECF)</a:t>
            </a:r>
            <a:r>
              <a:rPr lang="en-US" altLang="en-US" sz="2400" baseline="30000" dirty="0" smtClean="0"/>
              <a:t>5,6</a:t>
            </a:r>
            <a:r>
              <a:rPr lang="en-US" altLang="en-US" sz="2400" dirty="0" smtClean="0"/>
              <a:t>: RR 40% to 45%, median survival </a:t>
            </a:r>
            <a:br>
              <a:rPr lang="en-US" altLang="en-US" sz="2400" dirty="0" smtClean="0"/>
            </a:br>
            <a:r>
              <a:rPr lang="en-US" altLang="en-US" sz="2400" dirty="0" smtClean="0"/>
              <a:t>9 months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─"/>
            </a:pPr>
            <a:r>
              <a:rPr lang="en-US" altLang="en-US" sz="2400" dirty="0" smtClean="0"/>
              <a:t>Docetaxel (DCF)</a:t>
            </a:r>
            <a:r>
              <a:rPr lang="en-US" altLang="en-US" sz="2400" baseline="30000" dirty="0" smtClean="0"/>
              <a:t>7,8</a:t>
            </a:r>
            <a:r>
              <a:rPr lang="en-US" altLang="en-US" sz="2400" dirty="0" smtClean="0"/>
              <a:t>: RR 37%, median survival 9 months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─"/>
            </a:pPr>
            <a:r>
              <a:rPr lang="en-US" altLang="en-US" sz="2400" dirty="0" smtClean="0"/>
              <a:t>~10% increment in RR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─"/>
            </a:pPr>
            <a:r>
              <a:rPr lang="en-US" altLang="en-US" sz="2400" dirty="0" smtClean="0"/>
              <a:t>~1-month increment in survival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3000" dirty="0" smtClean="0"/>
              <a:t>Capecitabine = 5FU, oxaliplatin = cisplatin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59436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CIV, continuous intravenous infusion</a:t>
            </a: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l-NL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Vanhoefer U, et al. </a:t>
            </a:r>
            <a:r>
              <a:rPr lang="nl-NL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J Clin Oncol</a:t>
            </a:r>
            <a:r>
              <a:rPr lang="nl-NL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 2000;18(14):2648-2657. 2. </a:t>
            </a:r>
            <a:r>
              <a:rPr lang="en-US" sz="1100" b="1" dirty="0" err="1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Lacave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</a:t>
            </a:r>
            <a:r>
              <a:rPr lang="en-US" sz="11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AJ, 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et al. 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Ann </a:t>
            </a:r>
            <a:r>
              <a:rPr lang="en-US" sz="1100" b="1" i="1" dirty="0" err="1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Oncol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1991;2(10):751-754. 3</a:t>
            </a:r>
            <a:r>
              <a:rPr lang="en-US" sz="11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 </a:t>
            </a:r>
            <a:r>
              <a:rPr lang="en-US" sz="1100" b="1" dirty="0" err="1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Rougier</a:t>
            </a:r>
            <a:r>
              <a:rPr lang="en-US" sz="11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P, 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et al. </a:t>
            </a:r>
            <a:r>
              <a:rPr lang="en-US" sz="1100" b="1" i="1" dirty="0" err="1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Eur</a:t>
            </a:r>
            <a:r>
              <a:rPr lang="en-US" sz="11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J 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Cancer. 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1994;30:1263-1269. 4. Lim DH, et al. 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BMC Cancer. 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2010;10:583. 5. </a:t>
            </a:r>
            <a:r>
              <a:rPr lang="en-US" sz="1100" b="1" dirty="0" err="1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Cunnigham</a:t>
            </a:r>
            <a:r>
              <a:rPr lang="en-US" sz="11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D, et al. </a:t>
            </a:r>
            <a:r>
              <a:rPr lang="en-US" sz="11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N </a:t>
            </a:r>
            <a:r>
              <a:rPr lang="en-US" sz="1100" b="1" i="1" dirty="0" err="1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Engl</a:t>
            </a:r>
            <a:r>
              <a:rPr lang="en-US" sz="11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J Med. </a:t>
            </a:r>
            <a:r>
              <a:rPr lang="en-US" sz="11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2008;358(1):36-46. 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6. Webb A, et al. 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J </a:t>
            </a:r>
            <a:r>
              <a:rPr lang="en-US" sz="1100" b="1" i="1" dirty="0" err="1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Clin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</a:t>
            </a:r>
            <a:r>
              <a:rPr lang="en-US" sz="1100" b="1" i="1" dirty="0" err="1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Oncol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 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1997;15(1):261-267. 7. Van </a:t>
            </a:r>
            <a:r>
              <a:rPr lang="en-US" sz="1100" b="1" dirty="0" err="1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Cutsem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E, et al. 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J </a:t>
            </a:r>
            <a:r>
              <a:rPr lang="en-US" sz="1100" b="1" i="1" dirty="0" err="1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Clin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</a:t>
            </a:r>
            <a:r>
              <a:rPr lang="en-US" sz="1100" b="1" i="1" dirty="0" err="1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Oncol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 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2006;24(31):4991-4997. 8. Roth AD, et al. 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J </a:t>
            </a:r>
            <a:r>
              <a:rPr lang="en-US" sz="1100" b="1" i="1" dirty="0" err="1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Clin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</a:t>
            </a:r>
            <a:r>
              <a:rPr lang="en-US" sz="1100" b="1" i="1" dirty="0" err="1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Oncol</a:t>
            </a:r>
            <a:r>
              <a:rPr lang="en-US" sz="1100" b="1" i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 </a:t>
            </a:r>
            <a:r>
              <a:rPr lang="en-US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2007;25(22):3217-3223.</a:t>
            </a:r>
            <a:r>
              <a:rPr lang="nl-NL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/>
            </a:r>
            <a:br>
              <a:rPr lang="nl-NL" sz="11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</a:b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282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>
          <a:xfrm>
            <a:off x="328613" y="339725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600" dirty="0" smtClean="0"/>
              <a:t>Patient Outcome After </a:t>
            </a:r>
            <a:br>
              <a:rPr lang="en-US" altLang="en-US" sz="3600" dirty="0" smtClean="0"/>
            </a:br>
            <a:r>
              <a:rPr lang="en-US" altLang="en-US" sz="3600" dirty="0" smtClean="0"/>
              <a:t>First-Line Chemotherapy </a:t>
            </a:r>
          </a:p>
        </p:txBody>
      </p:sp>
      <p:sp>
        <p:nvSpPr>
          <p:cNvPr id="14340" name="Text Box 14"/>
          <p:cNvSpPr txBox="1">
            <a:spLocks noChangeArrowheads="1"/>
          </p:cNvSpPr>
          <p:nvPr/>
        </p:nvSpPr>
        <p:spPr bwMode="auto">
          <a:xfrm>
            <a:off x="461963" y="6267058"/>
            <a:ext cx="85296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1. </a:t>
            </a:r>
            <a:r>
              <a:rPr lang="da-DK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Murad AM, et al. </a:t>
            </a:r>
            <a:r>
              <a:rPr lang="da-DK" sz="12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Cancer</a:t>
            </a:r>
            <a:r>
              <a:rPr lang="da-DK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 1993;72(1):</a:t>
            </a:r>
            <a:r>
              <a:rPr lang="da-DK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37-41. </a:t>
            </a:r>
            <a:r>
              <a:rPr lang="en-US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2. </a:t>
            </a:r>
            <a:r>
              <a:rPr lang="nl-NL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Vanhoefer U, et al. </a:t>
            </a:r>
            <a:r>
              <a:rPr lang="nl-NL" sz="12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J Clin Oncol</a:t>
            </a:r>
            <a:r>
              <a:rPr lang="nl-NL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 2000;18(14):</a:t>
            </a:r>
            <a:r>
              <a:rPr lang="nl-NL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2648-2657. </a:t>
            </a:r>
            <a:br>
              <a:rPr lang="nl-NL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</a:br>
            <a:r>
              <a:rPr lang="en-US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3. </a:t>
            </a:r>
            <a:r>
              <a:rPr lang="it-IT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Al-Batran SE, et al. </a:t>
            </a:r>
            <a:r>
              <a:rPr lang="it-IT" sz="12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J Clin Oncol. </a:t>
            </a:r>
            <a:r>
              <a:rPr lang="it-IT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2008;26(9):</a:t>
            </a:r>
            <a:r>
              <a:rPr lang="it-IT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1435-1442. </a:t>
            </a:r>
            <a:r>
              <a:rPr lang="en-US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4. Van </a:t>
            </a:r>
            <a:r>
              <a:rPr lang="en-US" sz="1200" b="1" dirty="0" err="1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Cutsem</a:t>
            </a:r>
            <a:r>
              <a:rPr lang="en-US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E, et al. </a:t>
            </a:r>
            <a:r>
              <a:rPr lang="en-US" sz="12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J </a:t>
            </a:r>
            <a:r>
              <a:rPr lang="en-US" sz="1200" b="1" i="1" dirty="0" err="1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Clin</a:t>
            </a:r>
            <a:r>
              <a:rPr lang="en-US" sz="12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</a:t>
            </a:r>
            <a:r>
              <a:rPr lang="en-US" sz="1200" b="1" i="1" dirty="0" err="1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Oncol</a:t>
            </a:r>
            <a:r>
              <a:rPr lang="en-US" sz="12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 </a:t>
            </a:r>
            <a:r>
              <a:rPr lang="en-US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2006;24(31):</a:t>
            </a:r>
            <a:r>
              <a:rPr lang="en-US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4991-4997. 5. </a:t>
            </a:r>
            <a:r>
              <a:rPr lang="en-US" sz="1200" b="1" dirty="0" err="1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Cunnigham</a:t>
            </a:r>
            <a:r>
              <a:rPr lang="en-US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D, </a:t>
            </a:r>
            <a:r>
              <a:rPr lang="en-US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et </a:t>
            </a:r>
            <a:r>
              <a:rPr lang="en-US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al. </a:t>
            </a:r>
            <a:r>
              <a:rPr lang="en-US" sz="12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N </a:t>
            </a:r>
            <a:r>
              <a:rPr lang="en-US" sz="1200" b="1" i="1" dirty="0" err="1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Engl</a:t>
            </a:r>
            <a:r>
              <a:rPr lang="en-US" sz="12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 J Med. </a:t>
            </a:r>
            <a:r>
              <a:rPr lang="en-US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2008;358(1):</a:t>
            </a:r>
            <a:r>
              <a:rPr lang="en-US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36-46. 6. </a:t>
            </a:r>
            <a:r>
              <a:rPr lang="nb-NO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Kang </a:t>
            </a:r>
            <a:r>
              <a:rPr lang="nb-NO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YK, et al. </a:t>
            </a:r>
            <a:r>
              <a:rPr lang="nb-NO" sz="1200" b="1" i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Ann Oncol</a:t>
            </a:r>
            <a:r>
              <a:rPr lang="nb-NO" sz="1200" b="1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. 2009;20(4):</a:t>
            </a:r>
            <a:r>
              <a:rPr lang="nb-NO" sz="1200" b="1" dirty="0" smtClean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charset="0"/>
              </a:rPr>
              <a:t>666-673.</a:t>
            </a:r>
            <a:endParaRPr lang="en-US" sz="1200" b="1" dirty="0" smtClean="0">
              <a:solidFill>
                <a:prstClr val="black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3947160" y="5645150"/>
            <a:ext cx="138112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prstClr val="black"/>
                </a:solidFill>
              </a:rPr>
              <a:t>Months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28543625"/>
              </p:ext>
            </p:extLst>
          </p:nvPr>
        </p:nvGraphicFramePr>
        <p:xfrm>
          <a:off x="685800" y="1653857"/>
          <a:ext cx="7467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3475" y="1836008"/>
            <a:ext cx="1066800" cy="3490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1</a:t>
            </a:r>
          </a:p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2</a:t>
            </a:r>
          </a:p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3</a:t>
            </a:r>
          </a:p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3</a:t>
            </a:r>
          </a:p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5</a:t>
            </a:r>
          </a:p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5</a:t>
            </a:r>
          </a:p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4</a:t>
            </a:r>
          </a:p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6</a:t>
            </a:r>
          </a:p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5</a:t>
            </a:r>
          </a:p>
          <a:p>
            <a:pPr>
              <a:spcAft>
                <a:spcPts val="1700"/>
              </a:spcAft>
            </a:pPr>
            <a:r>
              <a:rPr lang="en-US" sz="1400" b="1" baseline="30000" dirty="0" smtClean="0">
                <a:solidFill>
                  <a:prstClr val="black"/>
                </a:solidFill>
              </a:rPr>
              <a:t>5</a:t>
            </a:r>
            <a:endParaRPr lang="en-US" sz="1400" b="1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title"/>
          </p:nvPr>
        </p:nvSpPr>
        <p:spPr>
          <a:xfrm>
            <a:off x="0" y="228599"/>
            <a:ext cx="9144000" cy="1219201"/>
          </a:xfrm>
        </p:spPr>
        <p:txBody>
          <a:bodyPr/>
          <a:lstStyle/>
          <a:p>
            <a:pPr algn="ctr"/>
            <a:r>
              <a:rPr lang="en-US" altLang="en-US" sz="3600" dirty="0" smtClean="0"/>
              <a:t>Patient Selection for Chemotherapy</a:t>
            </a:r>
          </a:p>
        </p:txBody>
      </p:sp>
      <p:sp>
        <p:nvSpPr>
          <p:cNvPr id="55299" name="Content Placeholder 5"/>
          <p:cNvSpPr>
            <a:spLocks noGrp="1"/>
          </p:cNvSpPr>
          <p:nvPr>
            <p:ph idx="1"/>
          </p:nvPr>
        </p:nvSpPr>
        <p:spPr>
          <a:xfrm>
            <a:off x="381000" y="1447800"/>
            <a:ext cx="8313737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2400" dirty="0" smtClean="0"/>
              <a:t>Assess age, functional status, comorbidities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2400" dirty="0" smtClean="0"/>
              <a:t>Combination chemotherapy preferred over single agents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─"/>
            </a:pPr>
            <a:r>
              <a:rPr lang="en-US" altLang="en-US" sz="2400" dirty="0" smtClean="0"/>
              <a:t>Monotherapy with 5FU, capecitabine, </a:t>
            </a:r>
            <a:r>
              <a:rPr lang="en-US" altLang="en-US" sz="2400" dirty="0" err="1" smtClean="0"/>
              <a:t>taxanes</a:t>
            </a:r>
            <a:r>
              <a:rPr lang="en-US" altLang="en-US" sz="2400" dirty="0" smtClean="0"/>
              <a:t> in elderly patients, patients with poor PS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2400" dirty="0" smtClean="0"/>
              <a:t>Three-drug regimens 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─"/>
            </a:pPr>
            <a:r>
              <a:rPr lang="en-US" altLang="en-US" sz="2400" dirty="0" smtClean="0"/>
              <a:t>High functional status, younger patients without comorbidities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─"/>
            </a:pPr>
            <a:r>
              <a:rPr lang="en-US" altLang="en-US" sz="2400" dirty="0" smtClean="0"/>
              <a:t>Willingness to tolerate side effects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─"/>
            </a:pPr>
            <a:r>
              <a:rPr lang="en-US" altLang="en-US" sz="2400" dirty="0" smtClean="0"/>
              <a:t>Access to frequent follow up and toxicity assessment</a:t>
            </a:r>
          </a:p>
        </p:txBody>
      </p:sp>
    </p:spTree>
    <p:extLst>
      <p:ext uri="{BB962C8B-B14F-4D97-AF65-F5344CB8AC3E}">
        <p14:creationId xmlns:p14="http://schemas.microsoft.com/office/powerpoint/2010/main" val="42164952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382"/>
            <a:ext cx="9144000" cy="1143000"/>
          </a:xfrm>
        </p:spPr>
        <p:txBody>
          <a:bodyPr/>
          <a:lstStyle/>
          <a:p>
            <a:r>
              <a:rPr lang="en-US" sz="3600" dirty="0" smtClean="0"/>
              <a:t>Case: Patient Treatment and Monitoring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828800"/>
            <a:ext cx="8686800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Patient initiated on </a:t>
            </a:r>
            <a:r>
              <a:rPr lang="en-US" sz="2400" dirty="0" err="1"/>
              <a:t>epirubicin</a:t>
            </a:r>
            <a:r>
              <a:rPr lang="en-US" sz="2400" dirty="0"/>
              <a:t>/</a:t>
            </a:r>
            <a:r>
              <a:rPr lang="en-US" sz="2400" dirty="0" err="1"/>
              <a:t>oxaliplatin</a:t>
            </a:r>
            <a:r>
              <a:rPr lang="en-US" sz="2400" dirty="0"/>
              <a:t>/</a:t>
            </a:r>
            <a:r>
              <a:rPr lang="en-US" sz="2400" dirty="0" err="1"/>
              <a:t>capecitabine</a:t>
            </a:r>
            <a:r>
              <a:rPr lang="en-US" sz="2400" dirty="0"/>
              <a:t> (EOX</a:t>
            </a:r>
            <a:r>
              <a:rPr lang="en-US" sz="2400" dirty="0" smtClean="0"/>
              <a:t>), which he tolerated relatively well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Initial response included disease stabilization and clinical improvement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Results from CT evaluation after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cycle of chemotherapy show progression of liver metastases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000" dirty="0" smtClean="0"/>
              <a:t>AST and ALT 2 x ULN, bilirubin normal, CEA and CA 72-4 6x ULN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000" dirty="0" smtClean="0"/>
              <a:t>PS 1</a:t>
            </a:r>
          </a:p>
        </p:txBody>
      </p:sp>
    </p:spTree>
    <p:extLst>
      <p:ext uri="{BB962C8B-B14F-4D97-AF65-F5344CB8AC3E}">
        <p14:creationId xmlns:p14="http://schemas.microsoft.com/office/powerpoint/2010/main" val="37077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PI_HAS_CHART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hah_GC_2013_downloadable">
  <a:themeElements>
    <a:clrScheme name="ONC Theme">
      <a:dk1>
        <a:srgbClr val="CDCDCF"/>
      </a:dk1>
      <a:lt1>
        <a:srgbClr val="FFFFFF"/>
      </a:lt1>
      <a:dk2>
        <a:srgbClr val="00003E"/>
      </a:dk2>
      <a:lt2>
        <a:srgbClr val="F8F45A"/>
      </a:lt2>
      <a:accent1>
        <a:srgbClr val="12AD2B"/>
      </a:accent1>
      <a:accent2>
        <a:srgbClr val="5AAACE"/>
      </a:accent2>
      <a:accent3>
        <a:srgbClr val="F6A108"/>
      </a:accent3>
      <a:accent4>
        <a:srgbClr val="4FAD26"/>
      </a:accent4>
      <a:accent5>
        <a:srgbClr val="2B85B8"/>
      </a:accent5>
      <a:accent6>
        <a:srgbClr val="8B3D9A"/>
      </a:accent6>
      <a:hlink>
        <a:srgbClr val="F6A108"/>
      </a:hlink>
      <a:folHlink>
        <a:srgbClr val="8B3D9A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35000"/>
          </a:spcBef>
          <a:spcAft>
            <a:spcPct val="25000"/>
          </a:spcAft>
          <a:buClr>
            <a:schemeClr val="folHlink"/>
          </a:buClr>
          <a:buSzTx/>
          <a:buFont typeface="Arial" charset="0"/>
          <a:buChar char="•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None/>
          <a:defRPr b="0" dirty="0"/>
        </a:defPPr>
      </a:lstStyle>
    </a:txDef>
  </a:objectDefaults>
  <a:extraClrSchemeLst>
    <a:extraClrScheme>
      <a:clrScheme name="Custom Design 1">
        <a:dk1>
          <a:srgbClr val="CDCDCF"/>
        </a:dk1>
        <a:lt1>
          <a:srgbClr val="FFFFFF"/>
        </a:lt1>
        <a:dk2>
          <a:srgbClr val="09003E"/>
        </a:dk2>
        <a:lt2>
          <a:srgbClr val="F2F23A"/>
        </a:lt2>
        <a:accent1>
          <a:srgbClr val="12AD2B"/>
        </a:accent1>
        <a:accent2>
          <a:srgbClr val="5AAACE"/>
        </a:accent2>
        <a:accent3>
          <a:srgbClr val="AAAAAF"/>
        </a:accent3>
        <a:accent4>
          <a:srgbClr val="DADADA"/>
        </a:accent4>
        <a:accent5>
          <a:srgbClr val="AAD3AC"/>
        </a:accent5>
        <a:accent6>
          <a:srgbClr val="519ABA"/>
        </a:accent6>
        <a:hlink>
          <a:srgbClr val="F6A108"/>
        </a:hlink>
        <a:folHlink>
          <a:srgbClr val="2B85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hah_GC_2013_downloadable">
  <a:themeElements>
    <a:clrScheme name="ONC Theme">
      <a:dk1>
        <a:srgbClr val="CDCDCF"/>
      </a:dk1>
      <a:lt1>
        <a:srgbClr val="FFFFFF"/>
      </a:lt1>
      <a:dk2>
        <a:srgbClr val="00003E"/>
      </a:dk2>
      <a:lt2>
        <a:srgbClr val="F8F45A"/>
      </a:lt2>
      <a:accent1>
        <a:srgbClr val="12AD2B"/>
      </a:accent1>
      <a:accent2>
        <a:srgbClr val="5AAACE"/>
      </a:accent2>
      <a:accent3>
        <a:srgbClr val="F6A108"/>
      </a:accent3>
      <a:accent4>
        <a:srgbClr val="4FAD26"/>
      </a:accent4>
      <a:accent5>
        <a:srgbClr val="2B85B8"/>
      </a:accent5>
      <a:accent6>
        <a:srgbClr val="8B3D9A"/>
      </a:accent6>
      <a:hlink>
        <a:srgbClr val="F6A108"/>
      </a:hlink>
      <a:folHlink>
        <a:srgbClr val="8B3D9A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35000"/>
          </a:spcBef>
          <a:spcAft>
            <a:spcPct val="25000"/>
          </a:spcAft>
          <a:buClr>
            <a:schemeClr val="folHlink"/>
          </a:buClr>
          <a:buSzTx/>
          <a:buFont typeface="Arial" charset="0"/>
          <a:buChar char="•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None/>
          <a:defRPr b="0" dirty="0"/>
        </a:defPPr>
      </a:lstStyle>
    </a:txDef>
  </a:objectDefaults>
  <a:extraClrSchemeLst>
    <a:extraClrScheme>
      <a:clrScheme name="Custom Design 1">
        <a:dk1>
          <a:srgbClr val="CDCDCF"/>
        </a:dk1>
        <a:lt1>
          <a:srgbClr val="FFFFFF"/>
        </a:lt1>
        <a:dk2>
          <a:srgbClr val="09003E"/>
        </a:dk2>
        <a:lt2>
          <a:srgbClr val="F2F23A"/>
        </a:lt2>
        <a:accent1>
          <a:srgbClr val="12AD2B"/>
        </a:accent1>
        <a:accent2>
          <a:srgbClr val="5AAACE"/>
        </a:accent2>
        <a:accent3>
          <a:srgbClr val="AAAAAF"/>
        </a:accent3>
        <a:accent4>
          <a:srgbClr val="DADADA"/>
        </a:accent4>
        <a:accent5>
          <a:srgbClr val="AAD3AC"/>
        </a:accent5>
        <a:accent6>
          <a:srgbClr val="519ABA"/>
        </a:accent6>
        <a:hlink>
          <a:srgbClr val="F6A108"/>
        </a:hlink>
        <a:folHlink>
          <a:srgbClr val="2B85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Shah_GC_2013_downloadable">
  <a:themeElements>
    <a:clrScheme name="ONC Theme">
      <a:dk1>
        <a:srgbClr val="CDCDCF"/>
      </a:dk1>
      <a:lt1>
        <a:srgbClr val="FFFFFF"/>
      </a:lt1>
      <a:dk2>
        <a:srgbClr val="00003E"/>
      </a:dk2>
      <a:lt2>
        <a:srgbClr val="F8F45A"/>
      </a:lt2>
      <a:accent1>
        <a:srgbClr val="12AD2B"/>
      </a:accent1>
      <a:accent2>
        <a:srgbClr val="5AAACE"/>
      </a:accent2>
      <a:accent3>
        <a:srgbClr val="F6A108"/>
      </a:accent3>
      <a:accent4>
        <a:srgbClr val="4FAD26"/>
      </a:accent4>
      <a:accent5>
        <a:srgbClr val="2B85B8"/>
      </a:accent5>
      <a:accent6>
        <a:srgbClr val="8B3D9A"/>
      </a:accent6>
      <a:hlink>
        <a:srgbClr val="F6A108"/>
      </a:hlink>
      <a:folHlink>
        <a:srgbClr val="8B3D9A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35000"/>
          </a:spcBef>
          <a:spcAft>
            <a:spcPct val="25000"/>
          </a:spcAft>
          <a:buClr>
            <a:schemeClr val="folHlink"/>
          </a:buClr>
          <a:buSzTx/>
          <a:buFont typeface="Arial" charset="0"/>
          <a:buChar char="•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None/>
          <a:defRPr b="0" dirty="0"/>
        </a:defPPr>
      </a:lstStyle>
    </a:txDef>
  </a:objectDefaults>
  <a:extraClrSchemeLst>
    <a:extraClrScheme>
      <a:clrScheme name="Custom Design 1">
        <a:dk1>
          <a:srgbClr val="CDCDCF"/>
        </a:dk1>
        <a:lt1>
          <a:srgbClr val="FFFFFF"/>
        </a:lt1>
        <a:dk2>
          <a:srgbClr val="09003E"/>
        </a:dk2>
        <a:lt2>
          <a:srgbClr val="F2F23A"/>
        </a:lt2>
        <a:accent1>
          <a:srgbClr val="12AD2B"/>
        </a:accent1>
        <a:accent2>
          <a:srgbClr val="5AAACE"/>
        </a:accent2>
        <a:accent3>
          <a:srgbClr val="AAAAAF"/>
        </a:accent3>
        <a:accent4>
          <a:srgbClr val="DADADA"/>
        </a:accent4>
        <a:accent5>
          <a:srgbClr val="AAD3AC"/>
        </a:accent5>
        <a:accent6>
          <a:srgbClr val="519ABA"/>
        </a:accent6>
        <a:hlink>
          <a:srgbClr val="F6A108"/>
        </a:hlink>
        <a:folHlink>
          <a:srgbClr val="2B85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nScreen White Bkgrnd-No Color 2">
    <a:dk1>
      <a:srgbClr val="000099"/>
    </a:dk1>
    <a:lt1>
      <a:srgbClr val="FFFF00"/>
    </a:lt1>
    <a:dk2>
      <a:srgbClr val="0033CC"/>
    </a:dk2>
    <a:lt2>
      <a:srgbClr val="FFFF00"/>
    </a:lt2>
    <a:accent1>
      <a:srgbClr val="00FEFB"/>
    </a:accent1>
    <a:accent2>
      <a:srgbClr val="FF6333"/>
    </a:accent2>
    <a:accent3>
      <a:srgbClr val="AAADE2"/>
    </a:accent3>
    <a:accent4>
      <a:srgbClr val="DADA00"/>
    </a:accent4>
    <a:accent5>
      <a:srgbClr val="AAFEFD"/>
    </a:accent5>
    <a:accent6>
      <a:srgbClr val="E7592D"/>
    </a:accent6>
    <a:hlink>
      <a:srgbClr val="B65FF9"/>
    </a:hlink>
    <a:folHlink>
      <a:srgbClr val="FAFD00"/>
    </a:folHlink>
  </a:clrScheme>
  <a:fontScheme name="OnScreen White Bkgrnd-No Color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nScreen White Bkgrnd-No Color 2">
    <a:dk1>
      <a:srgbClr val="000099"/>
    </a:dk1>
    <a:lt1>
      <a:srgbClr val="FFFF00"/>
    </a:lt1>
    <a:dk2>
      <a:srgbClr val="0033CC"/>
    </a:dk2>
    <a:lt2>
      <a:srgbClr val="FFFF00"/>
    </a:lt2>
    <a:accent1>
      <a:srgbClr val="00FEFB"/>
    </a:accent1>
    <a:accent2>
      <a:srgbClr val="FF6333"/>
    </a:accent2>
    <a:accent3>
      <a:srgbClr val="AAADE2"/>
    </a:accent3>
    <a:accent4>
      <a:srgbClr val="DADA00"/>
    </a:accent4>
    <a:accent5>
      <a:srgbClr val="AAFEFD"/>
    </a:accent5>
    <a:accent6>
      <a:srgbClr val="E7592D"/>
    </a:accent6>
    <a:hlink>
      <a:srgbClr val="B65FF9"/>
    </a:hlink>
    <a:folHlink>
      <a:srgbClr val="FAFD00"/>
    </a:folHlink>
  </a:clrScheme>
  <a:fontScheme name="OnScreen White Bkgrnd-No Color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31343</TotalTime>
  <Words>2827</Words>
  <Application>Microsoft Office PowerPoint</Application>
  <PresentationFormat>On-screen Show (4:3)</PresentationFormat>
  <Paragraphs>687</Paragraphs>
  <Slides>28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Office Theme</vt:lpstr>
      <vt:lpstr>1_Office Theme</vt:lpstr>
      <vt:lpstr>1_Default Design</vt:lpstr>
      <vt:lpstr>Shah_GC_2013_downloadable</vt:lpstr>
      <vt:lpstr>1_Shah_GC_2013_downloadable</vt:lpstr>
      <vt:lpstr>2_Shah_GC_2013_downloadable</vt:lpstr>
      <vt:lpstr>6_Default Design</vt:lpstr>
      <vt:lpstr>Default Design</vt:lpstr>
      <vt:lpstr>2_Office Theme</vt:lpstr>
      <vt:lpstr>3_Office Theme</vt:lpstr>
      <vt:lpstr>4_Office Theme</vt:lpstr>
      <vt:lpstr>PowerPoint Presentation</vt:lpstr>
      <vt:lpstr>Case: Background</vt:lpstr>
      <vt:lpstr>What would you recommend for first-line therapy for this young patient with metastatic HER2-negative gastric cancer?</vt:lpstr>
      <vt:lpstr>Gastric Cancer Overview</vt:lpstr>
      <vt:lpstr>Metastatic Gastric Cancer</vt:lpstr>
      <vt:lpstr>Chemotherapy Regimens for  Metastatic Disease</vt:lpstr>
      <vt:lpstr>Patient Outcome After  First-Line Chemotherapy </vt:lpstr>
      <vt:lpstr>Patient Selection for Chemotherapy</vt:lpstr>
      <vt:lpstr>Case: Patient Treatment and Monitoring</vt:lpstr>
      <vt:lpstr>Which of the following therapies would your recommend?</vt:lpstr>
      <vt:lpstr>Second-Line Chemotherapy  for Gastric Cancer</vt:lpstr>
      <vt:lpstr>Second-Line Chemotherapy: Paclitaxel vs Irinotecan</vt:lpstr>
      <vt:lpstr>Agents Targeting the VEGF Pathway</vt:lpstr>
      <vt:lpstr>Bevacizumab for Gastric Cancer</vt:lpstr>
      <vt:lpstr>Next Generation VEGF Inhibitors</vt:lpstr>
      <vt:lpstr>REGARD Trial: Results</vt:lpstr>
      <vt:lpstr>PowerPoint Presentation</vt:lpstr>
      <vt:lpstr>RAINBOW: Overall Survival</vt:lpstr>
      <vt:lpstr>PowerPoint Presentation</vt:lpstr>
      <vt:lpstr>How Might Our Treatment Differ if This Patient Had Been HER2-Positive?</vt:lpstr>
      <vt:lpstr>Results of the Phase III ToGA Trial</vt:lpstr>
      <vt:lpstr>Second-Line Treatment in  HER2-Positive Gastric Cancer</vt:lpstr>
      <vt:lpstr>Patient Case Continued:  Response to Therapy</vt:lpstr>
      <vt:lpstr>Patient Case Continued:  Response to Therapy</vt:lpstr>
      <vt:lpstr>RAINBOW: Adverse Events of Special Interest</vt:lpstr>
      <vt:lpstr>Managing Adverse Events Associated With Angiogenesis Inhibitors</vt:lpstr>
      <vt:lpstr>Managing Adverse Events Associated With Angiogenesis Inhibitors (cont)</vt:lpstr>
      <vt:lpstr>Second-Line Treatment of Gastric Cancer</vt:lpstr>
    </vt:vector>
  </TitlesOfParts>
  <Company>prIME Oncology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Trudy Stoddert, ELS</dc:creator>
  <cp:lastModifiedBy>Ben DeGiglio</cp:lastModifiedBy>
  <cp:revision>135</cp:revision>
  <dcterms:created xsi:type="dcterms:W3CDTF">2014-02-19T17:19:51Z</dcterms:created>
  <dcterms:modified xsi:type="dcterms:W3CDTF">2015-01-19T14:25:59Z</dcterms:modified>
</cp:coreProperties>
</file>