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ftpext.cr.usgs.gov/pub/cr/co/denver/speclab/pub/spectral.library/splib06.library/Convolved.libraries/s06av95a_envi.hdr" TargetMode="External"/><Relationship Id="rId4" Type="http://schemas.openxmlformats.org/officeDocument/2006/relationships/hyperlink" Target="https://speclib.jpl.nasa.gov/" TargetMode="External"/><Relationship Id="rId5" Type="http://schemas.openxmlformats.org/officeDocument/2006/relationships/hyperlink" Target="https://ecosis.org/" TargetMode="External"/><Relationship Id="rId6" Type="http://schemas.openxmlformats.org/officeDocument/2006/relationships/hyperlink" Target="https://drive.google.com/drive/folders/1YVhdLxvrZE3eC97OEXathLMJRgWt8ha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apstone-coal/pycoal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COAL-FO Beta Release Progress Report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 Egley, Kenny Thompson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Thompson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-Past: COAL-SDS/AWS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-Current improvements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-Working display of current functionality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-Future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Coal-SDS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goal for this aspect of the project is development of tools we can use to process massive amounts of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-Most of the work up tell now has been preparing everything to start processing the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-We finally have everything prepared to run, and have begun the process of powering through the data we want to feed into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-Initially the project had a grant to use XSEDE services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-We began testing initially on AWS because of the ease of use, did not end up porting to XSEDE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-Amazon web services does give a free student tier that has been useful in processing data, and giving us comporable results to XSEDE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-Currently only staged on AWS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AWS Instance running File Manager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50" y="1152477"/>
            <a:ext cx="5863625" cy="22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File Manager Staging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25" y="1069450"/>
            <a:ext cx="666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improvements to project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-Several issues with the documentation being ported over from old project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-Collaborated on several aspects of PYCOAL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-Updated several obsolete tools to current versions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functionality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now functioning build on AWS of Apache OODT with Coal-sds integration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ability to stage files, and process data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Beta goal was to make improvements upon the alpha, and possibly explore porting to XSEDE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XSEDE port ended up not happening, at least not at this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Possibly start importing real data soon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Handed off COAL-SDS management to Lewis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will involve improving metadata collection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Overview-Group Intro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950" y="1017725"/>
            <a:ext cx="2849625" cy="18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000" y="1045425"/>
            <a:ext cx="3360309" cy="17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077" y="3095374"/>
            <a:ext cx="2864922" cy="14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5200" y="3091412"/>
            <a:ext cx="2864925" cy="1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6000" y="3101655"/>
            <a:ext cx="2849624" cy="146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been working 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24625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Alpha Release End of Week 6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Week 7 - Week 8 (Feb 19 - March 3)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Getting more data and running data through pycoal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Week 8 - Week 9 (March 1 - March 7)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Looking into GDAL rotation bug, and fixing gdal installation instructions 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Week 9  - Week 11 (March 7 - March 21)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Updating to Spectral Library Version 7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Create convert function can also be used for ECOStress and EcoSIS spectral libraries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 of this is reflected on GitHub and my weekly OneNotes</a:t>
            </a:r>
            <a:endParaRPr sz="1400"/>
          </a:p>
        </p:txBody>
      </p:sp>
      <p:sp>
        <p:nvSpPr>
          <p:cNvPr id="73" name="Shape 73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More Data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03900" y="3926875"/>
            <a:ext cx="74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I found several images of another Coal Mine in Colorado. Current default image for pycoal is 17.5 GB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03900" y="4207375"/>
            <a:ext cx="7135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794772" y="786021"/>
            <a:ext cx="1462250" cy="481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755862" y="-596700"/>
            <a:ext cx="1540025" cy="47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425250" y="1366875"/>
            <a:ext cx="1356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West Colorado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Name: Craig Power Plant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6 GB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Getting More Data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407862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I found several images of a sulphur mine in California, East of San Francisco and in Southern California </a:t>
            </a:r>
            <a:endParaRPr sz="1700"/>
          </a:p>
        </p:txBody>
      </p:sp>
      <p:sp>
        <p:nvSpPr>
          <p:cNvPr id="91" name="Shape 91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11837" y="364787"/>
            <a:ext cx="1028700" cy="3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116963" y="-431238"/>
            <a:ext cx="818450" cy="3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6107436" y="1233338"/>
            <a:ext cx="1074175" cy="41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148850" y="273675"/>
            <a:ext cx="1016675" cy="4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97375" y="2779463"/>
            <a:ext cx="3391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 of San Francisco, CA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Name: Delta 57 Zone 2 and Sulphur Mine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22.4 GB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880250" y="516375"/>
            <a:ext cx="34323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Bakersfield, CA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Name: COAL 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6 GB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GDAL installation instruction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94925"/>
            <a:ext cx="86820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Upgraded GDAL installation instructions on capstone-coal.github.io. The old way used Debian which was mainly for GNU/Linux systems.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appears that GDAL fixed the rotation bug.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 Mac QGIS always displays images vertically. Windows QGIS correct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37" y="2813000"/>
            <a:ext cx="3707562" cy="19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00" y="2813000"/>
            <a:ext cx="3446700" cy="1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Upgrading to USGS Spectral Library Version 7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570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Currently, pycoal is using USGS Spectral Library Version 6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USGS - United States Geological Survey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Spectra is file of wavelengths for a specific mineral after light is reflected off it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Pycoal matches the wavelengths from the AVIRIS and AVIRIS-NG images to Spectra currently from Spectral Library Version 6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Shape 113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675" y="2885700"/>
            <a:ext cx="5871251" cy="21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Upgrading to USGS Spectral Library Version 7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45925" y="814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use Spectral Library pycoal requires envi .sli and .hdr files. Which are quick lookups of Spectral Library. 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Spectral Library Version 4 - 6 have the envi .sli and .hdr convolved libraries here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ftpext.cr.usgs.gov/pub/cr/co/denver/speclab/pub/spectral.library/splib06.library/Convolved.libraries/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job was to create the convolved library envi .sli and .hdr files for Spectral Version 7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created a convert function in mineral.py using ASTER to do this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convert function can easily be changed to get the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ECOStress</a:t>
            </a:r>
            <a:r>
              <a:rPr lang="en" sz="1600"/>
              <a:t> and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EcoSIS</a:t>
            </a:r>
            <a:r>
              <a:rPr lang="en" sz="1600"/>
              <a:t> Spectral Libraries. Improving our classifications which was a goal on our requirements document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Staged products here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https://drive.google.com/drive/folders/1YVhdLxvrZE3eC97OEXathLMJRgWt8haO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Shape 121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plans for the future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Modified convert function for Spectral Version 7 Library to work on EcoSIS and EcoStress Spectral Libraries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	Update Coal Website to accommodate for changes to Spectral Libraries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	Make pycoal algorithms faster so it doesn’t take as long to run mineral classification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Crop default pycoal image or find smaller image to use as default example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 on these issues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https://github.com/capstone-coal/pycoal/issues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57075" y="4712250"/>
            <a:ext cx="2322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Bryce Egley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