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8cc1f7c0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8cc1f7c0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8cc1f7c0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8cc1f7c0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8cc1f7c0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8cc1f7c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cc1f7c0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cc1f7c0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cc1f7c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cc1f7c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cc1f7c0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cc1f7c0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8cc1f7c0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8cc1f7c0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cc1f7c0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cc1f7c0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HiveMind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400725" y="3049450"/>
            <a:ext cx="61857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mental health community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Pitch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spend more and more time online </a:t>
            </a:r>
            <a:r>
              <a:rPr lang="en"/>
              <a:t>these days </a:t>
            </a:r>
            <a:r>
              <a:rPr lang="en"/>
              <a:t>and making time for mindful moments while online is as important as remaining present in our lives in the physical world, however it’s easy to forget before hours have passed.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HiveMind offers access to a digital community of mental health advocates where they can share tips with each other, upvote the most useful, and get daily inspiration to remain mindful in their own lives.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An interactive community where like-minded mental health advocates can share mindfulness tips in order to remain living in the present.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Our motivation to develop this project was a result of a shared sense of the importance of mental health and a desire to create an interactive community-based application that promotes positivity.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This application is designed for any modern day screen user whose mental balance would benefit from community involvement that offers a mental break from the non-stop barrage of online activity to recalibrate their mind in a moment.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Technologies</a:t>
            </a:r>
            <a:r>
              <a:rPr lang="en"/>
              <a:t> - Nodemon, Express, Express-Session, Handlebars, bcrypt, dotenv,  mysql12, sequelize, anime.js, darkmode.js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Navraj</a:t>
            </a:r>
            <a:r>
              <a:rPr lang="en"/>
              <a:t> - page styling and animations, logo,  handlebars pages, Heroku deployment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Bemnet</a:t>
            </a:r>
            <a:r>
              <a:rPr lang="en"/>
              <a:t> - handlebars pages, new tips, delete tip, upvote, api routes, session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Raman</a:t>
            </a:r>
            <a:r>
              <a:rPr lang="en"/>
              <a:t> - models, api routes, server.js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Ken </a:t>
            </a:r>
            <a:r>
              <a:rPr lang="en"/>
              <a:t>- login/logout, session handling, api routes, models, seeds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Login and Logout functionality broke between pushes to Github and required </a:t>
            </a:r>
            <a:r>
              <a:rPr lang="en"/>
              <a:t>regular maintenance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Deploying to Heroku with Jaws.db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Coding for weekly vs. daily quotes for guests vs. logged in users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Console.log(‘SUCCESS!’)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Creating a polished application that </a:t>
            </a:r>
            <a:r>
              <a:rPr lang="en"/>
              <a:t>integrated</a:t>
            </a:r>
            <a:r>
              <a:rPr lang="en"/>
              <a:t> so many </a:t>
            </a:r>
            <a:r>
              <a:rPr lang="en"/>
              <a:t>technologies, a few of which were new to the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Developed a stronger understanding of session handling and session permanence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HiveMind Live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Take</a:t>
            </a:r>
            <a:r>
              <a:rPr lang="en" sz="2400"/>
              <a:t> a moment and </a:t>
            </a:r>
            <a:r>
              <a:rPr lang="en" sz="2400"/>
              <a:t>connect</a:t>
            </a:r>
            <a:r>
              <a:rPr lang="en" sz="2400"/>
              <a:t> to the HiveMind.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User profile theme customization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Ability to filter tip results by user, newest tip posted, most upvoted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Post a tip option available on any page via modal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User favourite tips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Homepage top 5 most positive tips of the day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to Heroku at: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https://hivemind-554.herokuapp.com/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https://github.com/ramriddlez/Hive-Mind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