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3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-96" y="-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819A5-95C3-4B51-B167-8B422B9E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D98652-4FCC-4A5B-8859-56E8A03E3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A2B9A0-1BB2-4359-87EE-D07AF60C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394253-1828-4841-84F8-BC217595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19A9E0-3EF4-4B5D-A832-0C0E72B0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1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2B184-8E68-42E2-81CD-3370DA49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F80966-E265-4278-8C2C-704A6B80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30A77A-BBA6-438F-8C59-7DADF16C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430CE-B981-4258-997F-280E7276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CD37F8-D06B-40FA-BD2C-0285A7C3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17F9A50-88B3-4455-B455-DC2BD1D13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C73660-450E-469C-91BC-C80DF9FAD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117CBB-08D1-4F78-B437-F82BF249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5FA6CC-B4C8-49E1-A4C2-782CAA43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002C5A-2EA3-4A62-8D9E-DC01323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473DD-01E3-4B27-B776-E32DF9C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9D06AE-8714-4037-8092-0D78E82C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D4396F-62FF-4C05-8A44-E20BA3F3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D74A1-6F9A-4131-A4A5-B2664CE6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7709DF-874E-461A-87F3-E56DE2C4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AA4E2-7E8A-4ED8-A691-698BB077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234A1F-3E59-48E9-A5E8-FAFF09271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CF3876-4EC3-4506-9653-C1F8995A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1498DE-C68B-47F4-AC25-E3471548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E8A66C-4AAF-4353-93FE-3D8B77D8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E21C8A-4972-4C3A-B476-FD15EAB5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B60E7-1469-41B7-BCF2-5BC603623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1AFDEB-8626-4CA9-88B8-F34B7946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ED74EA-EFE5-4B36-BDEC-B536B9E9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FAF493-7F73-4533-A600-672E73D2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97FB6F-C403-42E0-AB53-115CFBB5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7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0BF3E-B444-4C54-A605-A276C1F2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C52B6D-69A0-4889-9E37-93556EA8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3771AC-5B2E-40EA-9FAB-9DD06DC7A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A7D8C0-02AD-4237-B5D4-4DC792335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A90C6E-171F-40FA-86C2-10BF4F23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0121B2-B6AA-4360-9856-B0D8D386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4801DB-D520-4ED6-9CFD-D901622A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5FB1824-B5A6-41F5-B321-1EEA7A64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3BBA9-CBEB-4DBA-87CD-8351788B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E1D83D-9B63-4808-9C60-F2919893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92E2BC-F3F0-404C-9FAC-7DA58D92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F05535-3224-4EF8-A974-1871962E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09649F-28AE-453C-BC3A-480C2ECB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6C99A9-0005-4367-8045-2999055D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D51094-8B02-4241-BF7F-B437DDD7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F7FE7-0FF3-4E05-ABED-F5F1E82D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E5C4B8-9EC3-4CFE-95B7-791F5B3E0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C4DD55-8A5B-46B1-8BAC-DC350D7F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0C50E2-5094-4A3A-853C-C421829E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87A063-A1E1-4D3D-9EF8-5BA66872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B0F82F-EB1E-42DA-AFFD-6C6AEC00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A8A17-6800-4DB3-9E58-0B3C6DEF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07A7B5-594D-4D8D-A66C-7338A48E7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EA2117-A17F-4584-8FE5-533EAB6F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048765-A005-4FE5-B207-FD07A7F1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48174D-B980-44A9-8608-4DEA8D40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747FDA-2F09-45DA-8135-D2B5F8E2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D9CC8C-2A80-44BA-9CD0-B2ACCA8E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46242A-3355-4E47-8C77-75D3F1C9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707D12-125E-4556-8527-14C547D55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56CE9-838E-4F7B-97ED-B55258AFBF1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F8B764-2C84-4C25-8C44-4B2AE5D4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204860-0CE8-45C0-A257-BC23E19B8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03F0-1E49-448F-A7EB-ECE694AA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delahoussaye/6306Case_Study1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834B48-0969-4EB9-A4D8-F52B826E1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Drink</a:t>
            </a:r>
            <a:br>
              <a:rPr lang="en-US" dirty="0"/>
            </a:br>
            <a:r>
              <a:rPr lang="en-US" dirty="0"/>
              <a:t>Project: 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E504C0-CB00-4A26-99F2-7F17BBD7D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</a:t>
            </a:r>
          </a:p>
          <a:p>
            <a:r>
              <a:rPr lang="en-US" dirty="0"/>
              <a:t>Team Variance</a:t>
            </a:r>
          </a:p>
        </p:txBody>
      </p:sp>
    </p:spTree>
    <p:extLst>
      <p:ext uri="{BB962C8B-B14F-4D97-AF65-F5344CB8AC3E}">
        <p14:creationId xmlns:p14="http://schemas.microsoft.com/office/powerpoint/2010/main" val="51743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Attachments: Number of Breweries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DA0436-4BAF-433F-91E5-418385AA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80" y="1516605"/>
            <a:ext cx="5268612" cy="49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 Project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965"/>
            <a:ext cx="10515600" cy="40835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 of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Take-Aways / Next Steps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Team Variance Members: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Terry Johnson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Steven </a:t>
            </a:r>
            <a:r>
              <a:rPr lang="en-US" dirty="0" err="1"/>
              <a:t>Cocke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Brandon de la Houssaye</a:t>
            </a:r>
          </a:p>
        </p:txBody>
      </p:sp>
    </p:spTree>
    <p:extLst>
      <p:ext uri="{BB962C8B-B14F-4D97-AF65-F5344CB8AC3E}">
        <p14:creationId xmlns:p14="http://schemas.microsoft.com/office/powerpoint/2010/main" val="35443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 Project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1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Query</a:t>
            </a:r>
            <a:r>
              <a:rPr lang="en-US" dirty="0"/>
              <a:t>:  Client Drink retained Team Variance to analyze the </a:t>
            </a:r>
            <a:r>
              <a:rPr lang="en-US" u="sng" dirty="0"/>
              <a:t>relationship</a:t>
            </a:r>
            <a:r>
              <a:rPr lang="en-US" dirty="0"/>
              <a:t> of </a:t>
            </a:r>
            <a:r>
              <a:rPr lang="en-US" u="sng" dirty="0"/>
              <a:t>alcohol content </a:t>
            </a:r>
            <a:r>
              <a:rPr lang="en-US" dirty="0"/>
              <a:t>and </a:t>
            </a:r>
            <a:r>
              <a:rPr lang="en-US" u="sng" dirty="0"/>
              <a:t>bitterness</a:t>
            </a:r>
            <a:r>
              <a:rPr lang="en-US" dirty="0"/>
              <a:t> taste measures in beer.*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Results</a:t>
            </a:r>
            <a:r>
              <a:rPr lang="en-US" dirty="0"/>
              <a:t>:  </a:t>
            </a:r>
            <a:r>
              <a:rPr lang="en-US" u="sng" dirty="0"/>
              <a:t>Yes</a:t>
            </a:r>
            <a:r>
              <a:rPr lang="en-US" dirty="0"/>
              <a:t>.  There is an appearance of a relationship (higher alcohol aligns with greater bitterness)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Limitations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Analysis limited to </a:t>
            </a:r>
            <a:r>
              <a:rPr lang="en-US" u="sng" dirty="0"/>
              <a:t>visual evidence</a:t>
            </a:r>
            <a:r>
              <a:rPr lang="en-US" dirty="0"/>
              <a:t> (i.e., not statistically conclusive)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Data &amp; info considered was </a:t>
            </a:r>
            <a:r>
              <a:rPr lang="en-US" u="sng" dirty="0"/>
              <a:t>not audited</a:t>
            </a:r>
            <a:r>
              <a:rPr lang="en-US" dirty="0"/>
              <a:t> by Team Variance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Project Beer does not address the </a:t>
            </a:r>
            <a:r>
              <a:rPr lang="en-US" u="sng" dirty="0"/>
              <a:t>‘why’</a:t>
            </a:r>
            <a:r>
              <a:rPr lang="en-US" dirty="0"/>
              <a:t>.  Future engagements will cover.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000" dirty="0"/>
              <a:t>*Additional queries addressed include:  # of breweries available in each state; number of unavailable data points (by variable); which state has the maximum ABV and IBU;  and summary statistics of ABV variable. 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Results:  Project Beer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73E6C5-FE86-4CBE-872F-C0FF4890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2" y="1690688"/>
            <a:ext cx="3412699" cy="2680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CB85C6-5386-4CF5-8AC0-D7CC480FC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321" y="1978176"/>
            <a:ext cx="3303357" cy="2359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572B71-1BBD-4CBD-835C-E5CCC29F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654" y="1865286"/>
            <a:ext cx="3508366" cy="250597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B45AC2A-BF2E-425F-98FF-CA75010D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722840"/>
            <a:ext cx="10515600" cy="1461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Breweries by State:  there are </a:t>
            </a:r>
            <a:r>
              <a:rPr lang="en-US" sz="2000" dirty="0" smtClean="0"/>
              <a:t>differences </a:t>
            </a:r>
            <a:r>
              <a:rPr lang="en-US" sz="2000" dirty="0"/>
              <a:t>in the number of breweries by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Median ABV:  </a:t>
            </a:r>
            <a:r>
              <a:rPr lang="en-US" sz="2000" dirty="0" smtClean="0"/>
              <a:t>the medians are different by state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Median IBU:  the </a:t>
            </a:r>
            <a:r>
              <a:rPr lang="en-US" sz="2000" dirty="0" smtClean="0"/>
              <a:t>medians are different by state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0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Results: </a:t>
            </a:r>
            <a:r>
              <a:rPr lang="en-US" dirty="0"/>
              <a:t>Highest ABV, IBU, and Summary Stats for ABV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AA6A163-13ED-449A-98C8-4E9CFEF1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747" y="2563045"/>
            <a:ext cx="10515600" cy="29430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State with highest ABV:  Colorado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State with highest IBU:  Oregon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 Statistics for ABV: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954FBC-1B5E-4F63-B600-5D1B83D9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09" y="4224353"/>
            <a:ext cx="7601802" cy="6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(cont’d):  Project Beer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5F6E44-7833-4B43-AD7F-6E4061CA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03" y="1607572"/>
            <a:ext cx="6639249" cy="4704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565"/>
            <a:ext cx="4402394" cy="25792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From the scatterplot to the right, it appears that there is a positive correlation between alcohol levels and bitterness.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Assertion is made solely based on visual results of scatterplot.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Take-Aways / Next Steps:  Project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Relationship between ABV and IBU:  there appears to be a positive correlation between these two variables (i.e., higher alcohol ~ higher bitterness index)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Not based on a full statistical analysis;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No current indication as to ‘why’ this relationship exists.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Next Steps:  Results are not based on a statistical analysis: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Run a full regression to consider the relationship;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Consider controlling for variables (e.g., # of breweries by state; type of beer; etc.)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Explore the ‘why’ (i.e., is the relationship sought by brewers for customer tastes, or perhaps a by-product of the brewing method)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Attachments: File Reference and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3E63B-9626-4581-89B4-03BC2CB4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files are available at the following GitHub Repo: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https://github.com/bdelahoussaye/6306Case_Study1.git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Data Sources:  “Beers.csv” &amp; “Breweries.csv” (collectively “Data”)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Data was merged into “BeerBreweries.csv”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Tools Utilized:  Code ‘R’ (code utilized is available in “Code Book for Case Study One.doc”, and various ‘R File’, ‘RMD File’, and ‘R Project’ files).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Please refer to file “README.md” for introduction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3E1EA9-C24B-409B-B7A8-9663BAF3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Attachments: Unavailable Data Points by Var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3875B39-48D6-4D90-BFE5-EE708DA2608E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Brewery ID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Number of NA's in Beer Name Column: 1067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Beer ID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Number of NA's in ABV Column: 62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Number of NA's in IBU Column: 1005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Style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Ounces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Brewer name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City Column: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Number of NA's in State Column: 0</a:t>
            </a:r>
          </a:p>
        </p:txBody>
      </p:sp>
    </p:spTree>
    <p:extLst>
      <p:ext uri="{BB962C8B-B14F-4D97-AF65-F5344CB8AC3E}">
        <p14:creationId xmlns:p14="http://schemas.microsoft.com/office/powerpoint/2010/main" val="204265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607</Words>
  <Application>Microsoft Macintosh PowerPoint</Application>
  <PresentationFormat>Custom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Client Drink Project:  Beer</vt:lpstr>
      <vt:lpstr>Agenda:  Project Beer</vt:lpstr>
      <vt:lpstr>Scope:  Project Beer</vt:lpstr>
      <vt:lpstr>Summary of Results:  Project Beer</vt:lpstr>
      <vt:lpstr>Summary of Results: Highest ABV, IBU, and Summary Stats for ABV</vt:lpstr>
      <vt:lpstr>Summary of Results (cont’d):  Project Beer</vt:lpstr>
      <vt:lpstr>Key Take-Aways / Next Steps:  Project Beer</vt:lpstr>
      <vt:lpstr>Attachments: File Reference and Location</vt:lpstr>
      <vt:lpstr>Attachments: Unavailable Data Points by Var</vt:lpstr>
      <vt:lpstr>Attachments: Number of Breweries by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X Project:  Beer</dc:title>
  <dc:creator>Brandon de la Houssaye</dc:creator>
  <cp:lastModifiedBy>Steven Cocke</cp:lastModifiedBy>
  <cp:revision>14</cp:revision>
  <dcterms:created xsi:type="dcterms:W3CDTF">2018-06-25T00:32:15Z</dcterms:created>
  <dcterms:modified xsi:type="dcterms:W3CDTF">2018-06-26T22:54:28Z</dcterms:modified>
</cp:coreProperties>
</file>