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9B5-42F7-3145-9829-626840693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4B24-F417-1041-8345-A375744E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Brendon Delate</a:t>
            </a:r>
          </a:p>
        </p:txBody>
      </p:sp>
    </p:spTree>
    <p:extLst>
      <p:ext uri="{BB962C8B-B14F-4D97-AF65-F5344CB8AC3E}">
        <p14:creationId xmlns:p14="http://schemas.microsoft.com/office/powerpoint/2010/main" val="1409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96A-52E7-AD4B-94A4-1EABFFC8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031-A14C-3648-A9FE-5FFFA9F7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438" y="1865586"/>
            <a:ext cx="6329362" cy="3581400"/>
          </a:xfrm>
        </p:spPr>
        <p:txBody>
          <a:bodyPr>
            <a:noAutofit/>
          </a:bodyPr>
          <a:lstStyle/>
          <a:p>
            <a:r>
              <a:rPr lang="en-US" sz="1800" dirty="0"/>
              <a:t>CPU vs IO bound operations</a:t>
            </a:r>
          </a:p>
          <a:p>
            <a:r>
              <a:rPr lang="en-US" sz="1800" dirty="0"/>
              <a:t>Sync vs </a:t>
            </a:r>
            <a:r>
              <a:rPr lang="en-US" sz="1800" dirty="0" err="1"/>
              <a:t>Async</a:t>
            </a:r>
            <a:endParaRPr lang="en-US" sz="1800" dirty="0"/>
          </a:p>
          <a:p>
            <a:r>
              <a:rPr lang="en-US" sz="1800" dirty="0"/>
              <a:t>Concurrent vs Parallel</a:t>
            </a:r>
          </a:p>
          <a:p>
            <a:r>
              <a:rPr lang="en-US" sz="1800" dirty="0"/>
              <a:t>The GIL</a:t>
            </a:r>
          </a:p>
          <a:p>
            <a:r>
              <a:rPr lang="en-US" sz="1800" dirty="0"/>
              <a:t>Threads</a:t>
            </a:r>
          </a:p>
          <a:p>
            <a:r>
              <a:rPr lang="en-US" sz="1800" dirty="0"/>
              <a:t>Processes</a:t>
            </a:r>
          </a:p>
          <a:p>
            <a:r>
              <a:rPr lang="en-US" sz="1800" dirty="0" err="1"/>
              <a:t>Asyncio</a:t>
            </a:r>
            <a:endParaRPr lang="en-US" sz="1800" dirty="0"/>
          </a:p>
          <a:p>
            <a:r>
              <a:rPr lang="en-US" sz="1800" dirty="0"/>
              <a:t>When to use what</a:t>
            </a:r>
          </a:p>
          <a:p>
            <a:r>
              <a:rPr lang="en-US" sz="1800" dirty="0"/>
              <a:t>Demo</a:t>
            </a:r>
          </a:p>
          <a:p>
            <a:r>
              <a:rPr lang="en-US" sz="1800" dirty="0"/>
              <a:t>Where to from here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567-373E-0846-9991-FE73823F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vs IO bound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D705-8405-9743-8203-48D2EBB3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2" y="2200603"/>
            <a:ext cx="5270938" cy="3695700"/>
          </a:xfrm>
        </p:spPr>
        <p:txBody>
          <a:bodyPr>
            <a:noAutofit/>
          </a:bodyPr>
          <a:lstStyle/>
          <a:p>
            <a:r>
              <a:rPr lang="en-US" sz="1800" dirty="0"/>
              <a:t>CPU bound</a:t>
            </a:r>
          </a:p>
          <a:p>
            <a:pPr lvl="1"/>
            <a:r>
              <a:rPr lang="en-US" sz="1800" dirty="0"/>
              <a:t>Long running use of the CPU,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Math calculations</a:t>
            </a:r>
          </a:p>
          <a:p>
            <a:pPr lvl="2"/>
            <a:r>
              <a:rPr lang="en-US" dirty="0"/>
              <a:t>Image processing</a:t>
            </a:r>
          </a:p>
          <a:p>
            <a:pPr lvl="2"/>
            <a:r>
              <a:rPr lang="en-US" dirty="0"/>
              <a:t>Data crunching and analysis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your laptop fan humming!</a:t>
            </a:r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91CD2-18B4-C748-9BE2-B9DFFB7D2861}"/>
              </a:ext>
            </a:extLst>
          </p:cNvPr>
          <p:cNvSpPr txBox="1">
            <a:spLocks/>
          </p:cNvSpPr>
          <p:nvPr/>
        </p:nvSpPr>
        <p:spPr>
          <a:xfrm>
            <a:off x="6921062" y="2171700"/>
            <a:ext cx="5270938" cy="369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IO bound</a:t>
            </a:r>
          </a:p>
          <a:p>
            <a:pPr lvl="1"/>
            <a:r>
              <a:rPr lang="en-US" sz="1800" dirty="0"/>
              <a:t>Lots of waiting, </a:t>
            </a:r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lvl="2"/>
            <a:r>
              <a:rPr lang="en-US" dirty="0"/>
              <a:t>Disk (</a:t>
            </a:r>
            <a:r>
              <a:rPr lang="en-US" dirty="0" err="1"/>
              <a:t>eg</a:t>
            </a:r>
            <a:r>
              <a:rPr lang="en-US" dirty="0"/>
              <a:t>: files, databases)</a:t>
            </a:r>
          </a:p>
          <a:p>
            <a:pPr lvl="2"/>
            <a:r>
              <a:rPr lang="en-US" dirty="0"/>
              <a:t>Network (</a:t>
            </a:r>
            <a:r>
              <a:rPr lang="en-US" dirty="0" err="1"/>
              <a:t>eg</a:t>
            </a:r>
            <a:r>
              <a:rPr lang="en-US" dirty="0"/>
              <a:t>: API calls)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Things that get you checking your watch!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02A-319F-B14C-A19B-E4540FB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Sync vs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51A6-4DB8-324C-9368-D57B1494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827" y="2171700"/>
            <a:ext cx="6090745" cy="3581400"/>
          </a:xfrm>
        </p:spPr>
        <p:txBody>
          <a:bodyPr>
            <a:noAutofit/>
          </a:bodyPr>
          <a:lstStyle/>
          <a:p>
            <a:r>
              <a:rPr lang="en-US" sz="1800" dirty="0"/>
              <a:t>Synchronous</a:t>
            </a:r>
          </a:p>
          <a:p>
            <a:pPr lvl="1"/>
            <a:r>
              <a:rPr lang="en-US" sz="1800" dirty="0"/>
              <a:t>Doing things to completion, one at a time</a:t>
            </a:r>
          </a:p>
          <a:p>
            <a:pPr lvl="1"/>
            <a:r>
              <a:rPr lang="en-US" sz="1800" dirty="0"/>
              <a:t>Each operation blocks until it completes</a:t>
            </a:r>
          </a:p>
          <a:p>
            <a:endParaRPr lang="en-US" sz="1800" dirty="0"/>
          </a:p>
          <a:p>
            <a:r>
              <a:rPr lang="en-US" sz="1800" dirty="0"/>
              <a:t>Asynchronous</a:t>
            </a:r>
          </a:p>
          <a:p>
            <a:pPr lvl="1"/>
            <a:r>
              <a:rPr lang="en-US" sz="1800" dirty="0"/>
              <a:t>Non blocking</a:t>
            </a:r>
          </a:p>
          <a:p>
            <a:pPr lvl="1"/>
            <a:r>
              <a:rPr lang="en-US" sz="1800" dirty="0"/>
              <a:t>Multiple operations are performed ‘simultaneously’</a:t>
            </a:r>
          </a:p>
        </p:txBody>
      </p:sp>
    </p:spTree>
    <p:extLst>
      <p:ext uri="{BB962C8B-B14F-4D97-AF65-F5344CB8AC3E}">
        <p14:creationId xmlns:p14="http://schemas.microsoft.com/office/powerpoint/2010/main" val="139076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CE-F64B-DB4A-BF74-B1AFD36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 vs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D1A0-AF15-6846-BE80-D072CBCE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7487" y="2300286"/>
            <a:ext cx="7586663" cy="3581401"/>
          </a:xfrm>
        </p:spPr>
        <p:txBody>
          <a:bodyPr>
            <a:noAutofit/>
          </a:bodyPr>
          <a:lstStyle/>
          <a:p>
            <a:r>
              <a:rPr lang="en-US" sz="1800" dirty="0"/>
              <a:t>Concurrent</a:t>
            </a:r>
          </a:p>
          <a:p>
            <a:pPr lvl="1"/>
            <a:r>
              <a:rPr lang="en-US" sz="1800" i="0" dirty="0"/>
              <a:t>Time slicing / context switching</a:t>
            </a:r>
          </a:p>
          <a:p>
            <a:pPr lvl="1"/>
            <a:r>
              <a:rPr lang="en-US" sz="1800" i="0" dirty="0"/>
              <a:t>Switch to a different task when the current task is waiting</a:t>
            </a:r>
          </a:p>
          <a:p>
            <a:pPr lvl="1"/>
            <a:r>
              <a:rPr lang="en-US" sz="1800" i="0" dirty="0"/>
              <a:t>Good for IO bound operations</a:t>
            </a:r>
          </a:p>
          <a:p>
            <a:pPr lvl="1"/>
            <a:endParaRPr lang="en-US" sz="1800" i="0" dirty="0"/>
          </a:p>
          <a:p>
            <a:pPr lvl="1"/>
            <a:endParaRPr lang="en-US" sz="1800" i="0" dirty="0"/>
          </a:p>
          <a:p>
            <a:r>
              <a:rPr lang="en-US" sz="1800" dirty="0"/>
              <a:t>Parallel</a:t>
            </a:r>
          </a:p>
          <a:p>
            <a:pPr lvl="1"/>
            <a:r>
              <a:rPr lang="en-US" sz="1800" i="0" dirty="0"/>
              <a:t>Tasks run at the same time</a:t>
            </a:r>
          </a:p>
          <a:p>
            <a:pPr lvl="1"/>
            <a:r>
              <a:rPr lang="en-US" sz="1800" i="0" dirty="0"/>
              <a:t>Good for CPU bound operations (and IO)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36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</TotalTime>
  <Words>165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Asynchronous Python</vt:lpstr>
      <vt:lpstr>Topics:</vt:lpstr>
      <vt:lpstr>CPU vs IO bound operations</vt:lpstr>
      <vt:lpstr>Sync vs Async</vt:lpstr>
      <vt:lpstr>Concurrent vs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Python</dc:title>
  <dc:creator>Brendon Delate</dc:creator>
  <cp:lastModifiedBy>Brendon Delate</cp:lastModifiedBy>
  <cp:revision>13</cp:revision>
  <dcterms:created xsi:type="dcterms:W3CDTF">2018-11-18T11:57:03Z</dcterms:created>
  <dcterms:modified xsi:type="dcterms:W3CDTF">2018-11-18T13:11:11Z</dcterms:modified>
</cp:coreProperties>
</file>