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3789040"/>
            <a:ext cx="8424936" cy="1872208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733256"/>
            <a:ext cx="6400800" cy="550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62" y="720000"/>
            <a:ext cx="2335876" cy="22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7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56207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Картинки по запросу высшая школа экономики logo 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8"/>
          <p:cNvCxnSpPr/>
          <p:nvPr userDrawn="1"/>
        </p:nvCxnSpPr>
        <p:spPr>
          <a:xfrm>
            <a:off x="360000" y="1090749"/>
            <a:ext cx="7560000" cy="0"/>
          </a:xfrm>
          <a:prstGeom prst="line">
            <a:avLst/>
          </a:prstGeom>
          <a:noFill/>
          <a:ln w="19050" cap="flat" cmpd="sng" algn="ctr">
            <a:solidFill>
              <a:srgbClr val="005AAB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314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56207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60000" y="1090749"/>
            <a:ext cx="7560000" cy="0"/>
          </a:xfrm>
          <a:prstGeom prst="line">
            <a:avLst/>
          </a:prstGeom>
          <a:noFill/>
          <a:ln w="19050" cap="flat" cmpd="sng" algn="ctr">
            <a:solidFill>
              <a:srgbClr val="005AAB"/>
            </a:solidFill>
            <a:prstDash val="solid"/>
            <a:miter lim="800000"/>
          </a:ln>
          <a:effectLst/>
        </p:spPr>
      </p:cxnSp>
      <p:pic>
        <p:nvPicPr>
          <p:cNvPr id="9" name="Picture 2" descr="Картинки по запросу высшая школа экономики logo 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2889-BEF0-4D09-ACDE-9869757B8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3232-47DA-4DED-A450-59BC994221E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2889-BEF0-4D09-ACDE-9869757B80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0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005AA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40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riad_pro_attempt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2018-11-15T14:24:27Z</dcterms:created>
  <dcterms:modified xsi:type="dcterms:W3CDTF">2018-11-15T17:03:03Z</dcterms:modified>
</cp:coreProperties>
</file>