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6"/>
  </p:handoutMasterIdLst>
  <p:sldIdLst>
    <p:sldId id="2380" r:id="rId4"/>
  </p:sldIdLst>
  <p:sldSz cx="9144000" cy="6858000" type="screen4x3"/>
  <p:notesSz cx="6858000" cy="931354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.d.perry" initials="tdp" lastIdx="33" clrIdx="0"/>
  <p:cmAuthor id="7" name="Maher, James L." initials="JLM" lastIdx="0" clrIdx="7"/>
  <p:cmAuthor id="1" name="Rausch, Barbara J." initials="RBJ" lastIdx="4" clrIdx="1"/>
  <p:cmAuthor id="8" name="sona.pant" initials="s" lastIdx="3" clrIdx="8"/>
  <p:cmAuthor id="2" name="Poindexter, John W." initials="PJW" lastIdx="6" clrIdx="2"/>
  <p:cmAuthor id="9" name="Tina Ferguson" initials="trf" lastIdx="18" clrIdx="9"/>
  <p:cmAuthor id="3" name="McGregor, Hamilton F." initials="HFM" lastIdx="6" clrIdx="3"/>
  <p:cmAuthor id="4" name="lawrence.c.elliott" initials="LE" lastIdx="62" clrIdx="4"/>
  <p:cmAuthor id="5" name="shivani.poonacha" initials="sc" lastIdx="0" clrIdx="5"/>
  <p:cmAuthor id="6" name="steven.ditto" initials="s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B343"/>
    <a:srgbClr val="E7F1F9"/>
    <a:srgbClr val="DFDFDF"/>
    <a:srgbClr val="66AA44"/>
    <a:srgbClr val="337722"/>
    <a:srgbClr val="FF6600"/>
    <a:srgbClr val="EAEAEA"/>
    <a:srgbClr val="8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5000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80"/>
        <p:guide orient="horz" pos="4078"/>
        <p:guide orient="horz" pos="586"/>
        <p:guide orient="horz" pos="490"/>
        <p:guide orient="horz" pos="650"/>
        <p:guide orient="horz" pos="1096"/>
        <p:guide pos="5465"/>
        <p:guide pos="288"/>
        <p:guide pos="1522"/>
        <p:guide pos="2904"/>
        <p:guide pos="2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10" y="-108"/>
      </p:cViewPr>
      <p:guideLst>
        <p:guide orient="horz" pos="2961"/>
        <p:guide pos="217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301E13-867E-4FC1-851C-D7C75CF0391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6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6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A796B5-C646-499D-BE5A-AC8B757C36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37358C-4DF4-4808-9B44-1A36D63EF2ED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6"/>
            <a:ext cx="5486400" cy="4191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6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6"/>
            <a:ext cx="2971800" cy="46569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794CCD-DCFF-4DAF-B9DA-2B4D50CC7F9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0871"/>
            <a:ext cx="8229600" cy="5397403"/>
          </a:xfrm>
        </p:spPr>
        <p:txBody>
          <a:bodyPr lIns="0" rIns="36576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8573"/>
            <a:ext cx="7426325" cy="703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0775"/>
            <a:ext cx="3964963" cy="52165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63" y="1120775"/>
            <a:ext cx="4101125" cy="52165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573"/>
            <a:ext cx="7341650" cy="703263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9144000" cy="68818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285" y="4721610"/>
            <a:ext cx="4075112" cy="996950"/>
          </a:xfrm>
          <a:prstGeom prst="rect">
            <a:avLst/>
          </a:prstGeom>
        </p:spPr>
        <p:txBody>
          <a:bodyPr lIns="91440" tIns="91440" rIns="91440" bIns="9144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5" name="Straight Connector 9"/>
          <p:cNvCxnSpPr>
            <a:cxnSpLocks noChangeShapeType="1"/>
          </p:cNvCxnSpPr>
          <p:nvPr userDrawn="1"/>
        </p:nvCxnSpPr>
        <p:spPr bwMode="auto">
          <a:xfrm>
            <a:off x="461846" y="1102300"/>
            <a:ext cx="86821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</p:cxn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452284" y="5792336"/>
            <a:ext cx="4075112" cy="467562"/>
          </a:xfrm>
        </p:spPr>
        <p:txBody>
          <a:bodyPr lIns="91440" tIns="91440" rIns="91440" bIns="9144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000" b="0" kern="1200" spc="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2000" b="0" kern="1200" spc="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AU" sz="2000" b="0" kern="1200" spc="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-105" charset="-5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5653219" y="1384248"/>
            <a:ext cx="3074395" cy="2060440"/>
            <a:chOff x="5701703" y="682760"/>
            <a:chExt cx="3074395" cy="2060440"/>
          </a:xfrm>
        </p:grpSpPr>
        <p:sp>
          <p:nvSpPr>
            <p:cNvPr id="25" name="Freeform 2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 userDrawn="1"/>
        </p:nvGrpSpPr>
        <p:grpSpPr>
          <a:xfrm>
            <a:off x="461846" y="312167"/>
            <a:ext cx="2183716" cy="635721"/>
            <a:chOff x="461846" y="312167"/>
            <a:chExt cx="2183716" cy="63572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461846" y="563092"/>
              <a:ext cx="2183716" cy="384796"/>
            </a:xfrm>
            <a:prstGeom prst="rect">
              <a:avLst/>
            </a:prstGeom>
          </p:spPr>
        </p:pic>
        <p:sp>
          <p:nvSpPr>
            <p:cNvPr id="29" name="Freeform 28"/>
            <p:cNvSpPr/>
            <p:nvPr/>
          </p:nvSpPr>
          <p:spPr>
            <a:xfrm>
              <a:off x="1777763" y="312167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-1" fmla="*/ 0 w 4457700"/>
                <a:gd name="connsiteY0-2" fmla="*/ 0 h 4552950"/>
                <a:gd name="connsiteX1-3" fmla="*/ 4457700 w 4457700"/>
                <a:gd name="connsiteY1-4" fmla="*/ 1824037 h 4552950"/>
                <a:gd name="connsiteX2-5" fmla="*/ 4457700 w 4457700"/>
                <a:gd name="connsiteY2-6" fmla="*/ 2743200 h 4552950"/>
                <a:gd name="connsiteX3-7" fmla="*/ 0 w 4457700"/>
                <a:gd name="connsiteY3-8" fmla="*/ 4552950 h 4552950"/>
                <a:gd name="connsiteX4-9" fmla="*/ 0 w 4457700"/>
                <a:gd name="connsiteY4-10" fmla="*/ 3543300 h 4552950"/>
                <a:gd name="connsiteX5-11" fmla="*/ 3282950 w 4457700"/>
                <a:gd name="connsiteY5-12" fmla="*/ 2286000 h 4552950"/>
                <a:gd name="connsiteX6-13" fmla="*/ 0 w 4457700"/>
                <a:gd name="connsiteY6-14" fmla="*/ 1016000 h 4552950"/>
                <a:gd name="connsiteX7-15" fmla="*/ 0 w 4457700"/>
                <a:gd name="connsiteY7-16" fmla="*/ 0 h 4552950"/>
                <a:gd name="connsiteX0-17" fmla="*/ 0 w 4457700"/>
                <a:gd name="connsiteY0-18" fmla="*/ 0 h 4552950"/>
                <a:gd name="connsiteX1-19" fmla="*/ 4457700 w 4457700"/>
                <a:gd name="connsiteY1-20" fmla="*/ 1816893 h 4552950"/>
                <a:gd name="connsiteX2-21" fmla="*/ 4457700 w 4457700"/>
                <a:gd name="connsiteY2-22" fmla="*/ 2743200 h 4552950"/>
                <a:gd name="connsiteX3-23" fmla="*/ 0 w 4457700"/>
                <a:gd name="connsiteY3-24" fmla="*/ 4552950 h 4552950"/>
                <a:gd name="connsiteX4-25" fmla="*/ 0 w 4457700"/>
                <a:gd name="connsiteY4-26" fmla="*/ 3543300 h 4552950"/>
                <a:gd name="connsiteX5-27" fmla="*/ 3282950 w 4457700"/>
                <a:gd name="connsiteY5-28" fmla="*/ 2286000 h 4552950"/>
                <a:gd name="connsiteX6-29" fmla="*/ 0 w 4457700"/>
                <a:gd name="connsiteY6-30" fmla="*/ 1016000 h 4552950"/>
                <a:gd name="connsiteX7-31" fmla="*/ 0 w 4457700"/>
                <a:gd name="connsiteY7-32" fmla="*/ 0 h 4552950"/>
                <a:gd name="connsiteX0-33" fmla="*/ 0 w 4462462"/>
                <a:gd name="connsiteY0-34" fmla="*/ 0 h 4552950"/>
                <a:gd name="connsiteX1-35" fmla="*/ 4462462 w 4462462"/>
                <a:gd name="connsiteY1-36" fmla="*/ 1819275 h 4552950"/>
                <a:gd name="connsiteX2-37" fmla="*/ 4457700 w 4462462"/>
                <a:gd name="connsiteY2-38" fmla="*/ 2743200 h 4552950"/>
                <a:gd name="connsiteX3-39" fmla="*/ 0 w 4462462"/>
                <a:gd name="connsiteY3-40" fmla="*/ 4552950 h 4552950"/>
                <a:gd name="connsiteX4-41" fmla="*/ 0 w 4462462"/>
                <a:gd name="connsiteY4-42" fmla="*/ 3543300 h 4552950"/>
                <a:gd name="connsiteX5-43" fmla="*/ 3282950 w 4462462"/>
                <a:gd name="connsiteY5-44" fmla="*/ 2286000 h 4552950"/>
                <a:gd name="connsiteX6-45" fmla="*/ 0 w 4462462"/>
                <a:gd name="connsiteY6-46" fmla="*/ 1016000 h 4552950"/>
                <a:gd name="connsiteX7-47" fmla="*/ 0 w 4462462"/>
                <a:gd name="connsiteY7-48" fmla="*/ 0 h 4552950"/>
                <a:gd name="connsiteX0-49" fmla="*/ 0 w 4462921"/>
                <a:gd name="connsiteY0-50" fmla="*/ 0 h 4552950"/>
                <a:gd name="connsiteX1-51" fmla="*/ 4462462 w 4462921"/>
                <a:gd name="connsiteY1-52" fmla="*/ 1819275 h 4552950"/>
                <a:gd name="connsiteX2-53" fmla="*/ 4462463 w 4462921"/>
                <a:gd name="connsiteY2-54" fmla="*/ 2747962 h 4552950"/>
                <a:gd name="connsiteX3-55" fmla="*/ 0 w 4462921"/>
                <a:gd name="connsiteY3-56" fmla="*/ 4552950 h 4552950"/>
                <a:gd name="connsiteX4-57" fmla="*/ 0 w 4462921"/>
                <a:gd name="connsiteY4-58" fmla="*/ 3543300 h 4552950"/>
                <a:gd name="connsiteX5-59" fmla="*/ 3282950 w 4462921"/>
                <a:gd name="connsiteY5-60" fmla="*/ 2286000 h 4552950"/>
                <a:gd name="connsiteX6-61" fmla="*/ 0 w 4462921"/>
                <a:gd name="connsiteY6-62" fmla="*/ 1016000 h 4552950"/>
                <a:gd name="connsiteX7-63" fmla="*/ 0 w 4462921"/>
                <a:gd name="connsiteY7-64" fmla="*/ 0 h 4552950"/>
                <a:gd name="connsiteX0-65" fmla="*/ 0 w 4462921"/>
                <a:gd name="connsiteY0-66" fmla="*/ 0 h 4552950"/>
                <a:gd name="connsiteX1-67" fmla="*/ 4462462 w 4462921"/>
                <a:gd name="connsiteY1-68" fmla="*/ 1819275 h 4552950"/>
                <a:gd name="connsiteX2-69" fmla="*/ 4462463 w 4462921"/>
                <a:gd name="connsiteY2-70" fmla="*/ 2747962 h 4552950"/>
                <a:gd name="connsiteX3-71" fmla="*/ 0 w 4462921"/>
                <a:gd name="connsiteY3-72" fmla="*/ 4552950 h 4552950"/>
                <a:gd name="connsiteX4-73" fmla="*/ 0 w 4462921"/>
                <a:gd name="connsiteY4-74" fmla="*/ 3543300 h 4552950"/>
                <a:gd name="connsiteX5-75" fmla="*/ 3282950 w 4462921"/>
                <a:gd name="connsiteY5-76" fmla="*/ 2286000 h 4552950"/>
                <a:gd name="connsiteX6-77" fmla="*/ 0 w 4462921"/>
                <a:gd name="connsiteY6-78" fmla="*/ 1016000 h 4552950"/>
                <a:gd name="connsiteX7-79" fmla="*/ 0 w 4462921"/>
                <a:gd name="connsiteY7-80" fmla="*/ 0 h 4552950"/>
                <a:gd name="connsiteX0-81" fmla="*/ 0 w 4462921"/>
                <a:gd name="connsiteY0-82" fmla="*/ 0 h 4560094"/>
                <a:gd name="connsiteX1-83" fmla="*/ 4462462 w 4462921"/>
                <a:gd name="connsiteY1-84" fmla="*/ 1819275 h 4560094"/>
                <a:gd name="connsiteX2-85" fmla="*/ 4462463 w 4462921"/>
                <a:gd name="connsiteY2-86" fmla="*/ 2747962 h 4560094"/>
                <a:gd name="connsiteX3-87" fmla="*/ 2381 w 4462921"/>
                <a:gd name="connsiteY3-88" fmla="*/ 4560094 h 4560094"/>
                <a:gd name="connsiteX4-89" fmla="*/ 0 w 4462921"/>
                <a:gd name="connsiteY4-90" fmla="*/ 3543300 h 4560094"/>
                <a:gd name="connsiteX5-91" fmla="*/ 3282950 w 4462921"/>
                <a:gd name="connsiteY5-92" fmla="*/ 2286000 h 4560094"/>
                <a:gd name="connsiteX6-93" fmla="*/ 0 w 4462921"/>
                <a:gd name="connsiteY6-94" fmla="*/ 1016000 h 4560094"/>
                <a:gd name="connsiteX7-95" fmla="*/ 0 w 4462921"/>
                <a:gd name="connsiteY7-96" fmla="*/ 0 h 4560094"/>
                <a:gd name="connsiteX0-97" fmla="*/ 0 w 4462921"/>
                <a:gd name="connsiteY0-98" fmla="*/ 0 h 4560094"/>
                <a:gd name="connsiteX1-99" fmla="*/ 4462462 w 4462921"/>
                <a:gd name="connsiteY1-100" fmla="*/ 1819275 h 4560094"/>
                <a:gd name="connsiteX2-101" fmla="*/ 4462463 w 4462921"/>
                <a:gd name="connsiteY2-102" fmla="*/ 2747962 h 4560094"/>
                <a:gd name="connsiteX3-103" fmla="*/ 2381 w 4462921"/>
                <a:gd name="connsiteY3-104" fmla="*/ 4560094 h 4560094"/>
                <a:gd name="connsiteX4-105" fmla="*/ 0 w 4462921"/>
                <a:gd name="connsiteY4-106" fmla="*/ 3543300 h 4560094"/>
                <a:gd name="connsiteX5-107" fmla="*/ 3275807 w 4462921"/>
                <a:gd name="connsiteY5-108" fmla="*/ 2286000 h 4560094"/>
                <a:gd name="connsiteX6-109" fmla="*/ 0 w 4462921"/>
                <a:gd name="connsiteY6-110" fmla="*/ 1016000 h 4560094"/>
                <a:gd name="connsiteX7-111" fmla="*/ 0 w 4462921"/>
                <a:gd name="connsiteY7-112" fmla="*/ 0 h 4560094"/>
                <a:gd name="connsiteX0-113" fmla="*/ 0 w 4462921"/>
                <a:gd name="connsiteY0-114" fmla="*/ 0 h 4557713"/>
                <a:gd name="connsiteX1-115" fmla="*/ 4462462 w 4462921"/>
                <a:gd name="connsiteY1-116" fmla="*/ 1819275 h 4557713"/>
                <a:gd name="connsiteX2-117" fmla="*/ 4462463 w 4462921"/>
                <a:gd name="connsiteY2-118" fmla="*/ 2747962 h 4557713"/>
                <a:gd name="connsiteX3-119" fmla="*/ 2381 w 4462921"/>
                <a:gd name="connsiteY3-120" fmla="*/ 4557713 h 4557713"/>
                <a:gd name="connsiteX4-121" fmla="*/ 0 w 4462921"/>
                <a:gd name="connsiteY4-122" fmla="*/ 3543300 h 4557713"/>
                <a:gd name="connsiteX5-123" fmla="*/ 3275807 w 4462921"/>
                <a:gd name="connsiteY5-124" fmla="*/ 2286000 h 4557713"/>
                <a:gd name="connsiteX6-125" fmla="*/ 0 w 4462921"/>
                <a:gd name="connsiteY6-126" fmla="*/ 1016000 h 4557713"/>
                <a:gd name="connsiteX7-127" fmla="*/ 0 w 4462921"/>
                <a:gd name="connsiteY7-128" fmla="*/ 0 h 4557713"/>
                <a:gd name="connsiteX0-129" fmla="*/ 0 w 4462921"/>
                <a:gd name="connsiteY0-130" fmla="*/ 0 h 4562475"/>
                <a:gd name="connsiteX1-131" fmla="*/ 4462462 w 4462921"/>
                <a:gd name="connsiteY1-132" fmla="*/ 1819275 h 4562475"/>
                <a:gd name="connsiteX2-133" fmla="*/ 4462463 w 4462921"/>
                <a:gd name="connsiteY2-134" fmla="*/ 2747962 h 4562475"/>
                <a:gd name="connsiteX3-135" fmla="*/ 2381 w 4462921"/>
                <a:gd name="connsiteY3-136" fmla="*/ 4562475 h 4562475"/>
                <a:gd name="connsiteX4-137" fmla="*/ 0 w 4462921"/>
                <a:gd name="connsiteY4-138" fmla="*/ 3543300 h 4562475"/>
                <a:gd name="connsiteX5-139" fmla="*/ 3275807 w 4462921"/>
                <a:gd name="connsiteY5-140" fmla="*/ 2286000 h 4562475"/>
                <a:gd name="connsiteX6-141" fmla="*/ 0 w 4462921"/>
                <a:gd name="connsiteY6-142" fmla="*/ 1016000 h 4562475"/>
                <a:gd name="connsiteX7-143" fmla="*/ 0 w 4462921"/>
                <a:gd name="connsiteY7-144" fmla="*/ 0 h 4562475"/>
                <a:gd name="connsiteX0-145" fmla="*/ 2486 w 4465407"/>
                <a:gd name="connsiteY0-146" fmla="*/ 0 h 4564856"/>
                <a:gd name="connsiteX1-147" fmla="*/ 4464948 w 4465407"/>
                <a:gd name="connsiteY1-148" fmla="*/ 1819275 h 4564856"/>
                <a:gd name="connsiteX2-149" fmla="*/ 4464949 w 4465407"/>
                <a:gd name="connsiteY2-150" fmla="*/ 2747962 h 4564856"/>
                <a:gd name="connsiteX3-151" fmla="*/ 105 w 4465407"/>
                <a:gd name="connsiteY3-152" fmla="*/ 4564856 h 4564856"/>
                <a:gd name="connsiteX4-153" fmla="*/ 2486 w 4465407"/>
                <a:gd name="connsiteY4-154" fmla="*/ 3543300 h 4564856"/>
                <a:gd name="connsiteX5-155" fmla="*/ 3278293 w 4465407"/>
                <a:gd name="connsiteY5-156" fmla="*/ 2286000 h 4564856"/>
                <a:gd name="connsiteX6-157" fmla="*/ 2486 w 4465407"/>
                <a:gd name="connsiteY6-158" fmla="*/ 1016000 h 4564856"/>
                <a:gd name="connsiteX7-159" fmla="*/ 2486 w 4465407"/>
                <a:gd name="connsiteY7-160" fmla="*/ 0 h 4564856"/>
                <a:gd name="connsiteX0-161" fmla="*/ 2610 w 4465531"/>
                <a:gd name="connsiteY0-162" fmla="*/ 0 h 4564856"/>
                <a:gd name="connsiteX1-163" fmla="*/ 4465072 w 4465531"/>
                <a:gd name="connsiteY1-164" fmla="*/ 1819275 h 4564856"/>
                <a:gd name="connsiteX2-165" fmla="*/ 4465073 w 4465531"/>
                <a:gd name="connsiteY2-166" fmla="*/ 2747962 h 4564856"/>
                <a:gd name="connsiteX3-167" fmla="*/ 229 w 4465531"/>
                <a:gd name="connsiteY3-168" fmla="*/ 4564856 h 4564856"/>
                <a:gd name="connsiteX4-169" fmla="*/ 228 w 4465531"/>
                <a:gd name="connsiteY4-170" fmla="*/ 3545681 h 4564856"/>
                <a:gd name="connsiteX5-171" fmla="*/ 3278417 w 4465531"/>
                <a:gd name="connsiteY5-172" fmla="*/ 2286000 h 4564856"/>
                <a:gd name="connsiteX6-173" fmla="*/ 2610 w 4465531"/>
                <a:gd name="connsiteY6-174" fmla="*/ 1016000 h 4564856"/>
                <a:gd name="connsiteX7-175" fmla="*/ 2610 w 4465531"/>
                <a:gd name="connsiteY7-176" fmla="*/ 0 h 4564856"/>
                <a:gd name="connsiteX0-177" fmla="*/ 2610 w 4465531"/>
                <a:gd name="connsiteY0-178" fmla="*/ 0 h 4564856"/>
                <a:gd name="connsiteX1-179" fmla="*/ 4465072 w 4465531"/>
                <a:gd name="connsiteY1-180" fmla="*/ 1819275 h 4564856"/>
                <a:gd name="connsiteX2-181" fmla="*/ 4465073 w 4465531"/>
                <a:gd name="connsiteY2-182" fmla="*/ 2750343 h 4564856"/>
                <a:gd name="connsiteX3-183" fmla="*/ 229 w 4465531"/>
                <a:gd name="connsiteY3-184" fmla="*/ 4564856 h 4564856"/>
                <a:gd name="connsiteX4-185" fmla="*/ 228 w 4465531"/>
                <a:gd name="connsiteY4-186" fmla="*/ 3545681 h 4564856"/>
                <a:gd name="connsiteX5-187" fmla="*/ 3278417 w 4465531"/>
                <a:gd name="connsiteY5-188" fmla="*/ 2286000 h 4564856"/>
                <a:gd name="connsiteX6-189" fmla="*/ 2610 w 4465531"/>
                <a:gd name="connsiteY6-190" fmla="*/ 1016000 h 4564856"/>
                <a:gd name="connsiteX7-191" fmla="*/ 2610 w 4465531"/>
                <a:gd name="connsiteY7-192" fmla="*/ 0 h 4564856"/>
                <a:gd name="connsiteX0-193" fmla="*/ 2610 w 4465531"/>
                <a:gd name="connsiteY0-194" fmla="*/ 0 h 4564856"/>
                <a:gd name="connsiteX1-195" fmla="*/ 4465072 w 4465531"/>
                <a:gd name="connsiteY1-196" fmla="*/ 1819275 h 4564856"/>
                <a:gd name="connsiteX2-197" fmla="*/ 4465073 w 4465531"/>
                <a:gd name="connsiteY2-198" fmla="*/ 2755106 h 4564856"/>
                <a:gd name="connsiteX3-199" fmla="*/ 229 w 4465531"/>
                <a:gd name="connsiteY3-200" fmla="*/ 4564856 h 4564856"/>
                <a:gd name="connsiteX4-201" fmla="*/ 228 w 4465531"/>
                <a:gd name="connsiteY4-202" fmla="*/ 3545681 h 4564856"/>
                <a:gd name="connsiteX5-203" fmla="*/ 3278417 w 4465531"/>
                <a:gd name="connsiteY5-204" fmla="*/ 2286000 h 4564856"/>
                <a:gd name="connsiteX6-205" fmla="*/ 2610 w 4465531"/>
                <a:gd name="connsiteY6-206" fmla="*/ 1016000 h 4564856"/>
                <a:gd name="connsiteX7-207" fmla="*/ 2610 w 4465531"/>
                <a:gd name="connsiteY7-208" fmla="*/ 0 h 4564856"/>
                <a:gd name="connsiteX0-209" fmla="*/ 2610 w 4467453"/>
                <a:gd name="connsiteY0-210" fmla="*/ 0 h 4564856"/>
                <a:gd name="connsiteX1-211" fmla="*/ 4467453 w 4467453"/>
                <a:gd name="connsiteY1-212" fmla="*/ 1816894 h 4564856"/>
                <a:gd name="connsiteX2-213" fmla="*/ 4465073 w 4467453"/>
                <a:gd name="connsiteY2-214" fmla="*/ 2755106 h 4564856"/>
                <a:gd name="connsiteX3-215" fmla="*/ 229 w 4467453"/>
                <a:gd name="connsiteY3-216" fmla="*/ 4564856 h 4564856"/>
                <a:gd name="connsiteX4-217" fmla="*/ 228 w 4467453"/>
                <a:gd name="connsiteY4-218" fmla="*/ 3545681 h 4564856"/>
                <a:gd name="connsiteX5-219" fmla="*/ 3278417 w 4467453"/>
                <a:gd name="connsiteY5-220" fmla="*/ 2286000 h 4564856"/>
                <a:gd name="connsiteX6-221" fmla="*/ 2610 w 4467453"/>
                <a:gd name="connsiteY6-222" fmla="*/ 1016000 h 4564856"/>
                <a:gd name="connsiteX7-223" fmla="*/ 2610 w 4467453"/>
                <a:gd name="connsiteY7-224" fmla="*/ 0 h 4564856"/>
                <a:gd name="connsiteX0-225" fmla="*/ 2610 w 4467453"/>
                <a:gd name="connsiteY0-226" fmla="*/ 0 h 4564856"/>
                <a:gd name="connsiteX1-227" fmla="*/ 4467453 w 4467453"/>
                <a:gd name="connsiteY1-228" fmla="*/ 1816894 h 4564856"/>
                <a:gd name="connsiteX2-229" fmla="*/ 4465073 w 4467453"/>
                <a:gd name="connsiteY2-230" fmla="*/ 2755106 h 4564856"/>
                <a:gd name="connsiteX3-231" fmla="*/ 229 w 4467453"/>
                <a:gd name="connsiteY3-232" fmla="*/ 4564856 h 4564856"/>
                <a:gd name="connsiteX4-233" fmla="*/ 228 w 4467453"/>
                <a:gd name="connsiteY4-234" fmla="*/ 3545681 h 4564856"/>
                <a:gd name="connsiteX5-235" fmla="*/ 3278417 w 4467453"/>
                <a:gd name="connsiteY5-236" fmla="*/ 2286000 h 4564856"/>
                <a:gd name="connsiteX6-237" fmla="*/ 2610 w 4467453"/>
                <a:gd name="connsiteY6-238" fmla="*/ 1020763 h 4564856"/>
                <a:gd name="connsiteX7-239" fmla="*/ 2610 w 4467453"/>
                <a:gd name="connsiteY7-240" fmla="*/ 0 h 4564856"/>
                <a:gd name="connsiteX0-241" fmla="*/ 2610 w 4467453"/>
                <a:gd name="connsiteY0-242" fmla="*/ 0 h 4564856"/>
                <a:gd name="connsiteX1-243" fmla="*/ 4467453 w 4467453"/>
                <a:gd name="connsiteY1-244" fmla="*/ 1816894 h 4564856"/>
                <a:gd name="connsiteX2-245" fmla="*/ 4465073 w 4467453"/>
                <a:gd name="connsiteY2-246" fmla="*/ 2755106 h 4564856"/>
                <a:gd name="connsiteX3-247" fmla="*/ 229 w 4467453"/>
                <a:gd name="connsiteY3-248" fmla="*/ 4564856 h 4564856"/>
                <a:gd name="connsiteX4-249" fmla="*/ 228 w 4467453"/>
                <a:gd name="connsiteY4-250" fmla="*/ 3545681 h 4564856"/>
                <a:gd name="connsiteX5-251" fmla="*/ 3271273 w 4467453"/>
                <a:gd name="connsiteY5-252" fmla="*/ 2288382 h 4564856"/>
                <a:gd name="connsiteX6-253" fmla="*/ 2610 w 4467453"/>
                <a:gd name="connsiteY6-254" fmla="*/ 1020763 h 4564856"/>
                <a:gd name="connsiteX7-255" fmla="*/ 2610 w 4467453"/>
                <a:gd name="connsiteY7-256" fmla="*/ 0 h 4564856"/>
                <a:gd name="connsiteX0-257" fmla="*/ 2610 w 4467453"/>
                <a:gd name="connsiteY0-258" fmla="*/ 0 h 4564856"/>
                <a:gd name="connsiteX1-259" fmla="*/ 4467453 w 4467453"/>
                <a:gd name="connsiteY1-260" fmla="*/ 1816894 h 4564856"/>
                <a:gd name="connsiteX2-261" fmla="*/ 4465073 w 4467453"/>
                <a:gd name="connsiteY2-262" fmla="*/ 2755106 h 4564856"/>
                <a:gd name="connsiteX3-263" fmla="*/ 229 w 4467453"/>
                <a:gd name="connsiteY3-264" fmla="*/ 4564856 h 4564856"/>
                <a:gd name="connsiteX4-265" fmla="*/ 228 w 4467453"/>
                <a:gd name="connsiteY4-266" fmla="*/ 3545681 h 4564856"/>
                <a:gd name="connsiteX5-267" fmla="*/ 3271273 w 4467453"/>
                <a:gd name="connsiteY5-268" fmla="*/ 2288382 h 4564856"/>
                <a:gd name="connsiteX6-269" fmla="*/ 2610 w 4467453"/>
                <a:gd name="connsiteY6-270" fmla="*/ 1020763 h 4564856"/>
                <a:gd name="connsiteX7-271" fmla="*/ 2610 w 4467453"/>
                <a:gd name="connsiteY7-272" fmla="*/ 0 h 4564856"/>
                <a:gd name="connsiteX0-273" fmla="*/ 2610 w 4465530"/>
                <a:gd name="connsiteY0-274" fmla="*/ 0 h 4564856"/>
                <a:gd name="connsiteX1-275" fmla="*/ 4465071 w 4465530"/>
                <a:gd name="connsiteY1-276" fmla="*/ 1819275 h 4564856"/>
                <a:gd name="connsiteX2-277" fmla="*/ 4465073 w 4465530"/>
                <a:gd name="connsiteY2-278" fmla="*/ 2755106 h 4564856"/>
                <a:gd name="connsiteX3-279" fmla="*/ 229 w 4465530"/>
                <a:gd name="connsiteY3-280" fmla="*/ 4564856 h 4564856"/>
                <a:gd name="connsiteX4-281" fmla="*/ 228 w 4465530"/>
                <a:gd name="connsiteY4-282" fmla="*/ 3545681 h 4564856"/>
                <a:gd name="connsiteX5-283" fmla="*/ 3271273 w 4465530"/>
                <a:gd name="connsiteY5-284" fmla="*/ 2288382 h 4564856"/>
                <a:gd name="connsiteX6-285" fmla="*/ 2610 w 4465530"/>
                <a:gd name="connsiteY6-286" fmla="*/ 1020763 h 4564856"/>
                <a:gd name="connsiteX7-287" fmla="*/ 2610 w 4465530"/>
                <a:gd name="connsiteY7-288" fmla="*/ 0 h 4564856"/>
                <a:gd name="connsiteX0-289" fmla="*/ 2610 w 4465530"/>
                <a:gd name="connsiteY0-290" fmla="*/ 0 h 4564856"/>
                <a:gd name="connsiteX1-291" fmla="*/ 4465071 w 4465530"/>
                <a:gd name="connsiteY1-292" fmla="*/ 1812131 h 4564856"/>
                <a:gd name="connsiteX2-293" fmla="*/ 4465073 w 4465530"/>
                <a:gd name="connsiteY2-294" fmla="*/ 2755106 h 4564856"/>
                <a:gd name="connsiteX3-295" fmla="*/ 229 w 4465530"/>
                <a:gd name="connsiteY3-296" fmla="*/ 4564856 h 4564856"/>
                <a:gd name="connsiteX4-297" fmla="*/ 228 w 4465530"/>
                <a:gd name="connsiteY4-298" fmla="*/ 3545681 h 4564856"/>
                <a:gd name="connsiteX5-299" fmla="*/ 3271273 w 4465530"/>
                <a:gd name="connsiteY5-300" fmla="*/ 2288382 h 4564856"/>
                <a:gd name="connsiteX6-301" fmla="*/ 2610 w 4465530"/>
                <a:gd name="connsiteY6-302" fmla="*/ 1020763 h 4564856"/>
                <a:gd name="connsiteX7-303" fmla="*/ 2610 w 4465530"/>
                <a:gd name="connsiteY7-304" fmla="*/ 0 h 4564856"/>
                <a:gd name="connsiteX0-305" fmla="*/ 2610 w 4465530"/>
                <a:gd name="connsiteY0-306" fmla="*/ 0 h 4564856"/>
                <a:gd name="connsiteX1-307" fmla="*/ 4465071 w 4465530"/>
                <a:gd name="connsiteY1-308" fmla="*/ 1812131 h 4564856"/>
                <a:gd name="connsiteX2-309" fmla="*/ 4465073 w 4465530"/>
                <a:gd name="connsiteY2-310" fmla="*/ 2755106 h 4564856"/>
                <a:gd name="connsiteX3-311" fmla="*/ 229 w 4465530"/>
                <a:gd name="connsiteY3-312" fmla="*/ 4564856 h 4564856"/>
                <a:gd name="connsiteX4-313" fmla="*/ 228 w 4465530"/>
                <a:gd name="connsiteY4-314" fmla="*/ 3545681 h 4564856"/>
                <a:gd name="connsiteX5-315" fmla="*/ 3271273 w 4465530"/>
                <a:gd name="connsiteY5-316" fmla="*/ 2288382 h 4564856"/>
                <a:gd name="connsiteX6-317" fmla="*/ 2610 w 4465530"/>
                <a:gd name="connsiteY6-318" fmla="*/ 1023145 h 4564856"/>
                <a:gd name="connsiteX7-319" fmla="*/ 2610 w 4465530"/>
                <a:gd name="connsiteY7-320" fmla="*/ 0 h 4564856"/>
                <a:gd name="connsiteX0-321" fmla="*/ 2610 w 4465530"/>
                <a:gd name="connsiteY0-322" fmla="*/ 0 h 4564856"/>
                <a:gd name="connsiteX1-323" fmla="*/ 4465071 w 4465530"/>
                <a:gd name="connsiteY1-324" fmla="*/ 1812131 h 4564856"/>
                <a:gd name="connsiteX2-325" fmla="*/ 4465073 w 4465530"/>
                <a:gd name="connsiteY2-326" fmla="*/ 2755106 h 4564856"/>
                <a:gd name="connsiteX3-327" fmla="*/ 229 w 4465530"/>
                <a:gd name="connsiteY3-328" fmla="*/ 4564856 h 4564856"/>
                <a:gd name="connsiteX4-329" fmla="*/ 228 w 4465530"/>
                <a:gd name="connsiteY4-330" fmla="*/ 3545681 h 4564856"/>
                <a:gd name="connsiteX5-331" fmla="*/ 3264129 w 4465530"/>
                <a:gd name="connsiteY5-332" fmla="*/ 2288382 h 4564856"/>
                <a:gd name="connsiteX6-333" fmla="*/ 2610 w 4465530"/>
                <a:gd name="connsiteY6-334" fmla="*/ 1023145 h 4564856"/>
                <a:gd name="connsiteX7-335" fmla="*/ 2610 w 4465530"/>
                <a:gd name="connsiteY7-336" fmla="*/ 0 h 4564856"/>
                <a:gd name="connsiteX0-337" fmla="*/ 0 w 4467986"/>
                <a:gd name="connsiteY0-338" fmla="*/ 0 h 4564856"/>
                <a:gd name="connsiteX1-339" fmla="*/ 4467527 w 4467986"/>
                <a:gd name="connsiteY1-340" fmla="*/ 1812131 h 4564856"/>
                <a:gd name="connsiteX2-341" fmla="*/ 4467529 w 4467986"/>
                <a:gd name="connsiteY2-342" fmla="*/ 2755106 h 4564856"/>
                <a:gd name="connsiteX3-343" fmla="*/ 2685 w 4467986"/>
                <a:gd name="connsiteY3-344" fmla="*/ 4564856 h 4564856"/>
                <a:gd name="connsiteX4-345" fmla="*/ 2684 w 4467986"/>
                <a:gd name="connsiteY4-346" fmla="*/ 3545681 h 4564856"/>
                <a:gd name="connsiteX5-347" fmla="*/ 3266585 w 4467986"/>
                <a:gd name="connsiteY5-348" fmla="*/ 2288382 h 4564856"/>
                <a:gd name="connsiteX6-349" fmla="*/ 5066 w 4467986"/>
                <a:gd name="connsiteY6-350" fmla="*/ 1023145 h 4564856"/>
                <a:gd name="connsiteX7-351" fmla="*/ 0 w 4467986"/>
                <a:gd name="connsiteY7-352" fmla="*/ 0 h 4564856"/>
                <a:gd name="connsiteX0-353" fmla="*/ 0 w 4467986"/>
                <a:gd name="connsiteY0-354" fmla="*/ 0 h 4564856"/>
                <a:gd name="connsiteX1-355" fmla="*/ 4467527 w 4467986"/>
                <a:gd name="connsiteY1-356" fmla="*/ 1812131 h 4564856"/>
                <a:gd name="connsiteX2-357" fmla="*/ 4467529 w 4467986"/>
                <a:gd name="connsiteY2-358" fmla="*/ 2755106 h 4564856"/>
                <a:gd name="connsiteX3-359" fmla="*/ 2685 w 4467986"/>
                <a:gd name="connsiteY3-360" fmla="*/ 4564856 h 4564856"/>
                <a:gd name="connsiteX4-361" fmla="*/ 2684 w 4467986"/>
                <a:gd name="connsiteY4-362" fmla="*/ 3545681 h 4564856"/>
                <a:gd name="connsiteX5-363" fmla="*/ 3266585 w 4467986"/>
                <a:gd name="connsiteY5-364" fmla="*/ 2288382 h 4564856"/>
                <a:gd name="connsiteX6-365" fmla="*/ 2533 w 4467986"/>
                <a:gd name="connsiteY6-366" fmla="*/ 1018079 h 4564856"/>
                <a:gd name="connsiteX7-367" fmla="*/ 0 w 4467986"/>
                <a:gd name="connsiteY7-368" fmla="*/ 0 h 4564856"/>
                <a:gd name="connsiteX0-369" fmla="*/ 0 w 4467986"/>
                <a:gd name="connsiteY0-370" fmla="*/ 0 h 4564856"/>
                <a:gd name="connsiteX1-371" fmla="*/ 4467527 w 4467986"/>
                <a:gd name="connsiteY1-372" fmla="*/ 1812131 h 4564856"/>
                <a:gd name="connsiteX2-373" fmla="*/ 4467529 w 4467986"/>
                <a:gd name="connsiteY2-374" fmla="*/ 2755106 h 4564856"/>
                <a:gd name="connsiteX3-375" fmla="*/ 2685 w 4467986"/>
                <a:gd name="connsiteY3-376" fmla="*/ 4564856 h 4564856"/>
                <a:gd name="connsiteX4-377" fmla="*/ 2684 w 4467986"/>
                <a:gd name="connsiteY4-378" fmla="*/ 3545681 h 4564856"/>
                <a:gd name="connsiteX5-379" fmla="*/ 3266585 w 4467986"/>
                <a:gd name="connsiteY5-380" fmla="*/ 2288382 h 4564856"/>
                <a:gd name="connsiteX6-381" fmla="*/ 2533 w 4467986"/>
                <a:gd name="connsiteY6-382" fmla="*/ 1023145 h 4564856"/>
                <a:gd name="connsiteX7-383" fmla="*/ 0 w 4467986"/>
                <a:gd name="connsiteY7-384" fmla="*/ 0 h 4564856"/>
                <a:gd name="connsiteX0-385" fmla="*/ 0 w 4467986"/>
                <a:gd name="connsiteY0-386" fmla="*/ 0 h 4567262"/>
                <a:gd name="connsiteX1-387" fmla="*/ 4467527 w 4467986"/>
                <a:gd name="connsiteY1-388" fmla="*/ 1814537 h 4567262"/>
                <a:gd name="connsiteX2-389" fmla="*/ 4467529 w 4467986"/>
                <a:gd name="connsiteY2-390" fmla="*/ 2757512 h 4567262"/>
                <a:gd name="connsiteX3-391" fmla="*/ 2685 w 4467986"/>
                <a:gd name="connsiteY3-392" fmla="*/ 4567262 h 4567262"/>
                <a:gd name="connsiteX4-393" fmla="*/ 2684 w 4467986"/>
                <a:gd name="connsiteY4-394" fmla="*/ 3548087 h 4567262"/>
                <a:gd name="connsiteX5-395" fmla="*/ 3266585 w 4467986"/>
                <a:gd name="connsiteY5-396" fmla="*/ 2290788 h 4567262"/>
                <a:gd name="connsiteX6-397" fmla="*/ 2533 w 4467986"/>
                <a:gd name="connsiteY6-398" fmla="*/ 1025551 h 4567262"/>
                <a:gd name="connsiteX7-399" fmla="*/ 0 w 4467986"/>
                <a:gd name="connsiteY7-400" fmla="*/ 0 h 4567262"/>
                <a:gd name="connsiteX0-401" fmla="*/ 377 w 4465956"/>
                <a:gd name="connsiteY0-402" fmla="*/ 0 h 4569668"/>
                <a:gd name="connsiteX1-403" fmla="*/ 4465497 w 4465956"/>
                <a:gd name="connsiteY1-404" fmla="*/ 1816943 h 4569668"/>
                <a:gd name="connsiteX2-405" fmla="*/ 4465499 w 4465956"/>
                <a:gd name="connsiteY2-406" fmla="*/ 2759918 h 4569668"/>
                <a:gd name="connsiteX3-407" fmla="*/ 655 w 4465956"/>
                <a:gd name="connsiteY3-408" fmla="*/ 4569668 h 4569668"/>
                <a:gd name="connsiteX4-409" fmla="*/ 654 w 4465956"/>
                <a:gd name="connsiteY4-410" fmla="*/ 3550493 h 4569668"/>
                <a:gd name="connsiteX5-411" fmla="*/ 3264555 w 4465956"/>
                <a:gd name="connsiteY5-412" fmla="*/ 2293194 h 4569668"/>
                <a:gd name="connsiteX6-413" fmla="*/ 503 w 4465956"/>
                <a:gd name="connsiteY6-414" fmla="*/ 1027957 h 4569668"/>
                <a:gd name="connsiteX7-415" fmla="*/ 377 w 4465956"/>
                <a:gd name="connsiteY7-416" fmla="*/ 0 h 4569668"/>
                <a:gd name="connsiteX0-417" fmla="*/ 377 w 4465956"/>
                <a:gd name="connsiteY0-418" fmla="*/ 0 h 4569668"/>
                <a:gd name="connsiteX1-419" fmla="*/ 4465497 w 4465956"/>
                <a:gd name="connsiteY1-420" fmla="*/ 1816943 h 4569668"/>
                <a:gd name="connsiteX2-421" fmla="*/ 4465499 w 4465956"/>
                <a:gd name="connsiteY2-422" fmla="*/ 2759918 h 4569668"/>
                <a:gd name="connsiteX3-423" fmla="*/ 655 w 4465956"/>
                <a:gd name="connsiteY3-424" fmla="*/ 4569668 h 4569668"/>
                <a:gd name="connsiteX4-425" fmla="*/ 654 w 4465956"/>
                <a:gd name="connsiteY4-426" fmla="*/ 3548111 h 4569668"/>
                <a:gd name="connsiteX5-427" fmla="*/ 3264555 w 4465956"/>
                <a:gd name="connsiteY5-428" fmla="*/ 2293194 h 4569668"/>
                <a:gd name="connsiteX6-429" fmla="*/ 503 w 4465956"/>
                <a:gd name="connsiteY6-430" fmla="*/ 1027957 h 4569668"/>
                <a:gd name="connsiteX7-431" fmla="*/ 377 w 4465956"/>
                <a:gd name="connsiteY7-432" fmla="*/ 0 h 4569668"/>
                <a:gd name="connsiteX0-433" fmla="*/ 377 w 4465956"/>
                <a:gd name="connsiteY0-434" fmla="*/ 0 h 4569668"/>
                <a:gd name="connsiteX1-435" fmla="*/ 4465497 w 4465956"/>
                <a:gd name="connsiteY1-436" fmla="*/ 1816943 h 4569668"/>
                <a:gd name="connsiteX2-437" fmla="*/ 4465499 w 4465956"/>
                <a:gd name="connsiteY2-438" fmla="*/ 2759918 h 4569668"/>
                <a:gd name="connsiteX3-439" fmla="*/ 655 w 4465956"/>
                <a:gd name="connsiteY3-440" fmla="*/ 4569668 h 4569668"/>
                <a:gd name="connsiteX4-441" fmla="*/ 654 w 4465956"/>
                <a:gd name="connsiteY4-442" fmla="*/ 3548111 h 4569668"/>
                <a:gd name="connsiteX5-443" fmla="*/ 3257411 w 4465956"/>
                <a:gd name="connsiteY5-444" fmla="*/ 2293194 h 4569668"/>
                <a:gd name="connsiteX6-445" fmla="*/ 503 w 4465956"/>
                <a:gd name="connsiteY6-446" fmla="*/ 1027957 h 4569668"/>
                <a:gd name="connsiteX7-447" fmla="*/ 377 w 4465956"/>
                <a:gd name="connsiteY7-448" fmla="*/ 0 h 4569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3060" y="430589"/>
            <a:ext cx="1743740" cy="5710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3443" cy="383599"/>
          </a:xfrm>
          <a:prstGeom prst="rect">
            <a:avLst/>
          </a:prstGeom>
          <a:noFill/>
        </p:spPr>
        <p:txBody>
          <a:bodyPr wrap="square" lIns="0" tIns="36576" rIns="0" bIns="36000">
            <a:noAutofit/>
          </a:bodyPr>
          <a:lstStyle>
            <a:lvl1pPr marL="0" indent="0">
              <a:lnSpc>
                <a:spcPct val="100000"/>
              </a:lnSpc>
              <a:buNone/>
              <a:defRPr lang="de-DE" sz="1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530" lvl="0" indent="-17653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/>
              <a:t>Click to edit Master text styles</a:t>
            </a:r>
            <a:endParaRPr lang="en-US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3" y="1562100"/>
            <a:ext cx="8207375" cy="49561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36000" rIns="0" bIns="0" numCol="1" anchor="t" anchorCtr="0" compatLnSpc="1"/>
          <a:lstStyle>
            <a:lvl1pPr marL="233680" marR="0" indent="-23368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6255" marR="0" indent="-282575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9775" marR="0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9025" marR="0" indent="-2921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marR="0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3680" marR="0" lvl="0" indent="-23368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Click to edit Master text styles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516255" marR="0" lvl="1" indent="-282575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Second level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739775" marR="0" lvl="2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Third level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089025" marR="0" lvl="3" indent="-2921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Fourth level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313180" marR="0" lvl="4" indent="-2241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Fifth level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20775"/>
            <a:ext cx="8220075" cy="539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0"/>
            <a:ext cx="8223252" cy="10189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238250"/>
            <a:ext cx="8223250" cy="892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452439" y="1112935"/>
            <a:ext cx="8691563" cy="0"/>
          </a:xfrm>
          <a:prstGeom prst="line">
            <a:avLst/>
          </a:prstGeom>
          <a:noFill/>
          <a:ln w="12700">
            <a:solidFill>
              <a:srgbClr val="DD4411"/>
            </a:solidFill>
            <a:round/>
          </a:ln>
        </p:spPr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Sub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7675" y="1"/>
            <a:ext cx="8229600" cy="573932"/>
          </a:xfrm>
        </p:spPr>
        <p:txBody>
          <a:bodyPr bIns="0" anchor="b" anchorCtr="0"/>
          <a:lstStyle>
            <a:lvl1pPr>
              <a:lnSpc>
                <a:spcPts val="2600"/>
              </a:lnSpc>
              <a:defRPr sz="24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44627" y="578708"/>
            <a:ext cx="8229600" cy="356616"/>
          </a:xfrm>
          <a:prstGeom prst="rect">
            <a:avLst/>
          </a:prstGeom>
        </p:spPr>
        <p:txBody>
          <a:bodyPr lIns="0"/>
          <a:lstStyle>
            <a:lvl1pPr marL="0">
              <a:lnSpc>
                <a:spcPts val="2400"/>
              </a:lnSpc>
              <a:spcBef>
                <a:spcPts val="0"/>
              </a:spcBef>
              <a:defRPr sz="22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000000">
                    <a:lumMod val="50000"/>
                    <a:lumOff val="50000"/>
                  </a:srgbClr>
                </a:solidFill>
                <a:cs typeface="Arial" panose="020B0604020202020204" pitchFamily="34" charset="0"/>
              </a:rPr>
              <a:t>Copyright © 2014 Accenture 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cs typeface="Arial" panose="020B0604020202020204" pitchFamily="34" charset="0"/>
              </a:rPr>
            </a:fld>
            <a:endParaRPr lang="en-CA" sz="900" dirty="0">
              <a:solidFill>
                <a:srgbClr val="7F7F7F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994" y="1078454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9795" y="225524"/>
            <a:ext cx="666750" cy="7127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484331" y="646812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fld id="{B157585D-BB24-4FD3-9AD5-151002E4B183}" type="slidenum"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455612" y="6575425"/>
            <a:ext cx="73152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2014 Accenture. All Rights Reserved.  This proposal is Proprietary and Confidential to Accenture.</a:t>
            </a:r>
            <a:endParaRPr lang="en-US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9144000" cy="68818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060" y="430589"/>
            <a:ext cx="1743740" cy="5710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/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0775"/>
            <a:ext cx="3964963" cy="52165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63" y="1120775"/>
            <a:ext cx="4101125" cy="52165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573"/>
            <a:ext cx="7341650" cy="703263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20775"/>
            <a:ext cx="8220075" cy="539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Sub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7675" y="1"/>
            <a:ext cx="8229600" cy="573932"/>
          </a:xfrm>
        </p:spPr>
        <p:txBody>
          <a:bodyPr bIns="0" anchor="b" anchorCtr="0"/>
          <a:lstStyle>
            <a:lvl1pPr>
              <a:lnSpc>
                <a:spcPts val="2600"/>
              </a:lnSpc>
              <a:defRPr sz="24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44627" y="578708"/>
            <a:ext cx="8229600" cy="356616"/>
          </a:xfrm>
          <a:prstGeom prst="rect">
            <a:avLst/>
          </a:prstGeom>
        </p:spPr>
        <p:txBody>
          <a:bodyPr lIns="0"/>
          <a:lstStyle>
            <a:lvl1pPr marL="0">
              <a:lnSpc>
                <a:spcPts val="2400"/>
              </a:lnSpc>
              <a:spcBef>
                <a:spcPts val="0"/>
              </a:spcBef>
              <a:defRPr sz="2200" b="1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2014 Accenture  All rights reserved.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CA" sz="9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994" y="1078454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9795" y="225524"/>
            <a:ext cx="666750" cy="71278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0871"/>
            <a:ext cx="8229600" cy="5397403"/>
          </a:xfrm>
        </p:spPr>
        <p:txBody>
          <a:bodyPr lIns="0" rIns="36576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8573"/>
            <a:ext cx="7426325" cy="703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484331" y="646812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fld id="{B157585D-BB24-4FD3-9AD5-151002E4B183}" type="slidenum">
              <a:rPr lang="en-US" sz="900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lang="en-US" sz="1400" dirty="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455612" y="6575425"/>
            <a:ext cx="73152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cs typeface="Arial" panose="020B0604020202020204" pitchFamily="34" charset="0"/>
              </a:rPr>
              <a:t>Copyright © 2014 Accenture. All Rights Reserved.  This proposal is Proprietary and Confidential to Accenture.</a:t>
            </a:r>
            <a:endParaRPr lang="en-US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9144000" cy="68818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3060" y="430589"/>
            <a:ext cx="1743740" cy="5710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484331" y="646812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fld id="{B157585D-BB24-4FD3-9AD5-151002E4B183}" type="slidenum">
              <a:rPr lang="en-US" sz="900" kern="1200" dirty="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lang="en-US" sz="900" kern="1200" dirty="0">
              <a:solidFill>
                <a:srgbClr val="6666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58888"/>
            <a:ext cx="8229600" cy="5078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8573"/>
            <a:ext cx="7623544" cy="703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613" y="93621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 txBox="1"/>
          <p:nvPr userDrawn="1"/>
        </p:nvSpPr>
        <p:spPr>
          <a:xfrm>
            <a:off x="455612" y="6575425"/>
            <a:ext cx="73152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Accenture. All Rights Reserved.  This proposal is Proprietary and Confidential to Accenture.</a:t>
            </a:r>
            <a:endParaRPr lang="en-US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lang="en-US" sz="22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9pPr>
    </p:titleStyle>
    <p:bodyStyle>
      <a:lvl1pPr marL="233680" indent="-23368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516255" indent="-282575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Tx/>
        <a:buFont typeface="Arial" panose="020B0604020202020204" pitchFamily="34" charset="0"/>
        <a:buChar char="–"/>
        <a:defRPr sz="19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739775" indent="-224155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19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089025" indent="-292100" algn="l" rtl="0" eaLnBrk="0" fontAlgn="base" hangingPunct="0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–"/>
        <a:defRPr sz="16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1313180" indent="-224155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16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0574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6pPr>
      <a:lvl7pPr marL="25146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7pPr>
      <a:lvl8pPr marL="29718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8pPr>
      <a:lvl9pPr marL="34290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7484331" y="646812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fld id="{B157585D-BB24-4FD3-9AD5-151002E4B183}" type="slidenum">
              <a:rPr lang="en-US" sz="900" dirty="0">
                <a:solidFill>
                  <a:srgbClr val="666666"/>
                </a:solidFill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lang="en-US" sz="900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58888"/>
            <a:ext cx="8229600" cy="5078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8573"/>
            <a:ext cx="7623544" cy="703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93864" y="152636"/>
            <a:ext cx="666750" cy="712788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 userDrawn="1"/>
        </p:nvCxnSpPr>
        <p:spPr>
          <a:xfrm>
            <a:off x="455613" y="936214"/>
            <a:ext cx="868838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 txBox="1"/>
          <p:nvPr userDrawn="1"/>
        </p:nvSpPr>
        <p:spPr>
          <a:xfrm>
            <a:off x="455612" y="6575425"/>
            <a:ext cx="73152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666666"/>
                </a:solidFill>
                <a:cs typeface="Arial" panose="020B0604020202020204" pitchFamily="34" charset="0"/>
              </a:rPr>
              <a:t>Copyright © 2014 Accenture. All Rights Reserved.  This proposal is Proprietary and Confidential to Accenture.</a:t>
            </a:r>
            <a:endParaRPr lang="en-US" dirty="0">
              <a:solidFill>
                <a:srgbClr val="666666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lang="en-US" sz="2200" b="1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Tahoma" panose="020B060403050404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Tahoma" panose="020B0604030504040204" pitchFamily="34" charset="0"/>
        </a:defRPr>
      </a:lvl9pPr>
    </p:titleStyle>
    <p:bodyStyle>
      <a:lvl1pPr marL="233680" indent="-23368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516255" indent="-282575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Tx/>
        <a:buFont typeface="Arial" panose="020B0604020202020204" pitchFamily="34" charset="0"/>
        <a:buChar char="–"/>
        <a:defRPr sz="19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739775" indent="-224155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19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089025" indent="-292100" algn="l" rtl="0" eaLnBrk="0" fontAlgn="base" hangingPunct="0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–"/>
        <a:defRPr sz="16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1313180" indent="-224155" algn="l" rtl="0" eaLnBrk="0" fontAlgn="base" hangingPunct="0">
        <a:spcBef>
          <a:spcPct val="20000"/>
        </a:spcBef>
        <a:spcAft>
          <a:spcPct val="0"/>
        </a:spcAft>
        <a:buClrTx/>
        <a:buChar char="•"/>
        <a:defRPr sz="16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0574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6pPr>
      <a:lvl7pPr marL="25146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7pPr>
      <a:lvl8pPr marL="29718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8pPr>
      <a:lvl9pPr marL="3429000" indent="1714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457200" y="74789"/>
            <a:ext cx="7426325" cy="7032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22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indent="-87630">
              <a:spcBef>
                <a:spcPct val="20000"/>
              </a:spcBef>
              <a:defRPr/>
            </a:pPr>
            <a:r>
              <a:rPr lang="en-US" kern="0" dirty="0">
                <a:solidFill>
                  <a:srgbClr val="FF0000"/>
                </a:solidFill>
              </a:rPr>
              <a:t> </a:t>
            </a:r>
            <a:endParaRPr lang="en-US" sz="1800" kern="0" dirty="0">
              <a:solidFill>
                <a:srgbClr val="FF0000"/>
              </a:solidFill>
            </a:endParaRPr>
          </a:p>
        </p:txBody>
      </p:sp>
      <p:sp>
        <p:nvSpPr>
          <p:cNvPr id="5" name="Title 2"/>
          <p:cNvSpPr txBox="1"/>
          <p:nvPr/>
        </p:nvSpPr>
        <p:spPr>
          <a:xfrm>
            <a:off x="369116" y="227189"/>
            <a:ext cx="8481269" cy="7032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lang="en-US" sz="2200" b="1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Tahoma" panose="020B0604030504040204" pitchFamily="34" charset="0"/>
              </a:defRPr>
            </a:lvl9pPr>
          </a:lstStyle>
          <a:p>
            <a:pPr indent="-87630" algn="ctr">
              <a:spcBef>
                <a:spcPct val="20000"/>
              </a:spcBef>
              <a:defRPr/>
            </a:pP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 Tan</a:t>
            </a:r>
            <a:endParaRPr lang="en-US" sz="1800" kern="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87630" algn="ctr">
              <a:spcBef>
                <a:spcPct val="20000"/>
              </a:spcBef>
              <a:defRPr/>
            </a:pP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Stack Developer</a:t>
            </a:r>
            <a:endParaRPr lang="en-US" sz="1800" kern="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369115" y="1039958"/>
            <a:ext cx="3691898" cy="2614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195580" indent="-195580" fontAlgn="base">
              <a:spcBef>
                <a:spcPct val="0"/>
              </a:spcBef>
              <a:spcAft>
                <a:spcPct val="0"/>
              </a:spcAft>
            </a:pPr>
            <a:r>
              <a:rPr lang="en-GB" sz="1200" b="1" dirty="0">
                <a:solidFill>
                  <a:srgbClr val="FFFFFF"/>
                </a:solidFill>
                <a:cs typeface="Arial" panose="020B0604020202020204" pitchFamily="34" charset="0"/>
              </a:rPr>
              <a:t>           </a:t>
            </a:r>
            <a:r>
              <a:rPr lang="en-GB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Background</a:t>
            </a:r>
            <a:endParaRPr lang="en-GB" sz="1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4202970" y="3091109"/>
            <a:ext cx="4647414" cy="2702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Experience</a:t>
            </a:r>
            <a:endParaRPr lang="en-GB" altLang="en-US" sz="1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4195387" y="1032647"/>
            <a:ext cx="4654997" cy="2687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marL="195580" indent="-19558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Experience</a:t>
            </a:r>
            <a:endParaRPr lang="en-GB" sz="1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114" y="1406652"/>
            <a:ext cx="3691897" cy="181483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libri" panose="020F0502020204030204" pitchFamily="34" charset="0"/>
              </a:rPr>
              <a:t>I'm a passionate developer who loves to learn and implements new technologies. My specialty is turning coffee into wonderful, clean code. Creating front-end application with HTML, JavaScript, Angular, to implementing back-end server technologies such as  SQL, JDBC and many more. I have experience working with frameworks such as Spring</a:t>
            </a:r>
            <a:endParaRPr 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5387" y="1411654"/>
          <a:ext cx="4655185" cy="1678305"/>
        </p:xfrm>
        <a:graphic>
          <a:graphicData uri="http://schemas.openxmlformats.org/drawingml/2006/table">
            <a:tbl>
              <a:tblPr firstRow="1" firstCol="1" bandRow="1"/>
              <a:tblGrid>
                <a:gridCol w="1044575"/>
                <a:gridCol w="3610422"/>
              </a:tblGrid>
              <a:tr h="25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Languages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Java, JavaScript , SQL, HTML/CSS,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Spring Framework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Spring Core, Spring Data, Sping MVC, Spring Boot, Spring AOP, Spring ORM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Web Technology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Angular, Boostrap, AWS,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JSP, OracleSQL, Hibernate, Servlets, JDBC, REST, XML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Microservices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Ribbon, Feign Client, Rabbit MQ, Eureka, Zool, Hystrix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02970" y="3462043"/>
            <a:ext cx="4647414" cy="222821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71450" marR="0" lvl="0" indent="-17145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 with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Java, HTML, CSS, Angular, JavaScript, Bootstrap, JDBC, RDS, Maven, JSP-Servlet, AWS.</a:t>
            </a:r>
            <a:endParaRPr lang="en-US" sz="1100" dirty="0">
              <a:solidFill>
                <a:srgbClr val="000000"/>
              </a:solidFill>
              <a:latin typeface="Symbol" panose="05050102010706020507" pitchFamily="18" charset="2"/>
              <a:ea typeface="Arial" panose="020B060402020202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Leverage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HTML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to structure the layout of pages and css for overall styling.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Implemented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Bootstrap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framework for responsive web design.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Developed custom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JavaScript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validation to enhance HTML validator.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Created server-side layers with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Servlets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implementation.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Design data access modules with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JDBC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that runs Tomcat server.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Wrote unit testing for the application with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JUnit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and logging with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Log4j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Leverage the use of 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DevOps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pipelines with</a:t>
            </a: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EC2, Git, Jenkins.</a:t>
            </a:r>
            <a:endParaRPr lang="en-US" sz="1100" b="1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171450" marR="0" lvl="0" indent="-1714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SD Presentation Template">
  <a:themeElements>
    <a:clrScheme name="cigna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408FCD"/>
      </a:accent1>
      <a:accent2>
        <a:srgbClr val="66AA44"/>
      </a:accent2>
      <a:accent3>
        <a:srgbClr val="FF9900"/>
      </a:accent3>
      <a:accent4>
        <a:srgbClr val="002266"/>
      </a:accent4>
      <a:accent5>
        <a:srgbClr val="408FCD"/>
      </a:accent5>
      <a:accent6>
        <a:srgbClr val="337722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spAutoFit/>
      </a:bodyPr>
      <a:lstStyle>
        <a:defPPr algn="ctr">
          <a:defRPr sz="1600" dirty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C1E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Cigna_Jan10_Print PPT2003 template +1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gna_Jan10_Print PPT2003 template +1 (2) 2">
        <a:dk1>
          <a:srgbClr val="FFFFFF"/>
        </a:dk1>
        <a:lt1>
          <a:srgbClr val="FFFFFF"/>
        </a:lt1>
        <a:dk2>
          <a:srgbClr val="FFCC66"/>
        </a:dk2>
        <a:lt2>
          <a:srgbClr val="808080"/>
        </a:lt2>
        <a:accent1>
          <a:srgbClr val="8B0548"/>
        </a:accent1>
        <a:accent2>
          <a:srgbClr val="008080"/>
        </a:accent2>
        <a:accent3>
          <a:srgbClr val="FFFFFF"/>
        </a:accent3>
        <a:accent4>
          <a:srgbClr val="DADADA"/>
        </a:accent4>
        <a:accent5>
          <a:srgbClr val="C4AAB1"/>
        </a:accent5>
        <a:accent6>
          <a:srgbClr val="007373"/>
        </a:accent6>
        <a:hlink>
          <a:srgbClr val="B2B2B2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gna_Jan10_Print PPT2003 template +1 (2) 3">
        <a:dk1>
          <a:srgbClr val="5F5F5F"/>
        </a:dk1>
        <a:lt1>
          <a:srgbClr val="FFFFFF"/>
        </a:lt1>
        <a:dk2>
          <a:srgbClr val="FFFFFF"/>
        </a:dk2>
        <a:lt2>
          <a:srgbClr val="808080"/>
        </a:lt2>
        <a:accent1>
          <a:srgbClr val="0082C8"/>
        </a:accent1>
        <a:accent2>
          <a:srgbClr val="7AC142"/>
        </a:accent2>
        <a:accent3>
          <a:srgbClr val="FFFFFF"/>
        </a:accent3>
        <a:accent4>
          <a:srgbClr val="505050"/>
        </a:accent4>
        <a:accent5>
          <a:srgbClr val="AAC1E0"/>
        </a:accent5>
        <a:accent6>
          <a:srgbClr val="6EAF3B"/>
        </a:accent6>
        <a:hlink>
          <a:srgbClr val="E4701E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SD Presentation Template">
  <a:themeElements>
    <a:clrScheme name="cigna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408FCD"/>
      </a:accent1>
      <a:accent2>
        <a:srgbClr val="66AA44"/>
      </a:accent2>
      <a:accent3>
        <a:srgbClr val="FF9900"/>
      </a:accent3>
      <a:accent4>
        <a:srgbClr val="002266"/>
      </a:accent4>
      <a:accent5>
        <a:srgbClr val="408FCD"/>
      </a:accent5>
      <a:accent6>
        <a:srgbClr val="337722"/>
      </a:accent6>
      <a:hlink>
        <a:srgbClr val="FF9900"/>
      </a:hlink>
      <a:folHlink>
        <a:srgbClr val="0022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spAutoFit/>
      </a:bodyPr>
      <a:lstStyle>
        <a:defPPr algn="ctr">
          <a:defRPr sz="1600" dirty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AC1E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1_Cigna_Jan10_Print PPT2003 template +1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gna_Jan10_Print PPT2003 template +1 (2) 2">
        <a:dk1>
          <a:srgbClr val="FFFFFF"/>
        </a:dk1>
        <a:lt1>
          <a:srgbClr val="FFFFFF"/>
        </a:lt1>
        <a:dk2>
          <a:srgbClr val="FFCC66"/>
        </a:dk2>
        <a:lt2>
          <a:srgbClr val="808080"/>
        </a:lt2>
        <a:accent1>
          <a:srgbClr val="8B0548"/>
        </a:accent1>
        <a:accent2>
          <a:srgbClr val="008080"/>
        </a:accent2>
        <a:accent3>
          <a:srgbClr val="FFFFFF"/>
        </a:accent3>
        <a:accent4>
          <a:srgbClr val="DADADA"/>
        </a:accent4>
        <a:accent5>
          <a:srgbClr val="C4AAB1"/>
        </a:accent5>
        <a:accent6>
          <a:srgbClr val="007373"/>
        </a:accent6>
        <a:hlink>
          <a:srgbClr val="B2B2B2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gna_Jan10_Print PPT2003 template +1 (2) 3">
        <a:dk1>
          <a:srgbClr val="5F5F5F"/>
        </a:dk1>
        <a:lt1>
          <a:srgbClr val="FFFFFF"/>
        </a:lt1>
        <a:dk2>
          <a:srgbClr val="FFFFFF"/>
        </a:dk2>
        <a:lt2>
          <a:srgbClr val="808080"/>
        </a:lt2>
        <a:accent1>
          <a:srgbClr val="0082C8"/>
        </a:accent1>
        <a:accent2>
          <a:srgbClr val="7AC142"/>
        </a:accent2>
        <a:accent3>
          <a:srgbClr val="FFFFFF"/>
        </a:accent3>
        <a:accent4>
          <a:srgbClr val="505050"/>
        </a:accent4>
        <a:accent5>
          <a:srgbClr val="AAC1E0"/>
        </a:accent5>
        <a:accent6>
          <a:srgbClr val="6EAF3B"/>
        </a:accent6>
        <a:hlink>
          <a:srgbClr val="E4701E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Presentation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Tahoma</vt:lpstr>
      <vt:lpstr>MS PGothic</vt:lpstr>
      <vt:lpstr>Arial</vt:lpstr>
      <vt:lpstr>Calibri</vt:lpstr>
      <vt:lpstr>Times New Roman</vt:lpstr>
      <vt:lpstr>Symbol</vt:lpstr>
      <vt:lpstr>Microsoft YaHei</vt:lpstr>
      <vt:lpstr>Arial Unicode MS</vt:lpstr>
      <vt:lpstr>ESD Presentation Template</vt:lpstr>
      <vt:lpstr>1_ESD Presentation Template</vt:lpstr>
      <vt:lpstr>PowerPoint 演示文稿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Accenture</dc:creator>
  <cp:lastModifiedBy>Watson Tan</cp:lastModifiedBy>
  <cp:revision>3153</cp:revision>
  <cp:lastPrinted>2014-05-22T13:12:00Z</cp:lastPrinted>
  <dcterms:created xsi:type="dcterms:W3CDTF">2012-07-20T15:08:00Z</dcterms:created>
  <dcterms:modified xsi:type="dcterms:W3CDTF">2018-11-28T19:57:40Z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0x0101006F50DFEFEB92CD4989EC44532BB99D75</vt:lpwstr>
  </property>
  <property fmtid="{D5CDD505-2E9C-101B-9397-08002B2CF9AE}" pid="3" name="KSOProductBuildVer">
    <vt:lpwstr>1033-10.2.0.7546</vt:lpwstr>
  </property>
</Properties>
</file>