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72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33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561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5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2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9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4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88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26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945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2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64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8045-D37E-479E-9555-9CAACBD8CD48}" type="datetimeFigureOut">
              <a:rPr lang="nl-BE" smtClean="0"/>
              <a:t>21/04/2013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4BDD-FEA7-4923-A4B5-50FA12DDF7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964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6311"/>
            <a:ext cx="1295238" cy="11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031824"/>
            <a:ext cx="1524000" cy="1493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30606"/>
            <a:ext cx="2709300" cy="1970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65" y="5157192"/>
            <a:ext cx="1675823" cy="1152128"/>
          </a:xfrm>
          <a:prstGeom prst="rect">
            <a:avLst/>
          </a:prstGeom>
        </p:spPr>
      </p:pic>
      <p:sp>
        <p:nvSpPr>
          <p:cNvPr id="13" name="Left-Right Arrow 12"/>
          <p:cNvSpPr/>
          <p:nvPr/>
        </p:nvSpPr>
        <p:spPr>
          <a:xfrm rot="19587902">
            <a:off x="2877595" y="5014425"/>
            <a:ext cx="846135" cy="197643"/>
          </a:xfrm>
          <a:prstGeom prst="leftRightArrow">
            <a:avLst/>
          </a:prstGeom>
          <a:solidFill>
            <a:srgbClr val="00B0F0"/>
          </a:solidFill>
          <a:ln>
            <a:solidFill>
              <a:srgbClr val="1E66F6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Left-Right Arrow 15"/>
          <p:cNvSpPr/>
          <p:nvPr/>
        </p:nvSpPr>
        <p:spPr>
          <a:xfrm rot="2012098" flipH="1">
            <a:off x="4844206" y="5030308"/>
            <a:ext cx="846135" cy="197643"/>
          </a:xfrm>
          <a:prstGeom prst="leftRightArrow">
            <a:avLst/>
          </a:prstGeom>
          <a:solidFill>
            <a:srgbClr val="00B0F0"/>
          </a:solidFill>
          <a:ln>
            <a:solidFill>
              <a:srgbClr val="1E66F6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Left-Right Arrow 16"/>
          <p:cNvSpPr/>
          <p:nvPr/>
        </p:nvSpPr>
        <p:spPr>
          <a:xfrm>
            <a:off x="3419872" y="5661248"/>
            <a:ext cx="1800200" cy="197643"/>
          </a:xfrm>
          <a:prstGeom prst="leftRightArrow">
            <a:avLst/>
          </a:prstGeom>
          <a:solidFill>
            <a:srgbClr val="00B0F0"/>
          </a:solidFill>
          <a:ln>
            <a:solidFill>
              <a:srgbClr val="1E66F6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Left-Right Arrow 17"/>
          <p:cNvSpPr/>
          <p:nvPr/>
        </p:nvSpPr>
        <p:spPr>
          <a:xfrm rot="16200000">
            <a:off x="4040815" y="3437223"/>
            <a:ext cx="485399" cy="197643"/>
          </a:xfrm>
          <a:prstGeom prst="leftRightArrow">
            <a:avLst/>
          </a:prstGeom>
          <a:solidFill>
            <a:srgbClr val="00B0F0"/>
          </a:solidFill>
          <a:ln>
            <a:solidFill>
              <a:srgbClr val="1E66F6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1725265" y="1772816"/>
            <a:ext cx="119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ZigBee WSN</a:t>
            </a:r>
            <a:endParaRPr lang="nl-BE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9992" y="3717032"/>
            <a:ext cx="15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Gateway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5616" y="3717032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IPSUM </a:t>
            </a:r>
            <a:b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Cloud </a:t>
            </a:r>
          </a:p>
          <a:p>
            <a:pPr algn="ctr"/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Datastorage</a:t>
            </a:r>
            <a:endParaRPr lang="nl-BE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6" y="4275093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Web</a:t>
            </a:r>
            <a:r>
              <a:rPr lang="nl-BE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 </a:t>
            </a:r>
            <a:r>
              <a:rPr lang="nl-BE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Interface</a:t>
            </a:r>
            <a:endParaRPr lang="nl-BE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BJORN</dc:creator>
  <cp:lastModifiedBy>BJORN</cp:lastModifiedBy>
  <cp:revision>6</cp:revision>
  <dcterms:created xsi:type="dcterms:W3CDTF">2013-04-14T17:45:50Z</dcterms:created>
  <dcterms:modified xsi:type="dcterms:W3CDTF">2013-04-21T17:53:49Z</dcterms:modified>
</cp:coreProperties>
</file>