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305" r:id="rId20"/>
    <p:sldId id="291" r:id="rId21"/>
    <p:sldId id="292" r:id="rId22"/>
    <p:sldId id="293" r:id="rId23"/>
    <p:sldId id="294" r:id="rId24"/>
    <p:sldId id="281" r:id="rId25"/>
    <p:sldId id="283" r:id="rId26"/>
    <p:sldId id="300" r:id="rId27"/>
    <p:sldId id="302" r:id="rId28"/>
    <p:sldId id="301" r:id="rId29"/>
    <p:sldId id="303" r:id="rId30"/>
    <p:sldId id="30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11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9728" y="3330762"/>
            <a:ext cx="2152342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226448" y="2834462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195315" y="4029751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68618" y="3031268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1338</Words>
  <Application>Microsoft Macintosh PowerPoint</Application>
  <PresentationFormat>On-screen Show (4:3)</PresentationFormat>
  <Paragraphs>559</Paragraphs>
  <Slides>31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311</cp:revision>
  <dcterms:created xsi:type="dcterms:W3CDTF">2015-01-22T00:00:06Z</dcterms:created>
  <dcterms:modified xsi:type="dcterms:W3CDTF">2015-06-02T22:44:25Z</dcterms:modified>
  <cp:category/>
</cp:coreProperties>
</file>