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D1D2AE-4F06-433B-B848-68C8596AEE5C}" v="41" dt="2019-04-27T17:03:48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 Emanuel Pavlov" userId="79987528-0cdd-4766-9edb-3aa7bd6f73c9" providerId="ADAL" clId="{8AD1D2AE-4F06-433B-B848-68C8596AEE5C}"/>
    <pc:docChg chg="undo redo custSel mod addSld delSld modSld sldOrd">
      <pc:chgData name="Ivan Emanuel Pavlov" userId="79987528-0cdd-4766-9edb-3aa7bd6f73c9" providerId="ADAL" clId="{8AD1D2AE-4F06-433B-B848-68C8596AEE5C}" dt="2019-04-27T17:08:24.912" v="871" actId="1076"/>
      <pc:docMkLst>
        <pc:docMk/>
      </pc:docMkLst>
      <pc:sldChg chg="addSp delSp modSp del mod modTransition delDesignElem">
        <pc:chgData name="Ivan Emanuel Pavlov" userId="79987528-0cdd-4766-9edb-3aa7bd6f73c9" providerId="ADAL" clId="{8AD1D2AE-4F06-433B-B848-68C8596AEE5C}" dt="2019-04-27T17:06:15.013" v="771" actId="2696"/>
        <pc:sldMkLst>
          <pc:docMk/>
          <pc:sldMk cId="1923536367" sldId="257"/>
        </pc:sldMkLst>
        <pc:spChg chg="mod">
          <ac:chgData name="Ivan Emanuel Pavlov" userId="79987528-0cdd-4766-9edb-3aa7bd6f73c9" providerId="ADAL" clId="{8AD1D2AE-4F06-433B-B848-68C8596AEE5C}" dt="2019-04-27T16:57:45.233" v="434" actId="26606"/>
          <ac:spMkLst>
            <pc:docMk/>
            <pc:sldMk cId="1923536367" sldId="257"/>
            <ac:spMk id="2" creationId="{1BB2E7E7-27B1-448A-BF03-5F3FB6EF1EEF}"/>
          </ac:spMkLst>
        </pc:spChg>
        <pc:spChg chg="mod ord">
          <ac:chgData name="Ivan Emanuel Pavlov" userId="79987528-0cdd-4766-9edb-3aa7bd6f73c9" providerId="ADAL" clId="{8AD1D2AE-4F06-433B-B848-68C8596AEE5C}" dt="2019-04-27T16:58:38.106" v="505" actId="20577"/>
          <ac:spMkLst>
            <pc:docMk/>
            <pc:sldMk cId="1923536367" sldId="257"/>
            <ac:spMk id="3" creationId="{843EED07-0218-47DA-82B2-AF0F58C58A94}"/>
          </ac:spMkLst>
        </pc:spChg>
        <pc:spChg chg="add del">
          <ac:chgData name="Ivan Emanuel Pavlov" userId="79987528-0cdd-4766-9edb-3aa7bd6f73c9" providerId="ADAL" clId="{8AD1D2AE-4F06-433B-B848-68C8596AEE5C}" dt="2019-04-27T16:57:45.233" v="434" actId="26606"/>
          <ac:spMkLst>
            <pc:docMk/>
            <pc:sldMk cId="1923536367" sldId="257"/>
            <ac:spMk id="15" creationId="{4AC0CD9D-7610-4620-93B4-798CCD9AB581}"/>
          </ac:spMkLst>
        </pc:spChg>
        <pc:spChg chg="add del">
          <ac:chgData name="Ivan Emanuel Pavlov" userId="79987528-0cdd-4766-9edb-3aa7bd6f73c9" providerId="ADAL" clId="{8AD1D2AE-4F06-433B-B848-68C8596AEE5C}" dt="2019-04-27T16:57:46.314" v="436"/>
          <ac:spMkLst>
            <pc:docMk/>
            <pc:sldMk cId="1923536367" sldId="257"/>
            <ac:spMk id="16" creationId="{74CD14DB-BB81-479F-A1FC-1C75640E9F84}"/>
          </ac:spMkLst>
        </pc:spChg>
        <pc:spChg chg="add del">
          <ac:chgData name="Ivan Emanuel Pavlov" userId="79987528-0cdd-4766-9edb-3aa7bd6f73c9" providerId="ADAL" clId="{8AD1D2AE-4F06-433B-B848-68C8596AEE5C}" dt="2019-04-27T16:57:46.314" v="436"/>
          <ac:spMkLst>
            <pc:docMk/>
            <pc:sldMk cId="1923536367" sldId="257"/>
            <ac:spMk id="17" creationId="{C943A91B-7CA7-4592-A975-73B1BF8C4C74}"/>
          </ac:spMkLst>
        </pc:spChg>
        <pc:spChg chg="add del">
          <ac:chgData name="Ivan Emanuel Pavlov" userId="79987528-0cdd-4766-9edb-3aa7bd6f73c9" providerId="ADAL" clId="{8AD1D2AE-4F06-433B-B848-68C8596AEE5C}" dt="2019-04-27T16:57:46.314" v="436"/>
          <ac:spMkLst>
            <pc:docMk/>
            <pc:sldMk cId="1923536367" sldId="257"/>
            <ac:spMk id="18" creationId="{EC471314-E46A-414B-8D91-74880E84F187}"/>
          </ac:spMkLst>
        </pc:spChg>
        <pc:spChg chg="add del">
          <ac:chgData name="Ivan Emanuel Pavlov" userId="79987528-0cdd-4766-9edb-3aa7bd6f73c9" providerId="ADAL" clId="{8AD1D2AE-4F06-433B-B848-68C8596AEE5C}" dt="2019-04-27T16:57:46.314" v="436"/>
          <ac:spMkLst>
            <pc:docMk/>
            <pc:sldMk cId="1923536367" sldId="257"/>
            <ac:spMk id="19" creationId="{6A681326-1C9D-44A3-A627-3871BDAE4127}"/>
          </ac:spMkLst>
        </pc:spChg>
        <pc:spChg chg="add del">
          <ac:chgData name="Ivan Emanuel Pavlov" userId="79987528-0cdd-4766-9edb-3aa7bd6f73c9" providerId="ADAL" clId="{8AD1D2AE-4F06-433B-B848-68C8596AEE5C}" dt="2019-04-27T16:57:45.233" v="434" actId="26606"/>
          <ac:spMkLst>
            <pc:docMk/>
            <pc:sldMk cId="1923536367" sldId="257"/>
            <ac:spMk id="21" creationId="{DE4D62F9-188E-4530-84C2-24BDEE4BEB82}"/>
          </ac:spMkLst>
        </pc:spChg>
        <pc:spChg chg="add del">
          <ac:chgData name="Ivan Emanuel Pavlov" userId="79987528-0cdd-4766-9edb-3aa7bd6f73c9" providerId="ADAL" clId="{8AD1D2AE-4F06-433B-B848-68C8596AEE5C}" dt="2019-04-27T16:57:45.233" v="434" actId="26606"/>
          <ac:spMkLst>
            <pc:docMk/>
            <pc:sldMk cId="1923536367" sldId="257"/>
            <ac:spMk id="23" creationId="{9362849A-570D-49DB-954C-63F144E88A4A}"/>
          </ac:spMkLst>
        </pc:spChg>
        <pc:spChg chg="add del">
          <ac:chgData name="Ivan Emanuel Pavlov" userId="79987528-0cdd-4766-9edb-3aa7bd6f73c9" providerId="ADAL" clId="{8AD1D2AE-4F06-433B-B848-68C8596AEE5C}" dt="2019-04-27T16:57:45.233" v="434" actId="26606"/>
          <ac:spMkLst>
            <pc:docMk/>
            <pc:sldMk cId="1923536367" sldId="257"/>
            <ac:spMk id="25" creationId="{1CA42011-E478-428B-9D15-A98E338BF8C1}"/>
          </ac:spMkLst>
        </pc:spChg>
        <pc:spChg chg="add del">
          <ac:chgData name="Ivan Emanuel Pavlov" userId="79987528-0cdd-4766-9edb-3aa7bd6f73c9" providerId="ADAL" clId="{8AD1D2AE-4F06-433B-B848-68C8596AEE5C}" dt="2019-04-27T16:57:45.233" v="434" actId="26606"/>
          <ac:spMkLst>
            <pc:docMk/>
            <pc:sldMk cId="1923536367" sldId="257"/>
            <ac:spMk id="27" creationId="{9ED2773C-FE51-4632-BA46-036BDCDA6E5C}"/>
          </ac:spMkLst>
        </pc:spChg>
        <pc:spChg chg="add del">
          <ac:chgData name="Ivan Emanuel Pavlov" userId="79987528-0cdd-4766-9edb-3aa7bd6f73c9" providerId="ADAL" clId="{8AD1D2AE-4F06-433B-B848-68C8596AEE5C}" dt="2019-04-27T16:57:45.233" v="434" actId="26606"/>
          <ac:spMkLst>
            <pc:docMk/>
            <pc:sldMk cId="1923536367" sldId="257"/>
            <ac:spMk id="29" creationId="{E02F9158-C4C2-46A8-BE73-A4F77E139FB6}"/>
          </ac:spMkLst>
        </pc:spChg>
        <pc:picChg chg="mod">
          <ac:chgData name="Ivan Emanuel Pavlov" userId="79987528-0cdd-4766-9edb-3aa7bd6f73c9" providerId="ADAL" clId="{8AD1D2AE-4F06-433B-B848-68C8596AEE5C}" dt="2019-04-27T16:58:40.289" v="506" actId="1076"/>
          <ac:picMkLst>
            <pc:docMk/>
            <pc:sldMk cId="1923536367" sldId="257"/>
            <ac:picMk id="6" creationId="{ACC45DE1-BE1D-4D32-B9CD-92496501F0A0}"/>
          </ac:picMkLst>
        </pc:picChg>
        <pc:picChg chg="add del">
          <ac:chgData name="Ivan Emanuel Pavlov" userId="79987528-0cdd-4766-9edb-3aa7bd6f73c9" providerId="ADAL" clId="{8AD1D2AE-4F06-433B-B848-68C8596AEE5C}" dt="2019-04-27T16:57:45.233" v="434" actId="26606"/>
          <ac:picMkLst>
            <pc:docMk/>
            <pc:sldMk cId="1923536367" sldId="257"/>
            <ac:picMk id="8" creationId="{B9238B3E-24AA-439A-B527-6C5DF6D72145}"/>
          </ac:picMkLst>
        </pc:picChg>
        <pc:picChg chg="add del">
          <ac:chgData name="Ivan Emanuel Pavlov" userId="79987528-0cdd-4766-9edb-3aa7bd6f73c9" providerId="ADAL" clId="{8AD1D2AE-4F06-433B-B848-68C8596AEE5C}" dt="2019-04-27T16:57:45.233" v="434" actId="26606"/>
          <ac:picMkLst>
            <pc:docMk/>
            <pc:sldMk cId="1923536367" sldId="257"/>
            <ac:picMk id="9" creationId="{69F01145-BEA3-4CBF-AA21-10077B948CA8}"/>
          </ac:picMkLst>
        </pc:picChg>
        <pc:picChg chg="add del">
          <ac:chgData name="Ivan Emanuel Pavlov" userId="79987528-0cdd-4766-9edb-3aa7bd6f73c9" providerId="ADAL" clId="{8AD1D2AE-4F06-433B-B848-68C8596AEE5C}" dt="2019-04-27T16:57:45.233" v="434" actId="26606"/>
          <ac:picMkLst>
            <pc:docMk/>
            <pc:sldMk cId="1923536367" sldId="257"/>
            <ac:picMk id="11" creationId="{41B68C77-138E-4BF7-A276-BD0C78A4219F}"/>
          </ac:picMkLst>
        </pc:picChg>
        <pc:picChg chg="add del">
          <ac:chgData name="Ivan Emanuel Pavlov" userId="79987528-0cdd-4766-9edb-3aa7bd6f73c9" providerId="ADAL" clId="{8AD1D2AE-4F06-433B-B848-68C8596AEE5C}" dt="2019-04-27T16:57:45.233" v="434" actId="26606"/>
          <ac:picMkLst>
            <pc:docMk/>
            <pc:sldMk cId="1923536367" sldId="257"/>
            <ac:picMk id="13" creationId="{7C268552-D473-46ED-B1B8-422042C4DEF1}"/>
          </ac:picMkLst>
        </pc:picChg>
      </pc:sldChg>
      <pc:sldChg chg="modSp">
        <pc:chgData name="Ivan Emanuel Pavlov" userId="79987528-0cdd-4766-9edb-3aa7bd6f73c9" providerId="ADAL" clId="{8AD1D2AE-4F06-433B-B848-68C8596AEE5C}" dt="2019-04-27T17:07:02.720" v="855" actId="20577"/>
        <pc:sldMkLst>
          <pc:docMk/>
          <pc:sldMk cId="3836837364" sldId="258"/>
        </pc:sldMkLst>
        <pc:spChg chg="mod">
          <ac:chgData name="Ivan Emanuel Pavlov" userId="79987528-0cdd-4766-9edb-3aa7bd6f73c9" providerId="ADAL" clId="{8AD1D2AE-4F06-433B-B848-68C8596AEE5C}" dt="2019-04-27T17:07:02.720" v="855" actId="20577"/>
          <ac:spMkLst>
            <pc:docMk/>
            <pc:sldMk cId="3836837364" sldId="258"/>
            <ac:spMk id="3" creationId="{7E897A4A-FA32-4E4B-8509-06917C7536A0}"/>
          </ac:spMkLst>
        </pc:spChg>
      </pc:sldChg>
      <pc:sldChg chg="modSp add">
        <pc:chgData name="Ivan Emanuel Pavlov" userId="79987528-0cdd-4766-9edb-3aa7bd6f73c9" providerId="ADAL" clId="{8AD1D2AE-4F06-433B-B848-68C8596AEE5C}" dt="2019-04-27T17:01:51.786" v="679" actId="20577"/>
        <pc:sldMkLst>
          <pc:docMk/>
          <pc:sldMk cId="3533480815" sldId="259"/>
        </pc:sldMkLst>
        <pc:spChg chg="mod">
          <ac:chgData name="Ivan Emanuel Pavlov" userId="79987528-0cdd-4766-9edb-3aa7bd6f73c9" providerId="ADAL" clId="{8AD1D2AE-4F06-433B-B848-68C8596AEE5C}" dt="2019-04-27T16:51:17.106" v="107" actId="20577"/>
          <ac:spMkLst>
            <pc:docMk/>
            <pc:sldMk cId="3533480815" sldId="259"/>
            <ac:spMk id="2" creationId="{C4F099EC-0C32-4CEA-AC8F-A538D7AB69FF}"/>
          </ac:spMkLst>
        </pc:spChg>
        <pc:spChg chg="mod">
          <ac:chgData name="Ivan Emanuel Pavlov" userId="79987528-0cdd-4766-9edb-3aa7bd6f73c9" providerId="ADAL" clId="{8AD1D2AE-4F06-433B-B848-68C8596AEE5C}" dt="2019-04-27T17:01:51.786" v="679" actId="20577"/>
          <ac:spMkLst>
            <pc:docMk/>
            <pc:sldMk cId="3533480815" sldId="259"/>
            <ac:spMk id="3" creationId="{F67B4311-72AE-42A5-ACBA-944AAC12D4C5}"/>
          </ac:spMkLst>
        </pc:spChg>
      </pc:sldChg>
      <pc:sldChg chg="addSp delSp modSp add mod ord setBg setClrOvrMap">
        <pc:chgData name="Ivan Emanuel Pavlov" userId="79987528-0cdd-4766-9edb-3aa7bd6f73c9" providerId="ADAL" clId="{8AD1D2AE-4F06-433B-B848-68C8596AEE5C}" dt="2019-04-27T17:08:24.912" v="871" actId="1076"/>
        <pc:sldMkLst>
          <pc:docMk/>
          <pc:sldMk cId="1482298777" sldId="260"/>
        </pc:sldMkLst>
        <pc:spChg chg="mod">
          <ac:chgData name="Ivan Emanuel Pavlov" userId="79987528-0cdd-4766-9edb-3aa7bd6f73c9" providerId="ADAL" clId="{8AD1D2AE-4F06-433B-B848-68C8596AEE5C}" dt="2019-04-27T17:07:58.118" v="863" actId="14100"/>
          <ac:spMkLst>
            <pc:docMk/>
            <pc:sldMk cId="1482298777" sldId="260"/>
            <ac:spMk id="2" creationId="{39C6CEBF-32EA-498A-9C82-408A9ECFA2A9}"/>
          </ac:spMkLst>
        </pc:spChg>
        <pc:spChg chg="del mod">
          <ac:chgData name="Ivan Emanuel Pavlov" userId="79987528-0cdd-4766-9edb-3aa7bd6f73c9" providerId="ADAL" clId="{8AD1D2AE-4F06-433B-B848-68C8596AEE5C}" dt="2019-04-27T17:02:50.186" v="690"/>
          <ac:spMkLst>
            <pc:docMk/>
            <pc:sldMk cId="1482298777" sldId="260"/>
            <ac:spMk id="3" creationId="{4472D67A-8894-4153-A187-2B4F559FC73C}"/>
          </ac:spMkLst>
        </pc:spChg>
        <pc:spChg chg="add mod">
          <ac:chgData name="Ivan Emanuel Pavlov" userId="79987528-0cdd-4766-9edb-3aa7bd6f73c9" providerId="ADAL" clId="{8AD1D2AE-4F06-433B-B848-68C8596AEE5C}" dt="2019-04-27T17:08:24.912" v="871" actId="1076"/>
          <ac:spMkLst>
            <pc:docMk/>
            <pc:sldMk cId="1482298777" sldId="260"/>
            <ac:spMk id="4" creationId="{1684501C-D2F5-44F7-B638-B1AF2BD787ED}"/>
          </ac:spMkLst>
        </pc:spChg>
        <pc:spChg chg="add del">
          <ac:chgData name="Ivan Emanuel Pavlov" userId="79987528-0cdd-4766-9edb-3aa7bd6f73c9" providerId="ADAL" clId="{8AD1D2AE-4F06-433B-B848-68C8596AEE5C}" dt="2019-04-27T17:03:15.663" v="696" actId="26606"/>
          <ac:spMkLst>
            <pc:docMk/>
            <pc:sldMk cId="1482298777" sldId="260"/>
            <ac:spMk id="10" creationId="{C0B13FF8-2B3C-4BC1-B3E4-254B3F8C3EF4}"/>
          </ac:spMkLst>
        </pc:spChg>
        <pc:spChg chg="add del">
          <ac:chgData name="Ivan Emanuel Pavlov" userId="79987528-0cdd-4766-9edb-3aa7bd6f73c9" providerId="ADAL" clId="{8AD1D2AE-4F06-433B-B848-68C8596AEE5C}" dt="2019-04-27T17:03:15.663" v="696" actId="26606"/>
          <ac:spMkLst>
            <pc:docMk/>
            <pc:sldMk cId="1482298777" sldId="260"/>
            <ac:spMk id="12" creationId="{B9C1207E-FFD8-4821-AFE6-71C724360939}"/>
          </ac:spMkLst>
        </pc:spChg>
        <pc:spChg chg="add del">
          <ac:chgData name="Ivan Emanuel Pavlov" userId="79987528-0cdd-4766-9edb-3aa7bd6f73c9" providerId="ADAL" clId="{8AD1D2AE-4F06-433B-B848-68C8596AEE5C}" dt="2019-04-27T17:03:15.663" v="696" actId="26606"/>
          <ac:spMkLst>
            <pc:docMk/>
            <pc:sldMk cId="1482298777" sldId="260"/>
            <ac:spMk id="14" creationId="{2B199503-2632-490F-8EB2-759D88708F96}"/>
          </ac:spMkLst>
        </pc:spChg>
        <pc:spChg chg="add del">
          <ac:chgData name="Ivan Emanuel Pavlov" userId="79987528-0cdd-4766-9edb-3aa7bd6f73c9" providerId="ADAL" clId="{8AD1D2AE-4F06-433B-B848-68C8596AEE5C}" dt="2019-04-27T17:03:15.663" v="696" actId="26606"/>
          <ac:spMkLst>
            <pc:docMk/>
            <pc:sldMk cId="1482298777" sldId="260"/>
            <ac:spMk id="16" creationId="{F11C7CB4-0228-486A-931A-262ABB670EB0}"/>
          </ac:spMkLst>
        </pc:spChg>
        <pc:picChg chg="add mod">
          <ac:chgData name="Ivan Emanuel Pavlov" userId="79987528-0cdd-4766-9edb-3aa7bd6f73c9" providerId="ADAL" clId="{8AD1D2AE-4F06-433B-B848-68C8596AEE5C}" dt="2019-04-27T17:08:14.229" v="868" actId="1076"/>
          <ac:picMkLst>
            <pc:docMk/>
            <pc:sldMk cId="1482298777" sldId="260"/>
            <ac:picMk id="5" creationId="{84228D5B-98C0-45BC-8B4A-16878AD1EAC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1BBFF-D59A-4D31-996A-449491E9E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8000"/>
              <a:t>Mercari - Price Suggestion Challenge</a:t>
            </a:r>
            <a:endParaRPr lang="hr-HR" sz="8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84A77-46DD-4903-AA3B-7B0861ADE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Bojana Derić, Ivan Emanuel Pavlov, Tatjana Ramljak, Lara Rajković</a:t>
            </a:r>
          </a:p>
          <a:p>
            <a:pPr algn="ctr"/>
            <a:endParaRPr lang="hr-HR" sz="24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19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6CEBF-32EA-498A-9C82-408A9ECFA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04186"/>
            <a:ext cx="9404723" cy="736847"/>
          </a:xfrm>
        </p:spPr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Opis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problema</a:t>
            </a:r>
            <a:endParaRPr lang="hr-H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84501C-D2F5-44F7-B638-B1AF2BD78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012" y="1020932"/>
            <a:ext cx="8947150" cy="557073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 err="1"/>
              <a:t>Mercari</a:t>
            </a:r>
            <a:r>
              <a:rPr lang="en-US" sz="1600" dirty="0"/>
              <a:t>- </a:t>
            </a:r>
            <a:r>
              <a:rPr lang="en-US" sz="1600" dirty="0" err="1"/>
              <a:t>japanska</a:t>
            </a:r>
            <a:r>
              <a:rPr lang="en-US" sz="1600" dirty="0"/>
              <a:t> </a:t>
            </a:r>
            <a:r>
              <a:rPr lang="en-US" sz="1600" dirty="0" err="1"/>
              <a:t>aplikacija</a:t>
            </a:r>
            <a:r>
              <a:rPr lang="en-US" sz="1600" dirty="0"/>
              <a:t> za </a:t>
            </a:r>
            <a:r>
              <a:rPr lang="en-US" sz="1600" dirty="0" err="1"/>
              <a:t>prodaju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kupnju</a:t>
            </a:r>
            <a:r>
              <a:rPr lang="en-US" sz="1600" dirty="0"/>
              <a:t> </a:t>
            </a:r>
            <a:r>
              <a:rPr lang="en-US" sz="1600" dirty="0" err="1"/>
              <a:t>proizvoda</a:t>
            </a: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 err="1"/>
              <a:t>Korisnici</a:t>
            </a:r>
            <a:r>
              <a:rPr lang="en-US" sz="1600" dirty="0"/>
              <a:t> </a:t>
            </a:r>
            <a:r>
              <a:rPr lang="en-US" sz="1600" dirty="0" err="1"/>
              <a:t>kupuju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prodaju</a:t>
            </a:r>
            <a:r>
              <a:rPr lang="en-US" sz="1600" dirty="0"/>
              <a:t> </a:t>
            </a:r>
            <a:r>
              <a:rPr lang="en-US" sz="1600" dirty="0" err="1"/>
              <a:t>proizvode</a:t>
            </a:r>
            <a:r>
              <a:rPr lang="en-US" sz="16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1600" dirty="0" err="1"/>
              <a:t>Aplikacija</a:t>
            </a:r>
            <a:r>
              <a:rPr lang="en-US" sz="1600" dirty="0"/>
              <a:t> </a:t>
            </a:r>
            <a:r>
              <a:rPr lang="en-US" sz="1600" dirty="0" err="1"/>
              <a:t>predlaže</a:t>
            </a:r>
            <a:r>
              <a:rPr lang="en-US" sz="1600" dirty="0"/>
              <a:t> </a:t>
            </a:r>
            <a:r>
              <a:rPr lang="en-US" sz="1600" dirty="0" err="1"/>
              <a:t>prodajnu</a:t>
            </a:r>
            <a:r>
              <a:rPr lang="en-US" sz="1600" dirty="0"/>
              <a:t> </a:t>
            </a:r>
            <a:r>
              <a:rPr lang="en-US" sz="1600" dirty="0" err="1"/>
              <a:t>cijenu</a:t>
            </a:r>
            <a:r>
              <a:rPr lang="en-US" sz="1600" dirty="0"/>
              <a:t> </a:t>
            </a:r>
            <a:r>
              <a:rPr lang="en-US" sz="1600" dirty="0" err="1"/>
              <a:t>korisniku</a:t>
            </a:r>
            <a:r>
              <a:rPr lang="en-US" sz="1600" dirty="0"/>
              <a:t> -&gt; </a:t>
            </a:r>
            <a:r>
              <a:rPr lang="en-US" sz="1600" dirty="0" err="1"/>
              <a:t>potrebno</a:t>
            </a:r>
            <a:r>
              <a:rPr lang="en-US" sz="1600" dirty="0"/>
              <a:t> </a:t>
            </a:r>
            <a:r>
              <a:rPr lang="en-US" sz="1600" dirty="0" err="1"/>
              <a:t>imati</a:t>
            </a:r>
            <a:r>
              <a:rPr lang="en-US" sz="1600" dirty="0"/>
              <a:t> </a:t>
            </a:r>
            <a:r>
              <a:rPr lang="en-US" sz="1600" dirty="0" err="1"/>
              <a:t>dobar</a:t>
            </a:r>
            <a:r>
              <a:rPr lang="en-US" sz="1600" dirty="0"/>
              <a:t> model </a:t>
            </a:r>
            <a:r>
              <a:rPr lang="en-US" sz="1600" dirty="0" err="1"/>
              <a:t>koji</a:t>
            </a:r>
            <a:r>
              <a:rPr lang="en-US" sz="1600" dirty="0"/>
              <a:t> </a:t>
            </a:r>
            <a:r>
              <a:rPr lang="en-US" sz="1600" dirty="0" err="1"/>
              <a:t>će</a:t>
            </a:r>
            <a:r>
              <a:rPr lang="en-US" sz="1600" dirty="0"/>
              <a:t> </a:t>
            </a:r>
            <a:r>
              <a:rPr lang="en-US" sz="1600" dirty="0" err="1"/>
              <a:t>predložiti</a:t>
            </a:r>
            <a:r>
              <a:rPr lang="en-US" sz="1600" dirty="0"/>
              <a:t> “</a:t>
            </a:r>
            <a:r>
              <a:rPr lang="en-US" sz="1600" dirty="0" err="1"/>
              <a:t>dobre</a:t>
            </a:r>
            <a:r>
              <a:rPr lang="en-US" sz="1600" dirty="0"/>
              <a:t>” </a:t>
            </a:r>
            <a:r>
              <a:rPr lang="en-US" sz="1600" dirty="0" err="1"/>
              <a:t>prodajne</a:t>
            </a:r>
            <a:r>
              <a:rPr lang="en-US" sz="1600" dirty="0"/>
              <a:t> </a:t>
            </a:r>
            <a:r>
              <a:rPr lang="en-US" sz="1600" dirty="0" err="1"/>
              <a:t>cijene</a:t>
            </a: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 err="1"/>
              <a:t>Ideja</a:t>
            </a:r>
            <a:r>
              <a:rPr lang="en-US" sz="1600" dirty="0"/>
              <a:t> </a:t>
            </a:r>
            <a:r>
              <a:rPr lang="en-US" sz="1600" dirty="0" err="1"/>
              <a:t>natjecanja</a:t>
            </a:r>
            <a:r>
              <a:rPr lang="en-US" sz="1600" dirty="0"/>
              <a:t> :</a:t>
            </a:r>
          </a:p>
          <a:p>
            <a:pPr lvl="1">
              <a:lnSpc>
                <a:spcPct val="90000"/>
              </a:lnSpc>
            </a:pPr>
            <a:r>
              <a:rPr lang="en-US" sz="1600" dirty="0" err="1"/>
              <a:t>Mercari</a:t>
            </a:r>
            <a:r>
              <a:rPr lang="en-US" sz="1600" dirty="0"/>
              <a:t> </a:t>
            </a:r>
            <a:r>
              <a:rPr lang="en-US" sz="1600" dirty="0" err="1"/>
              <a:t>dobija</a:t>
            </a:r>
            <a:r>
              <a:rPr lang="en-US" sz="1600" dirty="0"/>
              <a:t> </a:t>
            </a:r>
            <a:r>
              <a:rPr lang="en-US" sz="1600" dirty="0" err="1"/>
              <a:t>gotova</a:t>
            </a:r>
            <a:r>
              <a:rPr lang="en-US" sz="1600" dirty="0"/>
              <a:t> </a:t>
            </a:r>
            <a:r>
              <a:rPr lang="en-US" sz="1600" dirty="0" err="1"/>
              <a:t>rješenja</a:t>
            </a:r>
            <a:r>
              <a:rPr lang="en-US" sz="1600" dirty="0"/>
              <a:t> </a:t>
            </a:r>
            <a:r>
              <a:rPr lang="en-US" sz="1600" dirty="0" err="1"/>
              <a:t>koja</a:t>
            </a:r>
            <a:r>
              <a:rPr lang="en-US" sz="1600" dirty="0"/>
              <a:t> </a:t>
            </a:r>
            <a:r>
              <a:rPr lang="en-US" sz="1600" dirty="0" err="1"/>
              <a:t>imaju</a:t>
            </a:r>
            <a:r>
              <a:rPr lang="en-US" sz="1600" dirty="0"/>
              <a:t> </a:t>
            </a:r>
            <a:r>
              <a:rPr lang="en-US" sz="1600" dirty="0" err="1"/>
              <a:t>direktnu</a:t>
            </a:r>
            <a:r>
              <a:rPr lang="en-US" sz="1600" dirty="0"/>
              <a:t> </a:t>
            </a:r>
            <a:r>
              <a:rPr lang="en-US" sz="1600" dirty="0" err="1"/>
              <a:t>poslovnu</a:t>
            </a:r>
            <a:r>
              <a:rPr lang="en-US" sz="1600" dirty="0"/>
              <a:t> </a:t>
            </a:r>
            <a:r>
              <a:rPr lang="en-US" sz="1600" dirty="0" err="1"/>
              <a:t>vrijednost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600" dirty="0"/>
              <a:t>Sa </a:t>
            </a:r>
            <a:r>
              <a:rPr lang="en-US" sz="1600" dirty="0" err="1"/>
              <a:t>strane</a:t>
            </a:r>
            <a:r>
              <a:rPr lang="en-US" sz="1600" dirty="0"/>
              <a:t> </a:t>
            </a:r>
            <a:r>
              <a:rPr lang="en-US" sz="1600" dirty="0" err="1"/>
              <a:t>strojnog</a:t>
            </a:r>
            <a:r>
              <a:rPr lang="en-US" sz="1600" dirty="0"/>
              <a:t> </a:t>
            </a:r>
            <a:r>
              <a:rPr lang="en-US" sz="1600" dirty="0" err="1"/>
              <a:t>učenja</a:t>
            </a:r>
            <a:r>
              <a:rPr lang="en-US" sz="1600" dirty="0"/>
              <a:t> -&gt; </a:t>
            </a:r>
            <a:r>
              <a:rPr lang="en-US" sz="1600" dirty="0" err="1"/>
              <a:t>bolji</a:t>
            </a:r>
            <a:r>
              <a:rPr lang="en-US" sz="1600" dirty="0"/>
              <a:t> </a:t>
            </a:r>
            <a:r>
              <a:rPr lang="en-US" sz="1600" dirty="0" err="1"/>
              <a:t>modeli</a:t>
            </a:r>
            <a:r>
              <a:rPr lang="en-US" sz="1600" dirty="0"/>
              <a:t> , </a:t>
            </a:r>
            <a:r>
              <a:rPr lang="en-US" sz="1600" dirty="0" err="1"/>
              <a:t>kreativna</a:t>
            </a:r>
            <a:r>
              <a:rPr lang="en-US" sz="1600" dirty="0"/>
              <a:t> </a:t>
            </a:r>
            <a:r>
              <a:rPr lang="en-US" sz="1600" dirty="0" err="1"/>
              <a:t>uporaba</a:t>
            </a:r>
            <a:r>
              <a:rPr lang="en-US" sz="1600" dirty="0"/>
              <a:t> </a:t>
            </a:r>
            <a:r>
              <a:rPr lang="en-US" sz="1600" dirty="0" err="1"/>
              <a:t>postojećih</a:t>
            </a:r>
            <a:r>
              <a:rPr lang="en-US" sz="1600" dirty="0"/>
              <a:t> </a:t>
            </a:r>
            <a:r>
              <a:rPr lang="en-US" sz="1600" dirty="0" err="1"/>
              <a:t>rješenja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600" dirty="0" err="1"/>
              <a:t>Natječu</a:t>
            </a:r>
            <a:r>
              <a:rPr lang="en-US" sz="1600" dirty="0"/>
              <a:t> se </a:t>
            </a:r>
            <a:r>
              <a:rPr lang="en-US" sz="1600" dirty="0" err="1"/>
              <a:t>natjecatelji</a:t>
            </a:r>
            <a:r>
              <a:rPr lang="en-US" sz="1600" dirty="0"/>
              <a:t> </a:t>
            </a:r>
            <a:r>
              <a:rPr lang="en-US" sz="1600" dirty="0" err="1"/>
              <a:t>cijelog</a:t>
            </a:r>
            <a:r>
              <a:rPr lang="en-US" sz="1600" dirty="0"/>
              <a:t> </a:t>
            </a:r>
            <a:r>
              <a:rPr lang="en-US" sz="1600" dirty="0" err="1"/>
              <a:t>svijeta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za fond od </a:t>
            </a:r>
            <a:r>
              <a:rPr lang="en-US" sz="1600" dirty="0" err="1"/>
              <a:t>samo</a:t>
            </a:r>
            <a:r>
              <a:rPr lang="en-US" sz="1600" dirty="0"/>
              <a:t> 100 000 </a:t>
            </a:r>
            <a:r>
              <a:rPr lang="en-US" sz="1600" dirty="0" err="1"/>
              <a:t>dolara</a:t>
            </a:r>
            <a:r>
              <a:rPr lang="en-US" sz="1600" dirty="0"/>
              <a:t> </a:t>
            </a:r>
            <a:r>
              <a:rPr lang="en-US" sz="1600" dirty="0" err="1"/>
              <a:t>omogućavaju</a:t>
            </a:r>
            <a:r>
              <a:rPr lang="en-US" sz="1600" dirty="0"/>
              <a:t> </a:t>
            </a:r>
            <a:r>
              <a:rPr lang="en-US" sz="1600" dirty="0" err="1"/>
              <a:t>Mercariju</a:t>
            </a:r>
            <a:r>
              <a:rPr lang="en-US" sz="1600" dirty="0"/>
              <a:t> da </a:t>
            </a:r>
            <a:r>
              <a:rPr lang="en-US" sz="1600" dirty="0" err="1"/>
              <a:t>eventualno</a:t>
            </a:r>
            <a:r>
              <a:rPr lang="en-US" sz="1600" dirty="0"/>
              <a:t> </a:t>
            </a:r>
            <a:r>
              <a:rPr lang="en-US" sz="1600" dirty="0" err="1"/>
              <a:t>poprilično</a:t>
            </a:r>
            <a:r>
              <a:rPr lang="en-US" sz="1600" dirty="0"/>
              <a:t> </a:t>
            </a:r>
            <a:r>
              <a:rPr lang="en-US" sz="1600" dirty="0" err="1"/>
              <a:t>poboljša</a:t>
            </a:r>
            <a:r>
              <a:rPr lang="en-US" sz="1600" dirty="0"/>
              <a:t> </a:t>
            </a:r>
            <a:r>
              <a:rPr lang="en-US" sz="1600" dirty="0" err="1"/>
              <a:t>svoju</a:t>
            </a:r>
            <a:r>
              <a:rPr lang="en-US" sz="1600" dirty="0"/>
              <a:t> </a:t>
            </a:r>
            <a:r>
              <a:rPr lang="en-US" sz="1600" dirty="0" err="1"/>
              <a:t>aplikaciju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600" dirty="0" err="1"/>
              <a:t>Natjecatelji</a:t>
            </a:r>
            <a:r>
              <a:rPr lang="en-US" sz="1600" dirty="0"/>
              <a:t> </a:t>
            </a:r>
            <a:r>
              <a:rPr lang="en-US" sz="1600" dirty="0" err="1"/>
              <a:t>natjecanjem</a:t>
            </a:r>
            <a:r>
              <a:rPr lang="en-US" sz="1600" dirty="0"/>
              <a:t> </a:t>
            </a:r>
            <a:r>
              <a:rPr lang="en-US" sz="1600" dirty="0" err="1"/>
              <a:t>stječu</a:t>
            </a:r>
            <a:r>
              <a:rPr lang="en-US" sz="1600" dirty="0"/>
              <a:t> </a:t>
            </a:r>
            <a:r>
              <a:rPr lang="en-US" sz="1600" dirty="0" err="1"/>
              <a:t>iskustvo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eventualno</a:t>
            </a:r>
            <a:r>
              <a:rPr lang="en-US" sz="1600" dirty="0"/>
              <a:t> </a:t>
            </a:r>
            <a:r>
              <a:rPr lang="en-US" sz="1600" dirty="0" err="1"/>
              <a:t>nagradu</a:t>
            </a:r>
            <a:r>
              <a:rPr lang="en-US" sz="1600" dirty="0"/>
              <a:t> </a:t>
            </a:r>
            <a:r>
              <a:rPr lang="en-US" sz="1600" dirty="0" err="1"/>
              <a:t>ovisno</a:t>
            </a:r>
            <a:r>
              <a:rPr lang="en-US" sz="1600" dirty="0"/>
              <a:t> o </a:t>
            </a:r>
            <a:r>
              <a:rPr lang="en-US" sz="1600" dirty="0" err="1"/>
              <a:t>plasmanu</a:t>
            </a:r>
            <a:endParaRPr lang="en-US" sz="1600" dirty="0"/>
          </a:p>
          <a:p>
            <a:pPr lvl="1">
              <a:lnSpc>
                <a:spcPct val="90000"/>
              </a:lnSpc>
            </a:pP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600" dirty="0" err="1"/>
              <a:t>Mjera</a:t>
            </a:r>
            <a:r>
              <a:rPr lang="en-US" sz="1600" dirty="0"/>
              <a:t> </a:t>
            </a:r>
            <a:r>
              <a:rPr lang="en-US" sz="1600" dirty="0" err="1"/>
              <a:t>uspješnosti</a:t>
            </a:r>
            <a:r>
              <a:rPr lang="en-US" sz="1600" dirty="0"/>
              <a:t> </a:t>
            </a:r>
            <a:r>
              <a:rPr lang="en-US" sz="1600" dirty="0" err="1"/>
              <a:t>rješenja</a:t>
            </a:r>
            <a:r>
              <a:rPr lang="en-US" sz="1600" dirty="0"/>
              <a:t> -&gt;</a:t>
            </a:r>
            <a:r>
              <a:rPr lang="en-US" sz="1600" dirty="0" err="1"/>
              <a:t>minimizacija</a:t>
            </a:r>
            <a:r>
              <a:rPr lang="en-US" sz="1600" dirty="0"/>
              <a:t> </a:t>
            </a:r>
            <a:r>
              <a:rPr lang="en-US" sz="1600" dirty="0" err="1"/>
              <a:t>greške</a:t>
            </a:r>
            <a:r>
              <a:rPr lang="en-US" sz="1600" dirty="0"/>
              <a:t>(Root Mean Squared Logarithmic Error) 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600" dirty="0"/>
          </a:p>
          <a:p>
            <a:pPr marL="457200" lvl="1" indent="0">
              <a:lnSpc>
                <a:spcPct val="90000"/>
              </a:lnSpc>
              <a:buNone/>
            </a:pPr>
            <a:endParaRPr lang="hr-HR" sz="1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228D5B-98C0-45BC-8B4A-16878AD1EAC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741469" y="5623482"/>
            <a:ext cx="2495010" cy="80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9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054CA-5717-44D5-A157-13BFFA8A3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6554"/>
          </a:xfrm>
        </p:spPr>
        <p:txBody>
          <a:bodyPr/>
          <a:lstStyle/>
          <a:p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7A4A-FA32-4E4B-8509-06917C753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18562"/>
            <a:ext cx="10357648" cy="4854314"/>
          </a:xfrm>
        </p:spPr>
        <p:txBody>
          <a:bodyPr/>
          <a:lstStyle/>
          <a:p>
            <a:r>
              <a:rPr lang="en-US" dirty="0"/>
              <a:t>6 </a:t>
            </a:r>
            <a:r>
              <a:rPr lang="en-US" dirty="0" err="1"/>
              <a:t>kategorija</a:t>
            </a:r>
            <a:r>
              <a:rPr lang="en-US" dirty="0"/>
              <a:t> (plus id) 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ovdje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</a:t>
            </a:r>
            <a:r>
              <a:rPr lang="en-US" dirty="0" err="1"/>
              <a:t>nasvrljati</a:t>
            </a:r>
            <a:r>
              <a:rPr lang="en-US" dirty="0"/>
              <a:t> </a:t>
            </a:r>
            <a:r>
              <a:rPr lang="en-US" dirty="0" err="1"/>
              <a:t>nesto</a:t>
            </a:r>
            <a:r>
              <a:rPr lang="en-US" dirty="0"/>
              <a:t> o </a:t>
            </a:r>
            <a:r>
              <a:rPr lang="en-US" dirty="0" err="1"/>
              <a:t>podacima</a:t>
            </a:r>
            <a:r>
              <a:rPr lang="en-US" dirty="0"/>
              <a:t>, </a:t>
            </a:r>
            <a:r>
              <a:rPr lang="en-US" dirty="0" err="1"/>
              <a:t>sto</a:t>
            </a:r>
            <a:r>
              <a:rPr lang="en-US" dirty="0"/>
              <a:t> je </a:t>
            </a:r>
            <a:r>
              <a:rPr lang="en-US" dirty="0" err="1"/>
              <a:t>zanimljivo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36837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99EC-0C32-4CEA-AC8F-A538D7AB6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6991"/>
          </a:xfrm>
        </p:spPr>
        <p:txBody>
          <a:bodyPr/>
          <a:lstStyle/>
          <a:p>
            <a:r>
              <a:rPr lang="en-US" dirty="0" err="1"/>
              <a:t>Metode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B4311-72AE-42A5-ACBA-944AAC12D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608" y="1399757"/>
            <a:ext cx="9898602" cy="50055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STATISTIČKE METODE:</a:t>
            </a:r>
          </a:p>
          <a:p>
            <a:r>
              <a:rPr lang="en-US" dirty="0"/>
              <a:t> </a:t>
            </a:r>
            <a:r>
              <a:rPr lang="en-US" dirty="0" err="1"/>
              <a:t>Tekstualni</a:t>
            </a:r>
            <a:r>
              <a:rPr lang="en-US" dirty="0"/>
              <a:t> </a:t>
            </a:r>
            <a:r>
              <a:rPr lang="en-US" dirty="0" err="1"/>
              <a:t>podaci</a:t>
            </a:r>
            <a:r>
              <a:rPr lang="en-US" dirty="0"/>
              <a:t> -&gt;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obrade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pretvaranja</a:t>
            </a:r>
            <a:r>
              <a:rPr lang="en-US" dirty="0"/>
              <a:t> -&gt; TF-IDF, </a:t>
            </a:r>
            <a:r>
              <a:rPr lang="en-US" dirty="0" err="1"/>
              <a:t>neke</a:t>
            </a:r>
            <a:r>
              <a:rPr lang="en-US" dirty="0"/>
              <a:t> </a:t>
            </a:r>
            <a:r>
              <a:rPr lang="en-US" dirty="0" err="1"/>
              <a:t>posebne</a:t>
            </a:r>
            <a:r>
              <a:rPr lang="en-US" dirty="0"/>
              <a:t> </a:t>
            </a:r>
            <a:r>
              <a:rPr lang="en-US" dirty="0" err="1"/>
              <a:t>biblioteke</a:t>
            </a:r>
            <a:r>
              <a:rPr lang="en-US" dirty="0"/>
              <a:t> (</a:t>
            </a:r>
            <a:r>
              <a:rPr lang="en-US" dirty="0" err="1"/>
              <a:t>WorldBatch</a:t>
            </a:r>
            <a:r>
              <a:rPr lang="en-US" dirty="0"/>
              <a:t>)</a:t>
            </a:r>
          </a:p>
          <a:p>
            <a:r>
              <a:rPr lang="en-US" dirty="0" err="1"/>
              <a:t>Regresija</a:t>
            </a:r>
            <a:r>
              <a:rPr lang="en-US" dirty="0"/>
              <a:t> -&gt; </a:t>
            </a:r>
            <a:r>
              <a:rPr lang="en-US" dirty="0" err="1"/>
              <a:t>odabir</a:t>
            </a:r>
            <a:r>
              <a:rPr lang="en-US" dirty="0"/>
              <a:t> </a:t>
            </a:r>
            <a:r>
              <a:rPr lang="en-US" dirty="0" err="1"/>
              <a:t>značajki</a:t>
            </a:r>
            <a:r>
              <a:rPr lang="en-US" dirty="0"/>
              <a:t>, </a:t>
            </a:r>
            <a:r>
              <a:rPr lang="en-US" dirty="0" err="1"/>
              <a:t>redukcija</a:t>
            </a:r>
            <a:r>
              <a:rPr lang="en-US" dirty="0"/>
              <a:t> </a:t>
            </a:r>
            <a:r>
              <a:rPr lang="en-US" dirty="0" err="1"/>
              <a:t>dimenzionalnosti</a:t>
            </a:r>
            <a:r>
              <a:rPr lang="en-US" dirty="0"/>
              <a:t>,  ridge</a:t>
            </a:r>
          </a:p>
          <a:p>
            <a:r>
              <a:rPr lang="en-US" dirty="0" err="1"/>
              <a:t>Stabla</a:t>
            </a:r>
            <a:r>
              <a:rPr lang="en-US" dirty="0"/>
              <a:t> </a:t>
            </a:r>
            <a:r>
              <a:rPr lang="en-US" dirty="0" err="1"/>
              <a:t>odlučivanja</a:t>
            </a:r>
            <a:r>
              <a:rPr lang="en-US" dirty="0"/>
              <a:t> -&gt; random </a:t>
            </a:r>
            <a:r>
              <a:rPr lang="en-US" dirty="0" err="1"/>
              <a:t>forrest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DUBOKO UČENJE:</a:t>
            </a:r>
          </a:p>
          <a:p>
            <a:r>
              <a:rPr lang="en-US" dirty="0" err="1"/>
              <a:t>Višeslojni</a:t>
            </a:r>
            <a:r>
              <a:rPr lang="en-US" dirty="0"/>
              <a:t> perceptron (MLP),</a:t>
            </a:r>
          </a:p>
          <a:p>
            <a:r>
              <a:rPr lang="en-US" dirty="0" err="1"/>
              <a:t>Konvolucijske</a:t>
            </a:r>
            <a:r>
              <a:rPr lang="en-US" dirty="0"/>
              <a:t> </a:t>
            </a:r>
            <a:r>
              <a:rPr lang="en-US" dirty="0" err="1"/>
              <a:t>neuronske</a:t>
            </a:r>
            <a:r>
              <a:rPr lang="en-US" dirty="0"/>
              <a:t> </a:t>
            </a:r>
            <a:r>
              <a:rPr lang="en-US" dirty="0" err="1"/>
              <a:t>mreže</a:t>
            </a:r>
            <a:r>
              <a:rPr lang="en-US" dirty="0"/>
              <a:t> (CNN)</a:t>
            </a:r>
          </a:p>
          <a:p>
            <a:r>
              <a:rPr lang="en-US" dirty="0" err="1"/>
              <a:t>Povratne</a:t>
            </a:r>
            <a:r>
              <a:rPr lang="en-US" dirty="0"/>
              <a:t> </a:t>
            </a:r>
            <a:r>
              <a:rPr lang="en-US" dirty="0" err="1"/>
              <a:t>neuronske</a:t>
            </a:r>
            <a:r>
              <a:rPr lang="en-US" dirty="0"/>
              <a:t> </a:t>
            </a:r>
            <a:r>
              <a:rPr lang="en-US" dirty="0" err="1"/>
              <a:t>mreže</a:t>
            </a:r>
            <a:r>
              <a:rPr lang="en-US" dirty="0"/>
              <a:t> (RNN) 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334808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8.4439"/>
  <p:tag name="ORIGINALWIDTH" val="1889.014"/>
  <p:tag name="LATEXADDIN" val="\documentclass{article}&#10;\usepackage{amsmath}&#10;\pagestyle{empty}&#10;\begin{document}&#10;$$&#10;\sqrt{\frac{1}{n}\sum_{i=1}^n(log(p_{i}+1)-log(a_{i}+1))^{2} }&#10;$$&#10;&#10;&#10;\end{document}"/>
  <p:tag name="IGUANATEXSIZE" val="13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192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Mercari - Price Suggestion Challenge</vt:lpstr>
      <vt:lpstr>Opis problema</vt:lpstr>
      <vt:lpstr>Skup podataka</vt:lpstr>
      <vt:lpstr>Metode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Mercari - Price Suggestion Challenge</dc:title>
  <dc:creator>Ivan Emanuel Pavlov</dc:creator>
  <cp:lastModifiedBy>Ivan Emanuel Pavlov</cp:lastModifiedBy>
  <cp:revision>1</cp:revision>
  <dcterms:created xsi:type="dcterms:W3CDTF">2019-04-27T16:46:51Z</dcterms:created>
  <dcterms:modified xsi:type="dcterms:W3CDTF">2019-04-27T17:08:28Z</dcterms:modified>
</cp:coreProperties>
</file>