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58"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E1E628-18CC-4869-AA3E-014B769DCE7E}"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2F005-2F6A-4FD4-AC6E-957B63AAD882}" type="slidenum">
              <a:rPr lang="en-US" smtClean="0"/>
              <a:t>‹#›</a:t>
            </a:fld>
            <a:endParaRPr lang="en-US"/>
          </a:p>
        </p:txBody>
      </p:sp>
    </p:spTree>
    <p:extLst>
      <p:ext uri="{BB962C8B-B14F-4D97-AF65-F5344CB8AC3E}">
        <p14:creationId xmlns:p14="http://schemas.microsoft.com/office/powerpoint/2010/main" val="129128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1E628-18CC-4869-AA3E-014B769DCE7E}"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2F005-2F6A-4FD4-AC6E-957B63AAD882}" type="slidenum">
              <a:rPr lang="en-US" smtClean="0"/>
              <a:t>‹#›</a:t>
            </a:fld>
            <a:endParaRPr lang="en-US"/>
          </a:p>
        </p:txBody>
      </p:sp>
    </p:spTree>
    <p:extLst>
      <p:ext uri="{BB962C8B-B14F-4D97-AF65-F5344CB8AC3E}">
        <p14:creationId xmlns:p14="http://schemas.microsoft.com/office/powerpoint/2010/main" val="278078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1E628-18CC-4869-AA3E-014B769DCE7E}"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2F005-2F6A-4FD4-AC6E-957B63AAD882}" type="slidenum">
              <a:rPr lang="en-US" smtClean="0"/>
              <a:t>‹#›</a:t>
            </a:fld>
            <a:endParaRPr lang="en-US"/>
          </a:p>
        </p:txBody>
      </p:sp>
    </p:spTree>
    <p:extLst>
      <p:ext uri="{BB962C8B-B14F-4D97-AF65-F5344CB8AC3E}">
        <p14:creationId xmlns:p14="http://schemas.microsoft.com/office/powerpoint/2010/main" val="338685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1E628-18CC-4869-AA3E-014B769DCE7E}"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2F005-2F6A-4FD4-AC6E-957B63AAD882}" type="slidenum">
              <a:rPr lang="en-US" smtClean="0"/>
              <a:t>‹#›</a:t>
            </a:fld>
            <a:endParaRPr lang="en-US"/>
          </a:p>
        </p:txBody>
      </p:sp>
    </p:spTree>
    <p:extLst>
      <p:ext uri="{BB962C8B-B14F-4D97-AF65-F5344CB8AC3E}">
        <p14:creationId xmlns:p14="http://schemas.microsoft.com/office/powerpoint/2010/main" val="126072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1E628-18CC-4869-AA3E-014B769DCE7E}"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2F005-2F6A-4FD4-AC6E-957B63AAD882}" type="slidenum">
              <a:rPr lang="en-US" smtClean="0"/>
              <a:t>‹#›</a:t>
            </a:fld>
            <a:endParaRPr lang="en-US"/>
          </a:p>
        </p:txBody>
      </p:sp>
    </p:spTree>
    <p:extLst>
      <p:ext uri="{BB962C8B-B14F-4D97-AF65-F5344CB8AC3E}">
        <p14:creationId xmlns:p14="http://schemas.microsoft.com/office/powerpoint/2010/main" val="3845443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E1E628-18CC-4869-AA3E-014B769DCE7E}"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2F005-2F6A-4FD4-AC6E-957B63AAD882}" type="slidenum">
              <a:rPr lang="en-US" smtClean="0"/>
              <a:t>‹#›</a:t>
            </a:fld>
            <a:endParaRPr lang="en-US"/>
          </a:p>
        </p:txBody>
      </p:sp>
    </p:spTree>
    <p:extLst>
      <p:ext uri="{BB962C8B-B14F-4D97-AF65-F5344CB8AC3E}">
        <p14:creationId xmlns:p14="http://schemas.microsoft.com/office/powerpoint/2010/main" val="300330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E1E628-18CC-4869-AA3E-014B769DCE7E}" type="datetimeFigureOut">
              <a:rPr lang="en-US" smtClean="0"/>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2F005-2F6A-4FD4-AC6E-957B63AAD882}" type="slidenum">
              <a:rPr lang="en-US" smtClean="0"/>
              <a:t>‹#›</a:t>
            </a:fld>
            <a:endParaRPr lang="en-US"/>
          </a:p>
        </p:txBody>
      </p:sp>
    </p:spTree>
    <p:extLst>
      <p:ext uri="{BB962C8B-B14F-4D97-AF65-F5344CB8AC3E}">
        <p14:creationId xmlns:p14="http://schemas.microsoft.com/office/powerpoint/2010/main" val="405573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E1E628-18CC-4869-AA3E-014B769DCE7E}" type="datetimeFigureOut">
              <a:rPr lang="en-US" smtClean="0"/>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2F005-2F6A-4FD4-AC6E-957B63AAD882}" type="slidenum">
              <a:rPr lang="en-US" smtClean="0"/>
              <a:t>‹#›</a:t>
            </a:fld>
            <a:endParaRPr lang="en-US"/>
          </a:p>
        </p:txBody>
      </p:sp>
    </p:spTree>
    <p:extLst>
      <p:ext uri="{BB962C8B-B14F-4D97-AF65-F5344CB8AC3E}">
        <p14:creationId xmlns:p14="http://schemas.microsoft.com/office/powerpoint/2010/main" val="160694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1E628-18CC-4869-AA3E-014B769DCE7E}" type="datetimeFigureOut">
              <a:rPr lang="en-US" smtClean="0"/>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2F005-2F6A-4FD4-AC6E-957B63AAD882}" type="slidenum">
              <a:rPr lang="en-US" smtClean="0"/>
              <a:t>‹#›</a:t>
            </a:fld>
            <a:endParaRPr lang="en-US"/>
          </a:p>
        </p:txBody>
      </p:sp>
    </p:spTree>
    <p:extLst>
      <p:ext uri="{BB962C8B-B14F-4D97-AF65-F5344CB8AC3E}">
        <p14:creationId xmlns:p14="http://schemas.microsoft.com/office/powerpoint/2010/main" val="422628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1E628-18CC-4869-AA3E-014B769DCE7E}"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2F005-2F6A-4FD4-AC6E-957B63AAD882}" type="slidenum">
              <a:rPr lang="en-US" smtClean="0"/>
              <a:t>‹#›</a:t>
            </a:fld>
            <a:endParaRPr lang="en-US"/>
          </a:p>
        </p:txBody>
      </p:sp>
    </p:spTree>
    <p:extLst>
      <p:ext uri="{BB962C8B-B14F-4D97-AF65-F5344CB8AC3E}">
        <p14:creationId xmlns:p14="http://schemas.microsoft.com/office/powerpoint/2010/main" val="360223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1E628-18CC-4869-AA3E-014B769DCE7E}"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2F005-2F6A-4FD4-AC6E-957B63AAD882}" type="slidenum">
              <a:rPr lang="en-US" smtClean="0"/>
              <a:t>‹#›</a:t>
            </a:fld>
            <a:endParaRPr lang="en-US"/>
          </a:p>
        </p:txBody>
      </p:sp>
    </p:spTree>
    <p:extLst>
      <p:ext uri="{BB962C8B-B14F-4D97-AF65-F5344CB8AC3E}">
        <p14:creationId xmlns:p14="http://schemas.microsoft.com/office/powerpoint/2010/main" val="229163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1E628-18CC-4869-AA3E-014B769DCE7E}" type="datetimeFigureOut">
              <a:rPr lang="en-US" smtClean="0"/>
              <a:t>1/16/2016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2F005-2F6A-4FD4-AC6E-957B63AAD882}" type="slidenum">
              <a:rPr lang="en-US" smtClean="0"/>
              <a:t>‹#›</a:t>
            </a:fld>
            <a:endParaRPr lang="en-US"/>
          </a:p>
        </p:txBody>
      </p:sp>
    </p:spTree>
    <p:extLst>
      <p:ext uri="{BB962C8B-B14F-4D97-AF65-F5344CB8AC3E}">
        <p14:creationId xmlns:p14="http://schemas.microsoft.com/office/powerpoint/2010/main" val="178950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92427"/>
            <a:ext cx="8986792" cy="991674"/>
          </a:xfrm>
        </p:spPr>
        <p:txBody>
          <a:bodyPr>
            <a:noAutofit/>
          </a:bodyPr>
          <a:lstStyle/>
          <a:p>
            <a:r>
              <a:rPr lang="en-US" sz="5400" dirty="0" smtClean="0">
                <a:effectLst>
                  <a:outerShdw blurRad="38100" dist="38100" dir="2700000" algn="tl">
                    <a:srgbClr val="000000">
                      <a:alpha val="43137"/>
                    </a:srgbClr>
                  </a:outerShdw>
                </a:effectLst>
                <a:latin typeface="Bernard MT Condensed" panose="02050806060905020404" pitchFamily="18" charset="0"/>
              </a:rPr>
              <a:t>Little Bird Gardens Nursery</a:t>
            </a:r>
            <a:endParaRPr lang="en-US" sz="5400" dirty="0">
              <a:effectLst>
                <a:outerShdw blurRad="38100" dist="38100" dir="2700000" algn="tl">
                  <a:srgbClr val="000000">
                    <a:alpha val="43137"/>
                  </a:srgbClr>
                </a:outerShdw>
              </a:effectLst>
              <a:latin typeface="Bernard MT Condensed" panose="02050806060905020404" pitchFamily="18"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4381" r="14381"/>
          <a:stretch>
            <a:fillRect/>
          </a:stretch>
        </p:blipFill>
        <p:spPr>
          <a:xfrm>
            <a:off x="5183188" y="1798794"/>
            <a:ext cx="6172200" cy="4873625"/>
          </a:xfrm>
          <a:ln w="76200">
            <a:solidFill>
              <a:schemeClr val="accent2">
                <a:lumMod val="75000"/>
              </a:schemeClr>
            </a:solidFill>
          </a:ln>
        </p:spPr>
      </p:pic>
      <p:sp>
        <p:nvSpPr>
          <p:cNvPr id="4" name="Text Placeholder 3"/>
          <p:cNvSpPr>
            <a:spLocks noGrp="1"/>
          </p:cNvSpPr>
          <p:nvPr>
            <p:ph type="body" sz="half" idx="2"/>
          </p:nvPr>
        </p:nvSpPr>
        <p:spPr>
          <a:xfrm>
            <a:off x="839788" y="3232598"/>
            <a:ext cx="3932237" cy="2906847"/>
          </a:xfrm>
        </p:spPr>
        <p:txBody>
          <a:bodyPr>
            <a:normAutofit lnSpcReduction="10000"/>
          </a:bodyPr>
          <a:lstStyle/>
          <a:p>
            <a:pPr marL="342900" indent="-342900">
              <a:buFont typeface="Wingdings" panose="05000000000000000000" pitchFamily="2" charset="2"/>
              <a:buChar char="Ø"/>
            </a:pPr>
            <a:r>
              <a:rPr lang="en-US" dirty="0" smtClean="0"/>
              <a:t>The First Level Administrator will have all privileges to access the database but the pricing will be the one field unique to the first level of Administrator.</a:t>
            </a:r>
          </a:p>
          <a:p>
            <a:pPr marL="342900" indent="-342900">
              <a:buFont typeface="Wingdings" panose="05000000000000000000" pitchFamily="2" charset="2"/>
              <a:buChar char="Ø"/>
            </a:pPr>
            <a:r>
              <a:rPr lang="en-US" dirty="0" smtClean="0"/>
              <a:t>The Second Level Administrator will have Update, insert, and delete privileges to keep the inventory up to date. Price will be the only field Second Level Administrator will not have privileges for.</a:t>
            </a:r>
          </a:p>
          <a:p>
            <a:pPr marL="342900" indent="-342900">
              <a:buFont typeface="Wingdings" panose="05000000000000000000" pitchFamily="2" charset="2"/>
              <a:buChar char="Ø"/>
            </a:pPr>
            <a:r>
              <a:rPr lang="en-US" dirty="0" smtClean="0"/>
              <a:t>The general public will be able to use the site to order trees, shrubs, and perennials. </a:t>
            </a:r>
            <a:endParaRPr lang="en-US" dirty="0"/>
          </a:p>
        </p:txBody>
      </p:sp>
      <p:sp>
        <p:nvSpPr>
          <p:cNvPr id="6" name="TextBox 5"/>
          <p:cNvSpPr txBox="1"/>
          <p:nvPr/>
        </p:nvSpPr>
        <p:spPr>
          <a:xfrm>
            <a:off x="1352279" y="1854559"/>
            <a:ext cx="3181082" cy="1200329"/>
          </a:xfrm>
          <a:prstGeom prst="rect">
            <a:avLst/>
          </a:prstGeom>
          <a:noFill/>
          <a:ln w="38100">
            <a:solidFill>
              <a:schemeClr val="accent2">
                <a:lumMod val="75000"/>
              </a:schemeClr>
            </a:solidFill>
          </a:ln>
        </p:spPr>
        <p:txBody>
          <a:bodyPr wrap="square" rtlCol="0">
            <a:spAutoFit/>
          </a:bodyPr>
          <a:lstStyle/>
          <a:p>
            <a:pPr algn="ctr"/>
            <a:r>
              <a:rPr lang="en-US" sz="3600" dirty="0" smtClean="0">
                <a:latin typeface="Bernard MT Condensed" panose="02050806060905020404" pitchFamily="18" charset="0"/>
              </a:rPr>
              <a:t>Administrators</a:t>
            </a:r>
          </a:p>
          <a:p>
            <a:pPr algn="ctr"/>
            <a:r>
              <a:rPr lang="en-US" sz="3600" dirty="0" smtClean="0">
                <a:latin typeface="Bernard MT Condensed" panose="02050806060905020404" pitchFamily="18" charset="0"/>
              </a:rPr>
              <a:t>and Users</a:t>
            </a:r>
            <a:endParaRPr lang="en-US" sz="3600" dirty="0">
              <a:latin typeface="Bernard MT Condensed" panose="02050806060905020404" pitchFamily="18" charset="0"/>
            </a:endParaRPr>
          </a:p>
        </p:txBody>
      </p:sp>
    </p:spTree>
    <p:extLst>
      <p:ext uri="{BB962C8B-B14F-4D97-AF65-F5344CB8AC3E}">
        <p14:creationId xmlns:p14="http://schemas.microsoft.com/office/powerpoint/2010/main" val="1385389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descr="Nursery Specials - Google Chr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09691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ursery Specials - Google Chr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68993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ursery Specials - Google Chr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791889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ursery Specials - Google Chr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pic>
        <p:nvPicPr>
          <p:cNvPr id="3" name="Picture 2" descr="Nursery Specials - Google Chro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512099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90</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Bernard MT Condensed</vt:lpstr>
      <vt:lpstr>Calibri</vt:lpstr>
      <vt:lpstr>Calibri Light</vt:lpstr>
      <vt:lpstr>Wingdings</vt:lpstr>
      <vt:lpstr>Office Theme</vt:lpstr>
      <vt:lpstr>Little Bird Gardens Nursery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dc:creator>
  <cp:lastModifiedBy>william</cp:lastModifiedBy>
  <cp:revision>7</cp:revision>
  <dcterms:created xsi:type="dcterms:W3CDTF">2016-01-16T23:02:16Z</dcterms:created>
  <dcterms:modified xsi:type="dcterms:W3CDTF">2016-01-17T01:29:50Z</dcterms:modified>
</cp:coreProperties>
</file>