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232C-C4EA-46D2-9FE4-F0F8B9A505C4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7AA9-3D2E-4675-8005-21C783CB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6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232C-C4EA-46D2-9FE4-F0F8B9A505C4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7AA9-3D2E-4675-8005-21C783CB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7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232C-C4EA-46D2-9FE4-F0F8B9A505C4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7AA9-3D2E-4675-8005-21C783CB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6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232C-C4EA-46D2-9FE4-F0F8B9A505C4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7AA9-3D2E-4675-8005-21C783CB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232C-C4EA-46D2-9FE4-F0F8B9A505C4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7AA9-3D2E-4675-8005-21C783CB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232C-C4EA-46D2-9FE4-F0F8B9A505C4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7AA9-3D2E-4675-8005-21C783CB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6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232C-C4EA-46D2-9FE4-F0F8B9A505C4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7AA9-3D2E-4675-8005-21C783CB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232C-C4EA-46D2-9FE4-F0F8B9A505C4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7AA9-3D2E-4675-8005-21C783CB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0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232C-C4EA-46D2-9FE4-F0F8B9A505C4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7AA9-3D2E-4675-8005-21C783CB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1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232C-C4EA-46D2-9FE4-F0F8B9A505C4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7AA9-3D2E-4675-8005-21C783CB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7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232C-C4EA-46D2-9FE4-F0F8B9A505C4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7AA9-3D2E-4675-8005-21C783CB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0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E232C-C4EA-46D2-9FE4-F0F8B9A505C4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7AA9-3D2E-4675-8005-21C783CB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9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772567" y="527526"/>
            <a:ext cx="10663518" cy="5795683"/>
            <a:chOff x="772567" y="527526"/>
            <a:chExt cx="10663518" cy="5795683"/>
          </a:xfrm>
        </p:grpSpPr>
        <p:sp>
          <p:nvSpPr>
            <p:cNvPr id="9" name="Oval 8"/>
            <p:cNvSpPr/>
            <p:nvPr/>
          </p:nvSpPr>
          <p:spPr>
            <a:xfrm>
              <a:off x="1636275" y="2989940"/>
              <a:ext cx="1640114" cy="8708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Treatment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284269" y="4788436"/>
              <a:ext cx="1640114" cy="8708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Network structure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7110081" y="1124851"/>
              <a:ext cx="1640114" cy="8708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Macro variables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416407" y="1124852"/>
              <a:ext cx="1640114" cy="8708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Individual attributes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8933545" y="2989940"/>
              <a:ext cx="1640114" cy="8708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Outcome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3" idx="3"/>
              <a:endCxn id="9" idx="0"/>
            </p:cNvCxnSpPr>
            <p:nvPr/>
          </p:nvCxnSpPr>
          <p:spPr>
            <a:xfrm flipH="1">
              <a:off x="2456332" y="1868175"/>
              <a:ext cx="1200264" cy="1121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5"/>
              <a:endCxn id="14" idx="1"/>
            </p:cNvCxnSpPr>
            <p:nvPr/>
          </p:nvCxnSpPr>
          <p:spPr>
            <a:xfrm>
              <a:off x="4816332" y="1868175"/>
              <a:ext cx="4357402" cy="1249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4"/>
              <a:endCxn id="14" idx="0"/>
            </p:cNvCxnSpPr>
            <p:nvPr/>
          </p:nvCxnSpPr>
          <p:spPr>
            <a:xfrm>
              <a:off x="7930138" y="1995708"/>
              <a:ext cx="1823464" cy="994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6"/>
              <a:endCxn id="14" idx="3"/>
            </p:cNvCxnSpPr>
            <p:nvPr/>
          </p:nvCxnSpPr>
          <p:spPr>
            <a:xfrm flipV="1">
              <a:off x="6924383" y="3733263"/>
              <a:ext cx="2249351" cy="1490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6"/>
              <a:endCxn id="14" idx="2"/>
            </p:cNvCxnSpPr>
            <p:nvPr/>
          </p:nvCxnSpPr>
          <p:spPr>
            <a:xfrm>
              <a:off x="3276389" y="3425369"/>
              <a:ext cx="56571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772567" y="527526"/>
              <a:ext cx="10663518" cy="5795683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61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Sayali Phadke</dc:creator>
  <cp:lastModifiedBy>Sayali Phadke</cp:lastModifiedBy>
  <cp:revision>5</cp:revision>
  <dcterms:created xsi:type="dcterms:W3CDTF">2016-04-02T22:02:26Z</dcterms:created>
  <dcterms:modified xsi:type="dcterms:W3CDTF">2016-04-02T23:02:05Z</dcterms:modified>
</cp:coreProperties>
</file>