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1" r:id="rId9"/>
    <p:sldId id="262" r:id="rId10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60" autoAdjust="0"/>
  </p:normalViewPr>
  <p:slideViewPr>
    <p:cSldViewPr>
      <p:cViewPr varScale="1">
        <p:scale>
          <a:sx n="67" d="100"/>
          <a:sy n="67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70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8902700"/>
            <a:ext cx="3070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57EAC0-0B61-451F-BE39-DB66335506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3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51350"/>
            <a:ext cx="5670550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46" tIns="47023" rIns="94046" bIns="47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700"/>
            <a:ext cx="3070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2700"/>
            <a:ext cx="3070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46" tIns="47023" rIns="94046" bIns="4702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0E034F-BEA1-4DDB-BFCB-7D66EB6FFE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41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034F-BEA1-4DDB-BFCB-7D66EB6FFEE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0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921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922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924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5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5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257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58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56C765-2FCB-4B24-8E88-301D7D5F44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51DE8-4376-49E8-82F9-E2C73281F6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30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014B0-B8AB-4ECD-A877-630CBE4F8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78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84B5E-4AB6-4CFC-9F29-174AA1DDD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3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35946-F6AF-4C39-9962-D56DD7BD1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8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988B0-47F6-4AD4-A592-5244B3F9A6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1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2EA53-2E1A-4C41-8945-72676FE7B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8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1770F-4452-49B5-BD09-702817D67A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37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4335D-F534-42AF-A8D3-43B19C137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2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0134-B729-4285-91B3-3F3B78ED69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9C933-7731-4E43-BD9A-3617F8448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819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23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8224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9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3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823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823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fld id="{E77CD778-764F-46BA-B4D0-5BB96EEFAA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9024F8A-9CD5-4FDB-BFFC-27BF8EC9ED8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050925"/>
          </a:xfrm>
        </p:spPr>
        <p:txBody>
          <a:bodyPr/>
          <a:lstStyle/>
          <a:p>
            <a:r>
              <a:rPr lang="en-US" altLang="en-US" sz="36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05000"/>
            <a:ext cx="64008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Business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Failure: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of Low Quality Data</a:t>
            </a:r>
          </a:p>
          <a:p>
            <a:pPr>
              <a:lnSpc>
                <a:spcPct val="90000"/>
              </a:lnSpc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L.Najjar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(ISQA-UNO)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75D5-2844-4304-9E2F-F9E8B510CBE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Cost of Low Quality Data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en-US" sz="4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Information quality improvement reduces business costs by eliminating costly scrap and rework caused be defective data</a:t>
            </a:r>
            <a:r>
              <a:rPr lang="en-US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increases business profits: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 providing more reliable information products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 more usage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 better decisions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 increased exploitation of business opportunities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7FA-BE65-4C95-9060-E5D4863CAED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 alt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 Cost of Low Quality Data</a:t>
            </a:r>
            <a:endParaRPr lang="en-US" altLang="en-US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Pdf . File for tables 1.1-1.2 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Costs and Loses Caused by Poor Quality Information on pp 16 to 21.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B693-81F9-4D6B-8ABB-FD830EF30B0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1627187"/>
          </a:xfrm>
        </p:spPr>
        <p:txBody>
          <a:bodyPr/>
          <a:lstStyle/>
          <a:p>
            <a:r>
              <a:rPr lang="en-US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en-US" sz="40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We have a Glut of Poor Quality Information </a:t>
            </a:r>
            <a:r>
              <a:rPr lang="en-US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Information </a:t>
            </a:r>
            <a:r>
              <a:rPr lang="en-US" altLang="en-US" sz="40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40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organizations’ leadership to heed Peter Drucker’s information age model and W. Edwards Deming’s pillar of the enterprise as a system.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Focus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quality of speed and cost reduction, failing to understand ‘Total Cost of Ownership.’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have a Glut of Poor Quality Information and Information Processes?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management tends not to go to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Gemba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(real place where the value works takes place)</a:t>
            </a:r>
          </a:p>
          <a:p>
            <a:endParaRPr lang="en-US" dirty="0" smtClean="0"/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focus on the needs of the investors over the needs of the end-customers and knowledge workers who must delight the end-customers.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B5E-4AB6-4CFC-9F29-174AA1DDD7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71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Avoiding the Crises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Do not ignore the potential waste:</a:t>
            </a:r>
          </a:p>
          <a:p>
            <a:pPr marL="0" indent="0">
              <a:buNone/>
            </a:pPr>
            <a:r>
              <a:rPr lang="en-US" sz="2800" dirty="0" smtClean="0"/>
              <a:t>Information scrap and rework</a:t>
            </a:r>
          </a:p>
          <a:p>
            <a:pPr marL="0" indent="0">
              <a:buNone/>
            </a:pPr>
            <a:r>
              <a:rPr lang="en-US" sz="2800" dirty="0" smtClean="0"/>
              <a:t> 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Do not be reactive </a:t>
            </a:r>
            <a:r>
              <a:rPr lang="en-US" sz="2800" dirty="0"/>
              <a:t>approach of ‘playing at quality</a:t>
            </a:r>
            <a:r>
              <a:rPr lang="en-US" sz="2800" dirty="0" smtClean="0"/>
              <a:t>.’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(inspect </a:t>
            </a:r>
            <a:r>
              <a:rPr lang="en-US" sz="2800" dirty="0"/>
              <a:t>,</a:t>
            </a:r>
            <a:r>
              <a:rPr lang="en-US" sz="2800" dirty="0" smtClean="0"/>
              <a:t>correct, data profiling,  and data cleansing)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B5E-4AB6-4CFC-9F29-174AA1DDD7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64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Avoiding the Crises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proactive regarding ‘Total Information Quality Management ‘ model</a:t>
            </a:r>
            <a:r>
              <a:rPr lang="en-US" sz="3600" dirty="0"/>
              <a:t>. Designing quality and error proofing into the process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  TQM concept, </a:t>
            </a:r>
            <a:r>
              <a:rPr lang="en-US" dirty="0" smtClean="0"/>
              <a:t>JIT Information to the knowledge workers, empower knowledge workers, educate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B5E-4AB6-4CFC-9F29-174AA1DDD7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81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87C4-B725-4277-9CC2-682D0B8107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Incredible Costs of Nonquality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Management can no longer afford the luxury of the excessive costs of non-quality data.</a:t>
            </a:r>
          </a:p>
          <a:p>
            <a:pPr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the information age a quality, shared knowledge resource will differentiate the successful enterprise.</a:t>
            </a:r>
          </a:p>
          <a:p>
            <a:pPr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quality is to the next decade what product quality was to the 1980s.</a:t>
            </a:r>
          </a:p>
          <a:p>
            <a:pPr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0775-D825-432E-843B-CD58B38182B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Care about Information Quality?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customer and stakeholder satisfaction by increasing the efficiency and effectiveness of the business process.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quality is a business issues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quality improvement is a business necessity.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high cost of low-quality data threaten the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enterprise. 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1098</TotalTime>
  <Words>397</Words>
  <Application>Microsoft Office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Globe</vt:lpstr>
      <vt:lpstr>Chapter 1</vt:lpstr>
      <vt:lpstr> The High Cost of Low Quality Data  </vt:lpstr>
      <vt:lpstr>The High Cost of Low Quality Data</vt:lpstr>
      <vt:lpstr>Why Do We have a Glut of Poor Quality Information and Information Processes?</vt:lpstr>
      <vt:lpstr>Why Do We have a Glut of Poor Quality Information and Information Processes?</vt:lpstr>
      <vt:lpstr>Avoiding the Crises</vt:lpstr>
      <vt:lpstr>Avoiding the Crises</vt:lpstr>
      <vt:lpstr>The Incredible Costs of Nonquality Data</vt:lpstr>
      <vt:lpstr>Why Care about Information Quality?</vt:lpstr>
    </vt:vector>
  </TitlesOfParts>
  <Company>uno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lnajjar</dc:creator>
  <cp:lastModifiedBy>Lotfollah Najjar</cp:lastModifiedBy>
  <cp:revision>17</cp:revision>
  <dcterms:created xsi:type="dcterms:W3CDTF">2003-09-22T04:20:14Z</dcterms:created>
  <dcterms:modified xsi:type="dcterms:W3CDTF">2014-09-04T20:47:39Z</dcterms:modified>
</cp:coreProperties>
</file>