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liquidmachines/content" ContentType="application/vnd.liquidmachines-lmdc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liquidmachines.com/lmdc/content" Target="liquidmachines/content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536C"/>
    <a:srgbClr val="D3D3D3"/>
    <a:srgbClr val="FAF8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5" autoAdjust="0"/>
  </p:normalViewPr>
  <p:slideViewPr>
    <p:cSldViewPr>
      <p:cViewPr varScale="1">
        <p:scale>
          <a:sx n="116" d="100"/>
          <a:sy n="116" d="100"/>
        </p:scale>
        <p:origin x="-135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6901233C-04A1-4993-86FD-948EA144E6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08026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6BDE13E4-1087-4767-A00E-8364E81383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61612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524CFF83-86DD-4497-84A8-6F1E969134D2}" type="slidenum">
              <a:rPr lang="en-US" altLang="en-US" smtClean="0"/>
              <a:pPr eaLnBrk="1" hangingPunct="1">
                <a:defRPr/>
              </a:pPr>
              <a:t>1</a:t>
            </a:fld>
            <a:endParaRPr lang="en-US" altLang="en-US" smtClean="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en-US" smtClean="0"/>
          </a:p>
        </p:txBody>
      </p:sp>
    </p:spTree>
    <p:extLst>
      <p:ext uri="{BB962C8B-B14F-4D97-AF65-F5344CB8AC3E}">
        <p14:creationId xmlns:p14="http://schemas.microsoft.com/office/powerpoint/2010/main" val="1816293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56E000-BB47-40FB-84BA-1E60CBDAB6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0230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E1D095-0736-4FDD-8B9A-74FB70951E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6588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5161E2-F0BD-4575-B88E-C058C09E8B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949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BF4DCB-8014-496E-A897-53E5636814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9829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3DF44F-F22A-488B-BA6E-4BC18A5B9C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4878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71470B-BBF7-4FB6-BE0A-DB4F59911D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9931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D6F738-D1D9-47FA-ACEC-9242EC1F07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7313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2F5B7D-9541-4FD8-8341-1311E2CD16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5189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068E31-DCD9-4CCB-BD46-289CE9678D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9921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1A3004-C6D9-46EA-861A-B0C4BB6608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4099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B0060A-8448-4097-A1E4-BD48A4D867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5796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E3180F19-F46B-4F53-83EC-0D7F449C20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://capsuledoc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8" descr="lo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588" y="1262063"/>
            <a:ext cx="1285875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Box 15"/>
          <p:cNvSpPr txBox="1">
            <a:spLocks noChangeArrowheads="1"/>
          </p:cNvSpPr>
          <p:nvPr/>
        </p:nvSpPr>
        <p:spPr bwMode="auto">
          <a:xfrm>
            <a:off x="1128713" y="2517775"/>
            <a:ext cx="6886575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15000"/>
              </a:lnSpc>
              <a:defRPr/>
            </a:pPr>
            <a:r>
              <a:rPr lang="en-US" altLang="en-US" sz="32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itchFamily="34" charset="0"/>
              </a:rPr>
              <a:t>This Document is </a:t>
            </a:r>
            <a:r>
              <a:rPr lang="en-US" altLang="en-US" sz="3200" b="1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itchFamily="34" charset="0"/>
              </a:rPr>
              <a:t>protected</a:t>
            </a:r>
            <a:endParaRPr lang="en-US" altLang="en-US" sz="1100" dirty="0" smtClean="0">
              <a:solidFill>
                <a:schemeClr val="accent4">
                  <a:lumMod val="75000"/>
                  <a:lumOff val="25000"/>
                </a:schemeClr>
              </a:solidFill>
              <a:latin typeface="Calibri" pitchFamily="34" charset="0"/>
              <a:ea typeface="Calibri" pitchFamily="34" charset="0"/>
            </a:endParaRPr>
          </a:p>
          <a:p>
            <a:pPr algn="ctr" eaLnBrk="1" hangingPunct="1">
              <a:lnSpc>
                <a:spcPct val="115000"/>
              </a:lnSpc>
              <a:spcAft>
                <a:spcPts val="1000"/>
              </a:spcAft>
              <a:defRPr/>
            </a:pPr>
            <a:r>
              <a:rPr lang="en-US" sz="14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The author of this document protected it with Check Point Capsule® Docs</a:t>
            </a:r>
            <a:endParaRPr lang="en-US" altLang="en-US" sz="1400" dirty="0" smtClean="0">
              <a:solidFill>
                <a:schemeClr val="accent4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Calibri" pitchFamily="34" charset="0"/>
            </a:endParaRPr>
          </a:p>
          <a:p>
            <a:pPr eaLnBrk="1" hangingPunct="1">
              <a:defRPr/>
            </a:pPr>
            <a:endParaRPr lang="en-US" altLang="en-US" sz="1100" dirty="0" smtClean="0"/>
          </a:p>
        </p:txBody>
      </p:sp>
      <p:cxnSp>
        <p:nvCxnSpPr>
          <p:cNvPr id="3" name="Straight Connector 2"/>
          <p:cNvCxnSpPr/>
          <p:nvPr/>
        </p:nvCxnSpPr>
        <p:spPr>
          <a:xfrm>
            <a:off x="457200" y="838200"/>
            <a:ext cx="8207375" cy="0"/>
          </a:xfrm>
          <a:prstGeom prst="line">
            <a:avLst/>
          </a:prstGeom>
          <a:ln>
            <a:solidFill>
              <a:schemeClr val="accent3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Rectangle 1"/>
          <p:cNvSpPr>
            <a:spLocks noChangeArrowheads="1"/>
          </p:cNvSpPr>
          <p:nvPr/>
        </p:nvSpPr>
        <p:spPr bwMode="auto">
          <a:xfrm>
            <a:off x="1905000" y="3808413"/>
            <a:ext cx="5334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To access the document, download Capsule</a:t>
            </a:r>
            <a:r>
              <a:rPr lang="en-US" sz="14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®</a:t>
            </a:r>
            <a:r>
              <a:rPr lang="en-US" altLang="en-US" sz="14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 Docs Viewer from:</a:t>
            </a:r>
            <a:endParaRPr lang="en-US" altLang="en-US" sz="1400" dirty="0">
              <a:solidFill>
                <a:schemeClr val="accent4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054" name="Rectangle 3"/>
          <p:cNvSpPr>
            <a:spLocks noChangeArrowheads="1"/>
          </p:cNvSpPr>
          <p:nvPr/>
        </p:nvSpPr>
        <p:spPr bwMode="auto">
          <a:xfrm>
            <a:off x="3517973" y="4049713"/>
            <a:ext cx="208582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hlinkClick r:id="rId4"/>
              </a:rPr>
              <a:t>http://CapsuleDocs.com</a:t>
            </a:r>
            <a:endParaRPr lang="en-US" altLang="en-US" sz="1400" dirty="0"/>
          </a:p>
        </p:txBody>
      </p:sp>
      <p:pic>
        <p:nvPicPr>
          <p:cNvPr id="2055" name="Picture 9" descr="cpc_docs_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5763"/>
            <a:ext cx="17716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10" descr="cp_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488" y="338138"/>
            <a:ext cx="132397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On-screen Show (4:3)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2015-08-12T08:32:27Z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qminfo">
    <vt:i4>1</vt:i4>
  </property>
  <property fmtid="{D5CDD505-2E9C-101B-9397-08002B2CF9AE}" pid="3" name="lqmsess">
    <vt:lpwstr>096aecdf-9ba8-4a79-bac1-f5874f56b94e</vt:lpwstr>
  </property>
</Properties>
</file>