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100" d="100"/>
          <a:sy n="100" d="100"/>
        </p:scale>
        <p:origin x="76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0CCE-91EE-4891-8BF1-DAE95DC8369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 [Internal Use] for Check Point employees​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9F54-4195-444F-A185-665BA496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48079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0CCE-91EE-4891-8BF1-DAE95DC8369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 [Internal Use] for Check Point employees​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9F54-4195-444F-A185-665BA496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55285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0CCE-91EE-4891-8BF1-DAE95DC8369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 [Internal Use] for Check Point employees​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9F54-4195-444F-A185-665BA496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3743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0CCE-91EE-4891-8BF1-DAE95DC8369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 [Internal Use] for Check Point employees​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9F54-4195-444F-A185-665BA496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07111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0CCE-91EE-4891-8BF1-DAE95DC8369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 [Internal Use] for Check Point employees​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9F54-4195-444F-A185-665BA496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75121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0CCE-91EE-4891-8BF1-DAE95DC8369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 [Internal Use] for Check Point employees​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9F54-4195-444F-A185-665BA496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3077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0CCE-91EE-4891-8BF1-DAE95DC8369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 [Internal Use] for Check Point employees​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9F54-4195-444F-A185-665BA496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38800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0CCE-91EE-4891-8BF1-DAE95DC8369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 [Internal Use] for Check Point employees​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9F54-4195-444F-A185-665BA496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08252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0CCE-91EE-4891-8BF1-DAE95DC8369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 [Internal Use] for Check Point employees​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9F54-4195-444F-A185-665BA496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7345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0CCE-91EE-4891-8BF1-DAE95DC8369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 [Internal Use] for Check Point employees​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9F54-4195-444F-A185-665BA496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03075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0CCE-91EE-4891-8BF1-DAE95DC8369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 [Internal Use] for Check Point employees​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9F54-4195-444F-A185-665BA496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11692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0CCE-91EE-4891-8BF1-DAE95DC8369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 [Internal Use] for Check Point employees​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A9F54-4195-444F-A185-665BA496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9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859" y="647459"/>
            <a:ext cx="7628281" cy="5563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68878" y="3782291"/>
            <a:ext cx="673331" cy="96427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64719" y="1404851"/>
            <a:ext cx="673331" cy="97536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2509" y="666795"/>
            <a:ext cx="194935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GP00 | </a:t>
            </a:r>
            <a:r>
              <a:rPr lang="fr-FR" sz="15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TeleI0</a:t>
            </a: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GP01 </a:t>
            </a:r>
            <a:r>
              <a:rPr lang="fr-FR" sz="1550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fr-FR" sz="15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TeleI1</a:t>
            </a:r>
          </a:p>
          <a:p>
            <a:pPr algn="ctr"/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GP02 |</a:t>
            </a:r>
            <a:endParaRPr lang="fr-FR" sz="155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GP03 |</a:t>
            </a:r>
            <a:endParaRPr lang="fr-FR" sz="155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GP04 |</a:t>
            </a:r>
            <a:r>
              <a:rPr lang="fr-FR" sz="15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UART1-TX</a:t>
            </a:r>
            <a:endParaRPr lang="fr-FR" sz="155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GP05 |</a:t>
            </a:r>
            <a:r>
              <a:rPr lang="fr-FR" sz="15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UART1-RX</a:t>
            </a:r>
            <a:endParaRPr lang="fr-FR" sz="155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  <a:endParaRPr lang="fr-FR" sz="15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GP06 |</a:t>
            </a:r>
            <a:r>
              <a:rPr lang="fr-FR" sz="15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5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TeleI2</a:t>
            </a:r>
            <a:endParaRPr lang="fr-FR" sz="15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GP07 |</a:t>
            </a:r>
            <a:r>
              <a:rPr lang="fr-FR" sz="15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5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TeleI3</a:t>
            </a:r>
            <a:endParaRPr lang="fr-FR" sz="15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GP08 </a:t>
            </a:r>
            <a:r>
              <a:rPr lang="fr-FR" sz="1550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fr-FR" sz="15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TeleI4</a:t>
            </a:r>
            <a:endParaRPr lang="fr-FR" sz="15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GP09 </a:t>
            </a:r>
            <a:r>
              <a:rPr lang="fr-FR" sz="1550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fr-FR" sz="15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TeleI5</a:t>
            </a:r>
            <a:endParaRPr lang="fr-FR" sz="15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GP10 </a:t>
            </a:r>
            <a:r>
              <a:rPr lang="fr-FR" sz="1550" b="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endParaRPr lang="fr-FR" sz="15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GP11 </a:t>
            </a:r>
            <a:r>
              <a:rPr lang="fr-FR" sz="1550" b="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endParaRPr lang="fr-FR" sz="15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GP12 </a:t>
            </a:r>
            <a:r>
              <a:rPr lang="fr-FR" sz="1550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UART0-TX</a:t>
            </a:r>
            <a:endParaRPr lang="fr-FR" sz="15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GP13 </a:t>
            </a:r>
            <a:r>
              <a:rPr lang="fr-FR" sz="1550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UART0-RX</a:t>
            </a:r>
          </a:p>
          <a:p>
            <a:pPr algn="ctr"/>
            <a:r>
              <a:rPr lang="fr-FR" sz="1550" b="1" dirty="0"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  <a:endParaRPr lang="fr-FR" sz="15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GP14 </a:t>
            </a:r>
            <a:r>
              <a:rPr lang="fr-FR" sz="1550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fr-FR" sz="15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TeleI6</a:t>
            </a: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GP15 </a:t>
            </a:r>
            <a:r>
              <a:rPr lang="fr-FR" sz="1550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fr-FR" sz="15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TeleI7</a:t>
            </a:r>
            <a:endParaRPr lang="en-US" sz="15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10140" y="666795"/>
            <a:ext cx="1486609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VBUS</a:t>
            </a: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VSYS</a:t>
            </a:r>
          </a:p>
          <a:p>
            <a:pPr algn="ctr"/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3V3</a:t>
            </a: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GP24</a:t>
            </a: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ADC_VREF</a:t>
            </a:r>
            <a:endParaRPr lang="fr-FR" sz="15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GP29</a:t>
            </a:r>
            <a:endParaRPr lang="fr-FR" sz="15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  <a:endParaRPr lang="fr-FR" sz="15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GP28</a:t>
            </a:r>
            <a:endParaRPr lang="fr-FR" sz="15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GP27</a:t>
            </a:r>
            <a:endParaRPr lang="fr-FR" sz="15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GP26 | </a:t>
            </a:r>
            <a:r>
              <a:rPr lang="fr-FR" sz="15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LED0</a:t>
            </a:r>
            <a:endParaRPr lang="fr-FR" sz="15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GP22 | </a:t>
            </a:r>
            <a:r>
              <a:rPr lang="fr-FR" sz="15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LED1</a:t>
            </a:r>
            <a:endParaRPr lang="fr-FR" sz="15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GP21 | </a:t>
            </a:r>
            <a:r>
              <a:rPr lang="fr-FR" sz="15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LED2</a:t>
            </a:r>
            <a:endParaRPr lang="fr-FR" sz="15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GP20 | </a:t>
            </a:r>
            <a:r>
              <a:rPr lang="fr-FR" sz="15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LED3</a:t>
            </a:r>
            <a:endParaRPr lang="fr-FR" sz="15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GP19 | </a:t>
            </a:r>
            <a:r>
              <a:rPr lang="fr-FR" sz="15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LED4</a:t>
            </a:r>
            <a:endParaRPr lang="fr-FR" sz="15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GP18 | </a:t>
            </a:r>
            <a:r>
              <a:rPr lang="fr-FR" sz="15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LED5</a:t>
            </a:r>
            <a:endParaRPr lang="fr-FR" sz="15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GP17 | </a:t>
            </a:r>
            <a:r>
              <a:rPr lang="fr-FR" sz="15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LED6</a:t>
            </a:r>
            <a:endParaRPr lang="fr-FR" sz="15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GP16 | </a:t>
            </a:r>
            <a:r>
              <a:rPr lang="fr-FR" sz="15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LED7</a:t>
            </a:r>
            <a:endParaRPr lang="fr-FR" sz="15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e01.alicdn.com/kf/He98ef066fc124968be773e6d203614db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553" y="393700"/>
            <a:ext cx="6096462" cy="609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5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86025" y="857250"/>
            <a:ext cx="7553325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40" r="36390" b="11476"/>
          <a:stretch/>
        </p:blipFill>
        <p:spPr>
          <a:xfrm rot="16200000">
            <a:off x="5585836" y="1513899"/>
            <a:ext cx="1353702" cy="3181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5646352" y="2799287"/>
            <a:ext cx="13391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GP00 | </a:t>
            </a:r>
            <a:r>
              <a:rPr lang="fr-FR" sz="98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TeleI0</a:t>
            </a: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GP01 </a:t>
            </a:r>
            <a:r>
              <a:rPr lang="fr-FR" sz="980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fr-FR" sz="98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TeleI1</a:t>
            </a:r>
          </a:p>
          <a:p>
            <a:pPr algn="ctr"/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GP02 |</a:t>
            </a:r>
            <a:endParaRPr lang="fr-FR" sz="98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GP03 |</a:t>
            </a:r>
            <a:endParaRPr lang="fr-FR" sz="98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GP04 |</a:t>
            </a:r>
            <a:r>
              <a:rPr lang="fr-FR" sz="98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UART1-TX</a:t>
            </a:r>
            <a:endParaRPr lang="fr-FR" sz="98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GP05 |</a:t>
            </a:r>
            <a:r>
              <a:rPr lang="fr-FR" sz="98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UART1-RX</a:t>
            </a:r>
            <a:endParaRPr lang="fr-FR" sz="98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  <a:endParaRPr lang="fr-FR" sz="98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GP06 |</a:t>
            </a:r>
            <a:r>
              <a:rPr lang="fr-FR" sz="98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8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TeleI2</a:t>
            </a:r>
            <a:endParaRPr lang="fr-FR" sz="98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GP07 |</a:t>
            </a:r>
            <a:r>
              <a:rPr lang="fr-FR" sz="98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8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TeleI3</a:t>
            </a:r>
            <a:endParaRPr lang="fr-FR" sz="98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GP08 </a:t>
            </a:r>
            <a:r>
              <a:rPr lang="fr-FR" sz="980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fr-FR" sz="98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TeleI4</a:t>
            </a:r>
            <a:endParaRPr lang="fr-FR" sz="98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GP09 </a:t>
            </a:r>
            <a:r>
              <a:rPr lang="fr-FR" sz="980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fr-FR" sz="98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TeleI5</a:t>
            </a:r>
            <a:endParaRPr lang="fr-FR" sz="98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GP10 </a:t>
            </a:r>
            <a:r>
              <a:rPr lang="fr-FR" sz="980" b="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endParaRPr lang="fr-FR" sz="98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GP11 </a:t>
            </a:r>
            <a:r>
              <a:rPr lang="fr-FR" sz="980" b="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endParaRPr lang="fr-FR" sz="98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GP12 </a:t>
            </a:r>
            <a:r>
              <a:rPr lang="fr-FR" sz="980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UART0-TX</a:t>
            </a:r>
            <a:endParaRPr lang="fr-FR" sz="98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GP13 </a:t>
            </a:r>
            <a:r>
              <a:rPr lang="fr-FR" sz="980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UART0-RX</a:t>
            </a:r>
          </a:p>
          <a:p>
            <a:pPr algn="ctr"/>
            <a:r>
              <a:rPr lang="fr-FR" sz="980" b="1" dirty="0"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  <a:endParaRPr lang="fr-FR" sz="98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GP14 </a:t>
            </a:r>
            <a:r>
              <a:rPr lang="fr-FR" sz="980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fr-FR" sz="98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TeleI6</a:t>
            </a: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GP15 </a:t>
            </a:r>
            <a:r>
              <a:rPr lang="fr-FR" sz="980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fr-FR" sz="98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TeleI7</a:t>
            </a:r>
            <a:endParaRPr lang="en-US" sz="98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5811689" y="386048"/>
            <a:ext cx="100849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VBUS</a:t>
            </a: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VSYS</a:t>
            </a:r>
          </a:p>
          <a:p>
            <a:pPr algn="ctr"/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3V3</a:t>
            </a: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GP24</a:t>
            </a: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ADC_VREF</a:t>
            </a:r>
            <a:endParaRPr lang="fr-FR" sz="98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GP29</a:t>
            </a:r>
            <a:endParaRPr lang="fr-FR" sz="98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  <a:endParaRPr lang="fr-FR" sz="98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GP28</a:t>
            </a:r>
            <a:endParaRPr lang="fr-FR" sz="98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GP27</a:t>
            </a:r>
            <a:endParaRPr lang="fr-FR" sz="98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GP26 | </a:t>
            </a:r>
            <a:r>
              <a:rPr lang="fr-FR" sz="98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LED0</a:t>
            </a:r>
            <a:endParaRPr lang="fr-FR" sz="98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GP22 | </a:t>
            </a:r>
            <a:r>
              <a:rPr lang="fr-FR" sz="98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LED1</a:t>
            </a:r>
            <a:endParaRPr lang="fr-FR" sz="98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GP21 | </a:t>
            </a:r>
            <a:r>
              <a:rPr lang="fr-FR" sz="98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LED2</a:t>
            </a:r>
            <a:endParaRPr lang="fr-FR" sz="98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GP20 | </a:t>
            </a:r>
            <a:r>
              <a:rPr lang="fr-FR" sz="98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LED3</a:t>
            </a:r>
            <a:endParaRPr lang="fr-FR" sz="98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GP19 | </a:t>
            </a:r>
            <a:r>
              <a:rPr lang="fr-FR" sz="98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LED4</a:t>
            </a:r>
            <a:endParaRPr lang="fr-FR" sz="98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GP18 | </a:t>
            </a:r>
            <a:r>
              <a:rPr lang="fr-FR" sz="98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LED5</a:t>
            </a:r>
            <a:endParaRPr lang="fr-FR" sz="98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GP17 | </a:t>
            </a:r>
            <a:r>
              <a:rPr lang="fr-FR" sz="98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LED6</a:t>
            </a:r>
            <a:endParaRPr lang="fr-FR" sz="98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GP16 | </a:t>
            </a:r>
            <a:r>
              <a:rPr lang="fr-FR" sz="98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LED7</a:t>
            </a:r>
            <a:endParaRPr lang="fr-FR" sz="98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16200000">
            <a:off x="5607883" y="-865666"/>
            <a:ext cx="1416108" cy="205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JACK 24V</a:t>
            </a:r>
            <a:endParaRPr lang="fr-FR" sz="98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8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Bornier 2p 24V</a:t>
            </a:r>
          </a:p>
          <a:p>
            <a:r>
              <a:rPr lang="fr-FR" sz="98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Bornier 2p 5V</a:t>
            </a:r>
            <a:endParaRPr lang="fr-FR" sz="98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8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Bornier 3p UART1</a:t>
            </a:r>
          </a:p>
          <a:p>
            <a:r>
              <a:rPr lang="fr-FR" sz="98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Bornier 3p UART2</a:t>
            </a:r>
          </a:p>
          <a:p>
            <a:r>
              <a:rPr lang="fr-FR" sz="98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LED0</a:t>
            </a:r>
          </a:p>
          <a:p>
            <a:r>
              <a:rPr lang="fr-FR" sz="98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LED1</a:t>
            </a:r>
          </a:p>
          <a:p>
            <a:r>
              <a:rPr lang="fr-FR" sz="98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LED2</a:t>
            </a:r>
          </a:p>
          <a:p>
            <a:r>
              <a:rPr lang="fr-FR" sz="98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LED3</a:t>
            </a:r>
          </a:p>
          <a:p>
            <a:r>
              <a:rPr lang="fr-FR" sz="98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LED4</a:t>
            </a:r>
          </a:p>
          <a:p>
            <a:r>
              <a:rPr lang="fr-FR" sz="98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LED5</a:t>
            </a:r>
          </a:p>
          <a:p>
            <a:r>
              <a:rPr lang="fr-FR" sz="98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LED6</a:t>
            </a:r>
          </a:p>
          <a:p>
            <a:r>
              <a:rPr lang="fr-FR" sz="98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LED7</a:t>
            </a:r>
            <a:endParaRPr lang="fr-FR" sz="98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5553359" y="5370609"/>
            <a:ext cx="1525155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8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Bornier 2p TeleI0</a:t>
            </a:r>
          </a:p>
          <a:p>
            <a:r>
              <a:rPr lang="fr-FR" sz="98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Bornier 2p </a:t>
            </a:r>
            <a:r>
              <a:rPr lang="fr-FR" sz="98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TeleI1</a:t>
            </a:r>
          </a:p>
          <a:p>
            <a:r>
              <a:rPr lang="fr-FR" sz="98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Bornier 2p TeleI2</a:t>
            </a:r>
          </a:p>
          <a:p>
            <a:r>
              <a:rPr lang="fr-FR" sz="98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Bornier </a:t>
            </a:r>
            <a:r>
              <a:rPr lang="fr-FR" sz="98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2p </a:t>
            </a:r>
            <a:r>
              <a:rPr lang="fr-FR" sz="98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TeleI3</a:t>
            </a:r>
            <a:endParaRPr lang="fr-FR" sz="98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8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Bornier 2p </a:t>
            </a:r>
            <a:r>
              <a:rPr lang="fr-FR" sz="98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TeleI4</a:t>
            </a:r>
            <a:endParaRPr lang="fr-FR" sz="98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8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Bornier 2p </a:t>
            </a:r>
            <a:r>
              <a:rPr lang="fr-FR" sz="98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TeleI5</a:t>
            </a:r>
            <a:endParaRPr lang="fr-FR" sz="98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8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Bornier 2p </a:t>
            </a:r>
            <a:r>
              <a:rPr lang="fr-FR" sz="98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TeleI6</a:t>
            </a:r>
            <a:endParaRPr lang="fr-FR" sz="98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8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Bornier </a:t>
            </a:r>
            <a:r>
              <a:rPr lang="fr-FR" sz="98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2p </a:t>
            </a:r>
            <a:r>
              <a:rPr lang="fr-FR" sz="98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TeleI7</a:t>
            </a:r>
            <a:endParaRPr lang="fr-FR" sz="98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98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28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214</Words>
  <Application>Microsoft Office PowerPoint</Application>
  <PresentationFormat>Widescreen</PresentationFormat>
  <Paragraphs>101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Benoit Devijver</cp:lastModifiedBy>
  <cp:revision>9</cp:revision>
  <dcterms:created xsi:type="dcterms:W3CDTF">2018-12-12T08:41:56Z</dcterms:created>
  <dcterms:modified xsi:type="dcterms:W3CDTF">2022-05-04T12:57:23Z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InternalUse</vt:lpwstr>
  </property>
  <property fmtid="{D5CDD505-2E9C-101B-9397-08002B2CF9AE}" pid="3" name="ClassificationDisplay">
    <vt:lpwstr>[Internal Use] for Check Point employees</vt:lpwstr>
  </property>
  <property fmtid="{D5CDD505-2E9C-101B-9397-08002B2CF9AE}" pid="4" name="Verifier">
    <vt:lpwstr>JCEwLDQnJCgzJJU=</vt:lpwstr>
  </property>
  <property fmtid="{D5CDD505-2E9C-101B-9397-08002B2CF9AE}" pid="5" name="PolicyName">
    <vt:lpwstr>JCEwLDQnJChGgoM3</vt:lpwstr>
  </property>
  <property fmtid="{D5CDD505-2E9C-101B-9397-08002B2CF9AE}" pid="6" name="PolicyID">
    <vt:lpwstr>Xn1xLyMoIHRLbpYweH1xM2BqXnAmIDFaeWN5i1lCenBEeich</vt:lpwstr>
  </property>
  <property fmtid="{D5CDD505-2E9C-101B-9397-08002B2CF9AE}" pid="7" name="DomainID">
    <vt:lpwstr>XX90eXZ5dXRLZ0Bif311YmRpXnh1dWRaeWR4X1tEeHVDeHV1</vt:lpwstr>
  </property>
  <property fmtid="{D5CDD505-2E9C-101B-9397-08002B2CF9AE}" pid="8" name="HText">
    <vt:lpwstr>NoYqPSM7KyWKdyUhKo1lNDsrU4stIDecaYQnhoWAaCCeOCkqLYyBgA==</vt:lpwstr>
  </property>
  <property fmtid="{D5CDD505-2E9C-101B-9397-08002B2CF9AE}" pid="9" name="FText">
    <vt:lpwstr>NoYqPSM7KyWKdyUhKo1lNDsrU4stIDecaYQnhoWAaCCeOCkqLYyBgA==</vt:lpwstr>
  </property>
  <property fmtid="{D5CDD505-2E9C-101B-9397-08002B2CF9AE}" pid="10" name="WMark">
    <vt:lpwstr/>
  </property>
  <property fmtid="{D5CDD505-2E9C-101B-9397-08002B2CF9AE}" pid="11" name="Set">
    <vt:lpwstr>OT0xLA==</vt:lpwstr>
  </property>
  <property fmtid="{D5CDD505-2E9C-101B-9397-08002B2CF9AE}" pid="12" name="Version">
    <vt:lpwstr>Xw==</vt:lpwstr>
  </property>
</Properties>
</file>