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480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552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374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071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7512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30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388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825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734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30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116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9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59" y="647459"/>
            <a:ext cx="7628281" cy="5563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68878" y="4239491"/>
            <a:ext cx="673331" cy="5070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64719" y="1873140"/>
            <a:ext cx="673331" cy="5070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2509" y="666795"/>
            <a:ext cx="194935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GP00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TeleI0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GP01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TeleI1</a:t>
            </a:r>
          </a:p>
          <a:p>
            <a:pPr algn="ctr"/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GP02 |</a:t>
            </a:r>
            <a:endParaRPr lang="fr-FR" sz="155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GP03 |</a:t>
            </a:r>
            <a:endParaRPr lang="fr-FR" sz="155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GP04 |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UART1-TX</a:t>
            </a:r>
            <a:endParaRPr lang="fr-FR" sz="155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GP05 |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UART1-RX</a:t>
            </a:r>
            <a:endParaRPr lang="fr-FR" sz="155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155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GP06 |</a:t>
            </a:r>
            <a:r>
              <a:rPr lang="fr-FR" sz="15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TeleI2</a:t>
            </a:r>
            <a:endParaRPr lang="fr-F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GP07 |</a:t>
            </a:r>
            <a:r>
              <a:rPr lang="fr-FR" sz="15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TeleI3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GP08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TeleI4</a:t>
            </a:r>
            <a:endParaRPr lang="fr-F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GP09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TeleI5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GP10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lang="fr-F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GP11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lang="fr-F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GP12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UART0-TX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GP13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UART0-RX</a:t>
            </a:r>
          </a:p>
          <a:p>
            <a:pPr algn="ctr"/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endParaRPr lang="fr-F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GP14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TeleI6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GP15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TeleI7</a:t>
            </a:r>
            <a:endParaRPr lang="en-US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10140" y="666795"/>
            <a:ext cx="148660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VBUS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VSYS</a:t>
            </a:r>
          </a:p>
          <a:p>
            <a:pPr algn="ctr"/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3V3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GP24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ADC_VREF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GP29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GP28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GP27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GP26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LED0</a:t>
            </a:r>
            <a:endParaRPr lang="fr-FR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GP22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LED1</a:t>
            </a:r>
            <a:endParaRPr lang="fr-FR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GP21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</a:t>
            </a:r>
            <a:endParaRPr lang="fr-FR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GP20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LED3</a:t>
            </a:r>
            <a:endParaRPr lang="fr-FR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GP19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LED4</a:t>
            </a:r>
            <a:endParaRPr lang="fr-FR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GP18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LED5</a:t>
            </a:r>
            <a:endParaRPr lang="fr-FR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GP17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LED6</a:t>
            </a:r>
            <a:endParaRPr lang="fr-FR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GP16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LED7</a:t>
            </a:r>
            <a:endParaRPr lang="fr-FR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84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Benoit Devijver</cp:lastModifiedBy>
  <cp:revision>5</cp:revision>
  <dcterms:created xsi:type="dcterms:W3CDTF">2018-12-12T08:41:56Z</dcterms:created>
  <dcterms:modified xsi:type="dcterms:W3CDTF">2022-05-04T11:02:31Z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</Properties>
</file>