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7" r:id="rId9"/>
    <p:sldId id="269" r:id="rId10"/>
    <p:sldId id="268" r:id="rId11"/>
    <p:sldId id="261" r:id="rId12"/>
    <p:sldId id="271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9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5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58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5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9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7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B223F3-7662-4626-8C43-18B1C0A8C43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C29D-54E1-4B43-A9D4-765D9D659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4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aine.maps.arcgis.com/apps/opsdashboard/index.html#/e75b7fd2606247188e87d31857266fe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urvey123.arcgis.com/share/a82311058e4a4863b5fcc3abee9bb0cb/resul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i.com/en-us/arcgis/products/field-operations/overview/epa-integrates-emergency-respon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g.is/1HOyf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A2AE-59E2-4414-BB66-1270FF937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Rapid Assessment Team (RAT) Field Reporting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E33B7-6038-4BD2-BA18-3A4C85DA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DeVoe, Maine Department of Marine Resources</a:t>
            </a:r>
          </a:p>
          <a:p>
            <a:r>
              <a:rPr lang="en-US" dirty="0"/>
              <a:t>Area committee meeting December 5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71879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Survey123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25B20-7418-40FF-A9B5-2E506B21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05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Web Map SITL 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BFAFA-2C98-4317-B84A-D9BA35B9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983"/>
            <a:ext cx="12192000" cy="58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4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Record 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07161-C6CD-488E-80D0-97E4FF6E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983"/>
            <a:ext cx="12192000" cy="577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2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Piscataqua</a:t>
            </a:r>
            <a:r>
              <a:rPr lang="en-US" dirty="0"/>
              <a:t>  River Exercise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A0D2-9822-44F2-BA3C-0E6A487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Survey123 used by RAT teams during exercise</a:t>
            </a:r>
          </a:p>
          <a:p>
            <a:r>
              <a:rPr lang="en-US" dirty="0"/>
              <a:t>Reports viewed on web map in real-time</a:t>
            </a:r>
          </a:p>
          <a:p>
            <a:r>
              <a:rPr lang="en-US" dirty="0"/>
              <a:t>Results transcribed into ICS-209-CG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3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A0D2-9822-44F2-BA3C-0E6A487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Survey123 guidance into Area Contingency Plan</a:t>
            </a:r>
          </a:p>
          <a:p>
            <a:r>
              <a:rPr lang="en-US" dirty="0"/>
              <a:t>Add drop-downs to form, customize form for different potential response scenarios</a:t>
            </a:r>
          </a:p>
          <a:p>
            <a:r>
              <a:rPr lang="en-US" dirty="0"/>
              <a:t>Use Microsoft Flow to trigger emails/push notifications as reports are submitted</a:t>
            </a:r>
          </a:p>
          <a:p>
            <a:r>
              <a:rPr lang="en-US" dirty="0"/>
              <a:t>Possibility of ArcGIS Online subscription for USCG</a:t>
            </a:r>
          </a:p>
          <a:p>
            <a:r>
              <a:rPr lang="en-US" dirty="0"/>
              <a:t>Better use of web map/dashboards in Common Operating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0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A0D2-9822-44F2-BA3C-0E6A487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 Goetz, ENS USCG for assistance in testing/deploying form</a:t>
            </a:r>
          </a:p>
          <a:p>
            <a:r>
              <a:rPr lang="en-US" dirty="0"/>
              <a:t>PRES 2019 RAT Team Members</a:t>
            </a:r>
          </a:p>
          <a:p>
            <a:r>
              <a:rPr lang="en-US" dirty="0"/>
              <a:t>Area Contingency Plan Update Group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06FB-7B43-4E6A-A6E9-4DD347A0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Rapid Assessment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13CD-C6DC-4B5A-9574-96C25996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RATs provide first looks from the field during spill response, identifying targets for response and affected areas.</a:t>
            </a:r>
          </a:p>
          <a:p>
            <a:r>
              <a:rPr lang="en-US" dirty="0"/>
              <a:t>Not as much detail/quantification as Shoreline Cleanup and Assessment Technique (SCAT).</a:t>
            </a:r>
          </a:p>
          <a:p>
            <a:r>
              <a:rPr lang="en-US" dirty="0"/>
              <a:t>Field reports are submitted to Situation Unit Leader (SITL) via ICS-209-CG Incident Status Summary .</a:t>
            </a:r>
          </a:p>
        </p:txBody>
      </p:sp>
    </p:spTree>
    <p:extLst>
      <p:ext uri="{BB962C8B-B14F-4D97-AF65-F5344CB8AC3E}">
        <p14:creationId xmlns:p14="http://schemas.microsoft.com/office/powerpoint/2010/main" val="41818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B158-1193-43A1-8F87-5E10B5ED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MS Word Form 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C2623B-5F27-44BB-9408-A03288F4B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693" y="1438652"/>
            <a:ext cx="5503893" cy="53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Survey123/ArcGIS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A0D2-9822-44F2-BA3C-0E6A487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Online is available to all Maine state agencies</a:t>
            </a:r>
          </a:p>
          <a:p>
            <a:r>
              <a:rPr lang="en-US" dirty="0"/>
              <a:t>Used to host/view/collect tabular and spatial data, maps, web apps</a:t>
            </a:r>
          </a:p>
          <a:p>
            <a:r>
              <a:rPr lang="en-US" dirty="0"/>
              <a:t>Survey123 is a web/mobile form builder that is part of ArcGIS Online</a:t>
            </a:r>
          </a:p>
          <a:p>
            <a:r>
              <a:rPr lang="en-US" dirty="0"/>
              <a:t>A single license can collect form data from an unlimited number of “public” users</a:t>
            </a:r>
          </a:p>
          <a:p>
            <a:r>
              <a:rPr lang="en-US" dirty="0"/>
              <a:t>Runs in browser or offline if Survey123 app is installed</a:t>
            </a:r>
          </a:p>
          <a:p>
            <a:r>
              <a:rPr lang="en-US" dirty="0"/>
              <a:t>Survey123 has previously been used by the EPA/USCG for </a:t>
            </a:r>
            <a:r>
              <a:rPr lang="en-US" dirty="0">
                <a:hlinkClick r:id="rId2"/>
              </a:rPr>
              <a:t>documenting response targets</a:t>
            </a:r>
            <a:r>
              <a:rPr lang="en-US" dirty="0"/>
              <a:t> after Hurricane Irma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Survey123 Form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B80E8-D854-4B69-ACC6-82C9075BC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71" y="92279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Survey123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16FA1-25AD-4814-990D-B5A7E1D6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83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7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Survey123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B8DA-057F-443A-83D3-75FAE5E7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14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Survey123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B540F-BE88-43C2-ADE2-26D723A9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6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1D7-38B5-4958-B11F-22635882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Survey123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FF5D6-5E2D-4F55-B05A-58C9C64D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78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289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Rapid Assessment Team (RAT) Field Reporting Tools</vt:lpstr>
      <vt:lpstr>Role of Rapid Assessment Teams</vt:lpstr>
      <vt:lpstr>Existing MS Word Form -</vt:lpstr>
      <vt:lpstr>Survey123/ArcGIS Online</vt:lpstr>
      <vt:lpstr>Survey123 Form</vt:lpstr>
      <vt:lpstr>Survey123 Form</vt:lpstr>
      <vt:lpstr>Survey123 Form</vt:lpstr>
      <vt:lpstr>Survey123 Form</vt:lpstr>
      <vt:lpstr>Survey123 Form</vt:lpstr>
      <vt:lpstr>Survey123 Form</vt:lpstr>
      <vt:lpstr>Web Map SITL View</vt:lpstr>
      <vt:lpstr>Record View</vt:lpstr>
      <vt:lpstr>Piscataqua  River Exercise 2019</vt:lpstr>
      <vt:lpstr>Future work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Assessment Team (RAT) Field Reporting</dc:title>
  <dc:creator>Bill DeVoe</dc:creator>
  <cp:lastModifiedBy>Bill DeVoe</cp:lastModifiedBy>
  <cp:revision>10</cp:revision>
  <dcterms:created xsi:type="dcterms:W3CDTF">2019-12-04T15:45:32Z</dcterms:created>
  <dcterms:modified xsi:type="dcterms:W3CDTF">2019-12-04T16:45:00Z</dcterms:modified>
</cp:coreProperties>
</file>