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usercontent.com/bdfzoier/Monkey_Type/master/result/test2-mn4mx10-1000words-loop100/gen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0521-88A6-4B18-B4E1-3643289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量化分析部分，我们还需要两个部分： 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，分别判断单词是否存在我们使用的小词库，以及网上找到的可看为包含所有单词（</a:t>
                </a:r>
                <a:r>
                  <a:rPr lang="en-US" altLang="zh-CN" dirty="0"/>
                  <a:t>479000</a:t>
                </a:r>
                <a:r>
                  <a:rPr lang="zh-CN" altLang="zh-CN" dirty="0"/>
                  <a:t>个单词）的大词库。 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，计数。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，我们首先设计了一个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  <m:r>
                      <a:rPr lang="en-US" altLang="zh-CN" i="1"/>
                      <m:t>(4300·</m:t>
                    </m:r>
                    <m:r>
                      <m:rPr>
                        <m:sty m:val="p"/>
                      </m:rPr>
                      <a:rPr lang="en-US" altLang="zh-CN"/>
                      <m:t>log</m:t>
                    </m:r>
                    <m:r>
                      <a:rPr lang="en-US" altLang="zh-CN" i="1"/>
                      <m:t>4300·|</m:t>
                    </m:r>
                    <m:r>
                      <a:rPr lang="en-US" altLang="zh-CN" i="1"/>
                      <m:t>𝑠</m:t>
                    </m:r>
                    <m:r>
                      <a:rPr lang="en-US" altLang="zh-CN" i="1"/>
                      <m:t>|)≈</m:t>
                    </m:r>
                    <m:r>
                      <a:rPr lang="en-US" altLang="zh-CN" i="1"/>
                      <m:t>𝛩</m:t>
                    </m:r>
                    <m:r>
                      <a:rPr lang="en-US" altLang="zh-CN" i="1"/>
                      <m:t>(500000)</m:t>
                    </m:r>
                  </m:oMath>
                </a14:m>
                <a:r>
                  <a:rPr lang="zh-CN" altLang="zh-CN" dirty="0"/>
                  <a:t>的暴力算法，在谢梓涵经过字典树优化之后直接将复杂度降到了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  <m:r>
                      <a:rPr lang="en-US" altLang="zh-CN" i="1"/>
                      <m:t>(26·|</m:t>
                    </m:r>
                    <m:r>
                      <a:rPr lang="en-US" altLang="zh-CN" i="1"/>
                      <m:t>𝑠</m:t>
                    </m:r>
                    <m:r>
                      <a:rPr lang="en-US" altLang="zh-CN" i="1"/>
                      <m:t>|)≈</m:t>
                    </m:r>
                    <m:r>
                      <a:rPr lang="en-US" altLang="zh-CN" i="1"/>
                      <m:t>𝛩</m:t>
                    </m:r>
                    <m:r>
                      <a:rPr lang="en-US" altLang="zh-CN" i="1"/>
                      <m:t>(300)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zh-CN" altLang="zh-CN" strike="sngStrike" dirty="0"/>
                  <a:t>不论是保护电脑健康能力还是</a:t>
                </a:r>
                <a:r>
                  <a:rPr lang="zh-CN" altLang="zh-CN" dirty="0"/>
                  <a:t>时间和空间占用量都有所减少。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，我们在测试中采用了深度为</a:t>
                </a:r>
                <a:r>
                  <a:rPr lang="en-US" altLang="zh-CN" dirty="0"/>
                  <a:t>4~10</a:t>
                </a:r>
                <a:r>
                  <a:rPr lang="zh-CN" altLang="zh-CN" dirty="0"/>
                  <a:t>的随机生成函数。</a:t>
                </a:r>
              </a:p>
              <a:p>
                <a:r>
                  <a:rPr lang="zh-CN" altLang="zh-CN" dirty="0"/>
                  <a:t>经过计数，我们发现在生成的一千个单词中，有</a:t>
                </a:r>
                <a:r>
                  <a:rPr lang="en-US" altLang="zh-CN" dirty="0"/>
                  <a:t>214</a:t>
                </a:r>
                <a:r>
                  <a:rPr lang="zh-CN" altLang="zh-CN" dirty="0"/>
                  <a:t>个是英语单词（存在大词库中），有</a:t>
                </a:r>
                <a:r>
                  <a:rPr lang="en-US" altLang="zh-CN" dirty="0"/>
                  <a:t>47</a:t>
                </a:r>
                <a:r>
                  <a:rPr lang="zh-CN" altLang="zh-CN" dirty="0"/>
                  <a:t>个是</a:t>
                </a:r>
                <a:r>
                  <a:rPr lang="en-US" altLang="zh-CN" dirty="0"/>
                  <a:t>4300</a:t>
                </a:r>
                <a:r>
                  <a:rPr lang="zh-CN" altLang="zh-CN" dirty="0"/>
                  <a:t>个单词的小词库中有的单词，而剩下的单词大多都与真正的英语单词十分相像。（所有生成的单词见</a:t>
                </a:r>
                <a:r>
                  <a:rPr lang="en-US" altLang="zh-CN" b="1" dirty="0" err="1">
                    <a:hlinkClick r:id="rId2"/>
                  </a:rPr>
                  <a:t>这里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806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马尔可夫链指的是一条链，当在这条链上进行随机移动时，第</a:t>
            </a:r>
            <a:r>
              <a:rPr lang="en-US" altLang="zh-CN" dirty="0" err="1"/>
              <a:t>i</a:t>
            </a:r>
            <a:r>
              <a:rPr lang="zh-CN" altLang="zh-CN" dirty="0"/>
              <a:t>次移动不受到任何历史移动的影响。对于我们进行单词生成，或者生成有意义的句子这类算法时，而下一个移动到达的的地方是在该节点的所有子节点中随机选择的，每一个子节点被选中的概率与其出现的次数成正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在这里，我们可以发现，其实我们建出的图并不是传说中的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无权图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，假设一条边从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连向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，那么它的权值实际上是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𝑝𝑟𝑜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  <m:sub>
                            <m:r>
                              <a:rPr lang="en-US" altLang="zh-CN" i="1"/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𝑤</m:t>
                            </m:r>
                            <m:r>
                              <a:rPr lang="en-US" altLang="zh-CN" i="1"/>
                              <m:t>∈</m:t>
                            </m:r>
                            <m:r>
                              <a:rPr lang="en-US" altLang="zh-CN" i="1"/>
                              <m:t>𝑛𝑥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𝑡</m:t>
                                </m:r>
                              </m:e>
                              <m:sub>
                                <m:r>
                                  <a:rPr lang="en-US" altLang="zh-CN" i="1"/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/>
                              <m:t>​</m:t>
                            </m:r>
                          </m:sup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</m:nary>
                        <m:r>
                          <a:rPr lang="en-US" altLang="zh-CN" i="1"/>
                          <m:t>𝑟𝑜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  <m:sub>
                            <m:r>
                              <a:rPr lang="en-US" altLang="zh-CN" i="1"/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/>
                      <m:t>𝑛𝑥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𝑡</m:t>
                        </m:r>
                      </m:e>
                      <m:sub>
                        <m:r>
                          <a:rPr lang="en-US" altLang="zh-CN" i="1"/>
                          <m:t>𝑢</m:t>
                        </m:r>
                      </m:sub>
                    </m:sSub>
                  </m:oMath>
                </a14:m>
                <a:r>
                  <a:rPr lang="zh-CN" altLang="zh-CN" dirty="0"/>
                  <a:t>为所有</a:t>
                </a:r>
                <a14:m>
                  <m:oMath xmlns:m="http://schemas.openxmlformats.org/officeDocument/2006/math">
                    <m:r>
                      <a:rPr lang="en-US" altLang="zh-CN" i="1"/>
                      <m:t>𝑢</m:t>
                    </m:r>
                  </m:oMath>
                </a14:m>
                <a:r>
                  <a:rPr lang="zh-CN" altLang="zh-CN" dirty="0"/>
                  <a:t>的后继节点。同时，该图满足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𝑣</m:t>
                        </m:r>
                        <m:r>
                          <a:rPr lang="en-US" altLang="zh-CN" i="1"/>
                          <m:t>∈</m:t>
                        </m:r>
                        <m:r>
                          <a:rPr lang="en-US" altLang="zh-CN" i="1"/>
                          <m:t>𝑛𝑥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𝑡</m:t>
                            </m:r>
                          </m:e>
                          <m:sub>
                            <m:r>
                              <a:rPr lang="en-US" altLang="zh-CN" i="1"/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/>
                          <m:t>​</m:t>
                        </m:r>
                      </m:sup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𝑊</m:t>
                            </m:r>
                          </m:e>
                          <m:sub>
                            <m:r>
                              <a:rPr lang="en-US" altLang="zh-CN" i="1"/>
                              <m:t>𝑢</m:t>
                            </m:r>
                            <m:r>
                              <a:rPr lang="en-US" altLang="zh-CN" i="1"/>
                              <m:t>,</m:t>
                            </m:r>
                            <m:r>
                              <a:rPr lang="en-US" altLang="zh-CN" i="1"/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i="1"/>
                      <m:t>=1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𝑊</m:t>
                        </m:r>
                      </m:e>
                      <m:sub>
                        <m:r>
                          <a:rPr lang="en-US" altLang="zh-CN" i="1"/>
                          <m:t>𝑢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𝑣</m:t>
                        </m:r>
                      </m:sub>
                    </m:sSub>
                  </m:oMath>
                </a14:m>
                <a:r>
                  <a:rPr lang="zh-CN" altLang="zh-CN" dirty="0"/>
                  <a:t>表示边</a:t>
                </a:r>
                <a14:m>
                  <m:oMath xmlns:m="http://schemas.openxmlformats.org/officeDocument/2006/math">
                    <m:r>
                      <a:rPr lang="en-US" altLang="zh-CN" i="1"/>
                      <m:t>&lt;</m:t>
                    </m:r>
                    <m:r>
                      <a:rPr lang="en-US" altLang="zh-CN" i="1"/>
                      <m:t>𝑢</m:t>
                    </m:r>
                    <m:r>
                      <a:rPr lang="en-US" altLang="zh-CN" i="1"/>
                      <m:t>,</m:t>
                    </m:r>
                    <m:r>
                      <a:rPr lang="en-US" altLang="zh-CN" i="1"/>
                      <m:t>𝑣</m:t>
                    </m:r>
                    <m:r>
                      <a:rPr lang="en-US" altLang="zh-CN" i="1"/>
                      <m:t>&gt;</m:t>
                    </m:r>
                  </m:oMath>
                </a14:m>
                <a:r>
                  <a:rPr lang="zh-CN" altLang="zh-CN" dirty="0"/>
                  <a:t>的权值。</a:t>
                </a:r>
              </a:p>
              <a:p>
                <a:r>
                  <a:rPr lang="zh-CN" altLang="zh-CN" dirty="0"/>
                  <a:t>可见，我们建的模型其实就是一个马尔可夫链，因为我们这个图是静态的，所以每次移动不会受到任何历史移动的影响。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5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54</TotalTime>
  <Words>1865</Words>
  <Application>Microsoft Office PowerPoint</Application>
  <PresentationFormat>全屏显示(4:3)</PresentationFormat>
  <Paragraphs>134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幼圆</vt:lpstr>
      <vt:lpstr>Arial</vt:lpstr>
      <vt:lpstr>Cambria</vt:lpstr>
      <vt:lpstr>Cambria Math</vt:lpstr>
      <vt:lpstr>Wingdings</vt:lpstr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 – 实现过程 （单词库）</vt:lpstr>
      <vt:lpstr>5 – 实现过程 （分开单词）</vt:lpstr>
      <vt:lpstr>5 – 实现过程 （存储数据）</vt:lpstr>
      <vt:lpstr>5 – 实现过程 （随机一个组合）</vt:lpstr>
      <vt:lpstr>5 – 实现过程 （随机一个组合）</vt:lpstr>
      <vt:lpstr>5 – 实现过程 （随机一个组合）</vt:lpstr>
      <vt:lpstr>5 – 实现过程 （DFS生成伪单词）</vt:lpstr>
      <vt:lpstr>5 – 实现过程 （DFS生成伪单词）</vt:lpstr>
      <vt:lpstr>5 – 实现过程</vt:lpstr>
      <vt:lpstr>6 与马尔可夫链的关系？</vt:lpstr>
      <vt:lpstr>6 与马尔可夫链的关系？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xie zihan</cp:lastModifiedBy>
  <cp:revision>9</cp:revision>
  <dcterms:created xsi:type="dcterms:W3CDTF">2019-06-28T00:26:07Z</dcterms:created>
  <dcterms:modified xsi:type="dcterms:W3CDTF">2019-06-28T01:50:44Z</dcterms:modified>
</cp:coreProperties>
</file>