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4" y="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w.githubusercontent.com/bdfzoier/Monkey_Type/master/result/test2-mn4mx10-1000words-loop100/gen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ongzitea/article/details/8864122" TargetMode="External"/><Relationship Id="rId2" Type="http://schemas.openxmlformats.org/officeDocument/2006/relationships/hyperlink" Target="https://github.com/dwyl/english-word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0521-88A6-4B18-B4E1-3643289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量化分析部分，我们还需要两个部分： 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，分别判断单词是否存在我们使用的小词库，以及网上找到的可看为包含所有单词（</a:t>
                </a:r>
                <a:r>
                  <a:rPr lang="en-US" altLang="zh-CN" dirty="0"/>
                  <a:t>479000</a:t>
                </a:r>
                <a:r>
                  <a:rPr lang="zh-CN" altLang="zh-CN" dirty="0"/>
                  <a:t>个单词）的大词库。 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，计数。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，我们首先设计了一个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(4300·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4300·|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(500000)</m:t>
                    </m:r>
                  </m:oMath>
                </a14:m>
                <a:r>
                  <a:rPr lang="zh-CN" altLang="zh-CN" dirty="0"/>
                  <a:t>的暴力算法，在谢梓涵经过字典树优化之后直接将复杂度降到了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(26·|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(300)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zh-CN" altLang="zh-CN" strike="sngStrike" dirty="0"/>
                  <a:t>不论是保护电脑健康能力还是</a:t>
                </a:r>
                <a:r>
                  <a:rPr lang="zh-CN" altLang="zh-CN" dirty="0"/>
                  <a:t>时间和空间占用量都有所减少。</a:t>
                </a:r>
              </a:p>
              <a:p>
                <a:r>
                  <a:rPr lang="zh-CN" altLang="zh-CN" dirty="0"/>
                  <a:t>对于部分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，我们在测试中采用了深度为</a:t>
                </a:r>
                <a:r>
                  <a:rPr lang="en-US" altLang="zh-CN" dirty="0"/>
                  <a:t>4~10</a:t>
                </a:r>
                <a:r>
                  <a:rPr lang="zh-CN" altLang="zh-CN" dirty="0"/>
                  <a:t>的随机生成函数。</a:t>
                </a:r>
              </a:p>
              <a:p>
                <a:r>
                  <a:rPr lang="zh-CN" altLang="zh-CN" dirty="0"/>
                  <a:t>经过计数，我们发现在生成的一千个单词中，有</a:t>
                </a:r>
                <a:r>
                  <a:rPr lang="en-US" altLang="zh-CN" dirty="0"/>
                  <a:t>214</a:t>
                </a:r>
                <a:r>
                  <a:rPr lang="zh-CN" altLang="zh-CN" dirty="0"/>
                  <a:t>个是英语单词（存在大词库中），有</a:t>
                </a:r>
                <a:r>
                  <a:rPr lang="en-US" altLang="zh-CN" dirty="0"/>
                  <a:t>47</a:t>
                </a:r>
                <a:r>
                  <a:rPr lang="zh-CN" altLang="zh-CN" dirty="0"/>
                  <a:t>个是</a:t>
                </a:r>
                <a:r>
                  <a:rPr lang="en-US" altLang="zh-CN" dirty="0"/>
                  <a:t>4300</a:t>
                </a:r>
                <a:r>
                  <a:rPr lang="zh-CN" altLang="zh-CN" dirty="0"/>
                  <a:t>个单词的小词库中有的单词，而剩下的单词大多都与真正的英语单词十分相像。（所有生成的单词见</a:t>
                </a:r>
                <a:r>
                  <a:rPr lang="en-US" altLang="zh-CN" b="1" dirty="0" err="1">
                    <a:hlinkClick r:id="rId2"/>
                  </a:rPr>
                  <a:t>这里</a:t>
                </a:r>
                <a:r>
                  <a:rPr lang="zh-CN" altLang="zh-CN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29AA0D-7ACD-4A26-93A2-52EA004B6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806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与马尔可夫链的关系？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马尔可夫链指的是一条链，当在这条链上进行随机移动时，第</a:t>
            </a:r>
            <a:r>
              <a:rPr lang="en-US" altLang="zh-CN" dirty="0" err="1"/>
              <a:t>i</a:t>
            </a:r>
            <a:r>
              <a:rPr lang="zh-CN" altLang="zh-CN" dirty="0"/>
              <a:t>次移动不受到任何历史移动的影响。对于我们进行单词生成，或者生成有意义的句子这类算法时，而下一个移动到达的的地方是在该节点的所有子节点中随机选择的，每一个子节点被选中的概率与其出现的次数成正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7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与马尔可夫链的关系？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在这里，我们可以发现，其实我们建出的图并不是传说中的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无权图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，假设一条边从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连向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，那么它的权值实际上是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zh-CN" dirty="0"/>
                  <a:t>为所有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zh-CN" dirty="0"/>
                  <a:t>的后继节点。同时，该图满足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zh-CN" dirty="0"/>
                  <a:t>表示边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/>
                  <a:t>的权值。</a:t>
                </a:r>
              </a:p>
              <a:p>
                <a:r>
                  <a:rPr lang="zh-CN" altLang="zh-CN" dirty="0"/>
                  <a:t>可见，我们建的模型其实就是一个马尔可夫链，因为我们这个图是静态的，所以每次移动不会受到任何历史移动的影响。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04A1B-D509-4B2D-A88E-7E2474082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25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zh-CN" dirty="0"/>
              <a:t>项目意义与展望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这个项目可能在拼写检查中有所意义，因为生成单词的逆操作其实就是检查某个单词是否合法，如果我们的程序能获得足够的单词数据，就能判断某个单词是否在我们生成的图中存在。</a:t>
            </a:r>
          </a:p>
          <a:p>
            <a:r>
              <a:rPr lang="zh-CN" altLang="zh-CN" dirty="0"/>
              <a:t>如果利用这种算法改进拼写检查的算法，便不需要将所有的单词都存储下来（因为我们的算法在存储过程中仅仅会保留单词之间有差异的部分），能有效的节省存储空间。</a:t>
            </a:r>
          </a:p>
          <a:p>
            <a:r>
              <a:rPr lang="zh-CN" altLang="zh-CN" dirty="0"/>
              <a:t>不过如果需要实现到这一步，我们需要大幅提高我们生成单词过程的精确度，才能提供足够的准确拼写检查。</a:t>
            </a:r>
          </a:p>
        </p:txBody>
      </p:sp>
    </p:spTree>
    <p:extLst>
      <p:ext uri="{BB962C8B-B14F-4D97-AF65-F5344CB8AC3E}">
        <p14:creationId xmlns:p14="http://schemas.microsoft.com/office/powerpoint/2010/main" val="1625801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en-US" altLang="zh-CN" dirty="0" err="1"/>
              <a:t>参考文献</a:t>
            </a:r>
            <a:r>
              <a:rPr lang="en-US" altLang="zh-CN" dirty="0"/>
              <a:t>/</a:t>
            </a:r>
            <a:r>
              <a:rPr lang="en-US" altLang="zh-CN" dirty="0" err="1"/>
              <a:t>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>
                <a:hlinkClick r:id="rId2"/>
              </a:rPr>
              <a:t>https://github.com/dwyl/english-words</a:t>
            </a:r>
            <a:r>
              <a:rPr lang="en-US" altLang="zh-CN" dirty="0"/>
              <a:t> </a:t>
            </a:r>
            <a:r>
              <a:rPr lang="zh-CN" altLang="zh-CN" dirty="0"/>
              <a:t>一个较大的英语单词库</a:t>
            </a:r>
          </a:p>
          <a:p>
            <a:pPr lvl="0"/>
            <a:r>
              <a:rPr lang="en-US" altLang="zh-CN" b="1" dirty="0">
                <a:hlinkClick r:id="rId3"/>
              </a:rPr>
              <a:t>https://blog.csdn.net/songzitea/article/details/8864122</a:t>
            </a:r>
            <a:r>
              <a:rPr lang="en-US" altLang="zh-CN" dirty="0"/>
              <a:t> </a:t>
            </a:r>
            <a:r>
              <a:rPr lang="zh-CN" altLang="zh-CN" dirty="0"/>
              <a:t>利用马尔可夫链生成有意义的句子。</a:t>
            </a:r>
          </a:p>
        </p:txBody>
      </p:sp>
    </p:spTree>
    <p:extLst>
      <p:ext uri="{BB962C8B-B14F-4D97-AF65-F5344CB8AC3E}">
        <p14:creationId xmlns:p14="http://schemas.microsoft.com/office/powerpoint/2010/main" val="60322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9142C-3B19-4A1D-BE48-EEDC445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04A1B-D509-4B2D-A88E-7E247408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感谢尊敬的王楚老师，肖然老师为我们的汇报提供了选题上的意见，以及为对我们在研究过程中不懂得一些问题进行答疑。</a:t>
            </a:r>
          </a:p>
          <a:p>
            <a:r>
              <a:rPr lang="zh-CN" altLang="zh-CN" dirty="0"/>
              <a:t>感谢</a:t>
            </a:r>
            <a:r>
              <a:rPr lang="en-US" altLang="zh-CN" dirty="0" err="1"/>
              <a:t>etherpad</a:t>
            </a:r>
            <a:r>
              <a:rPr lang="zh-CN" altLang="zh-CN" dirty="0"/>
              <a:t>提供在线写论文的平台。</a:t>
            </a:r>
          </a:p>
          <a:p>
            <a:r>
              <a:rPr lang="zh-CN" altLang="zh-CN" dirty="0"/>
              <a:t>感谢</a:t>
            </a:r>
            <a:r>
              <a:rPr lang="en-US" altLang="zh-CN" dirty="0"/>
              <a:t>GitHub</a:t>
            </a:r>
            <a:r>
              <a:rPr lang="zh-CN" altLang="zh-CN" dirty="0"/>
              <a:t>提供的开源项目平台。</a:t>
            </a:r>
          </a:p>
          <a:p>
            <a:r>
              <a:rPr lang="zh-CN" altLang="zh-CN"/>
              <a:t>感谢海淀图书馆以及某咖啡厅提供集体讨论的地方。</a:t>
            </a:r>
          </a:p>
        </p:txBody>
      </p:sp>
    </p:spTree>
    <p:extLst>
      <p:ext uri="{BB962C8B-B14F-4D97-AF65-F5344CB8AC3E}">
        <p14:creationId xmlns:p14="http://schemas.microsoft.com/office/powerpoint/2010/main" val="28847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57</TotalTime>
  <Words>2098</Words>
  <Application>Microsoft Office PowerPoint</Application>
  <PresentationFormat>全屏显示(4:3)</PresentationFormat>
  <Paragraphs>146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幼圆</vt:lpstr>
      <vt:lpstr>Arial</vt:lpstr>
      <vt:lpstr>Cambria</vt:lpstr>
      <vt:lpstr>Cambria Math</vt:lpstr>
      <vt:lpstr>Wingdings</vt:lpstr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 – 实现过程 （单词库）</vt:lpstr>
      <vt:lpstr>5 – 实现过程 （分开单词）</vt:lpstr>
      <vt:lpstr>5 – 实现过程 （存储数据）</vt:lpstr>
      <vt:lpstr>5 – 实现过程 （随机一个组合）</vt:lpstr>
      <vt:lpstr>5 – 实现过程 （随机一个组合）</vt:lpstr>
      <vt:lpstr>5 – 实现过程 （随机一个组合）</vt:lpstr>
      <vt:lpstr>5 – 实现过程 （DFS生成伪单词）</vt:lpstr>
      <vt:lpstr>5 – 实现过程 （DFS生成伪单词）</vt:lpstr>
      <vt:lpstr>5 – 实现过程</vt:lpstr>
      <vt:lpstr>6 与马尔可夫链的关系？</vt:lpstr>
      <vt:lpstr>6 与马尔可夫链的关系？</vt:lpstr>
      <vt:lpstr>7 项目意义与展望</vt:lpstr>
      <vt:lpstr>8 参考文献/数据</vt:lpstr>
      <vt:lpstr>9 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 </cp:lastModifiedBy>
  <cp:revision>10</cp:revision>
  <dcterms:created xsi:type="dcterms:W3CDTF">2019-06-28T00:26:07Z</dcterms:created>
  <dcterms:modified xsi:type="dcterms:W3CDTF">2019-06-28T02:16:22Z</dcterms:modified>
</cp:coreProperties>
</file>