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this presentation on Criminal Justice Data Analysis. Our focus today will be on recidivism and the factors that influence it.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core question of our analysis. We are investigating whether the duration of incarceration has a significant impact on whether an individual reoffends after release.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dataset used for this study is sourced from the National Institute of Justice's Recidivism Challenge. It includes 500 randomly sampled records containing information on individuals released from prison, tracking their recidivism outcomes.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we can see the distribution of key variables in our dataset. These histograms allow us to identify trends, patterns, and potential outliers in the data. For example, we can analyze the spread of incarceration lengths and the age of individuals at release.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key summary statistics, including mean, median, and standard deviation. These statistics help us understand the distribution and variability of our variables, which is essential for drawing meaningful conclusions.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Criminal Justice Data Analysis: Recidivism Study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Research Question</a:t>
            </a:r>
          </a:p>
        </p:txBody>
      </p:sp>
      <p:sp>
        <p:nvSpPr>
          <p:cNvPr id="3" name="TextBox 2"/>
          <p:cNvSpPr txBox="1"/>
          <p:nvPr/>
        </p:nvSpPr>
        <p:spPr>
          <a:xfrm>
            <a:off x="914400" y="1828800"/>
            <a:ext cx="7315200" cy="1371600"/>
          </a:xfrm>
          <a:prstGeom prst="rect">
            <a:avLst/>
          </a:prstGeom>
          <a:noFill/>
        </p:spPr>
        <p:txBody>
          <a:bodyPr wrap="none">
            <a:spAutoFit/>
          </a:bodyPr>
          <a:lstStyle/>
          <a:p>
            <a:r>
              <a:t>Does the length of incarceration influence the likelihood of recidivism?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TextBox 2"/>
          <p:cNvSpPr txBox="1"/>
          <p:nvPr/>
        </p:nvSpPr>
        <p:spPr>
          <a:xfrm>
            <a:off x="914400" y="1828800"/>
            <a:ext cx="7315200" cy="2743200"/>
          </a:xfrm>
          <a:prstGeom prst="rect">
            <a:avLst/>
          </a:prstGeom>
          <a:noFill/>
        </p:spPr>
        <p:txBody>
          <a:bodyPr wrap="none">
            <a:spAutoFit/>
          </a:bodyPr>
          <a:lstStyle/>
          <a:p>
            <a:r>
              <a:t>Data from NIJ Recidivism Challenge</a:t>
            </a:r>
          </a:p>
          <a:p>
            <a:r>
              <a:t>Sample size: 500 records</a:t>
            </a:r>
          </a:p>
          <a:p>
            <a:r>
              <a:t>Key Variables: Recidivism, Incarceration Length, Age, Prior Arrests, Education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Histograms</a:t>
            </a:r>
          </a:p>
        </p:txBody>
      </p:sp>
      <p:pic>
        <p:nvPicPr>
          <p:cNvPr id="3" name="Picture 2" descr="histograms.png"/>
          <p:cNvPicPr>
            <a:picLocks noChangeAspect="1"/>
          </p:cNvPicPr>
          <p:nvPr/>
        </p:nvPicPr>
        <p:blipFill>
          <a:blip r:embed="rId2"/>
          <a:stretch>
            <a:fillRect/>
          </a:stretch>
        </p:blipFill>
        <p:spPr>
          <a:xfrm>
            <a:off x="914400" y="1828800"/>
            <a:ext cx="7315200" cy="48768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Statistics</a:t>
            </a:r>
          </a:p>
        </p:txBody>
      </p:sp>
      <p:sp>
        <p:nvSpPr>
          <p:cNvPr id="3" name="TextBox 2"/>
          <p:cNvSpPr txBox="1"/>
          <p:nvPr/>
        </p:nvSpPr>
        <p:spPr>
          <a:xfrm>
            <a:off x="914400" y="1828800"/>
            <a:ext cx="7315200" cy="2743200"/>
          </a:xfrm>
          <a:prstGeom prst="rect">
            <a:avLst/>
          </a:prstGeom>
          <a:noFill/>
        </p:spPr>
        <p:txBody>
          <a:bodyPr wrap="none">
            <a:spAutoFit/>
          </a:bodyPr>
          <a:lstStyle/>
          <a:p>
            <a:r>
              <a:t>Summary statistics provide insights into the central tendency and spread of our data:</a:t>
            </a:r>
          </a:p>
          <a:p>
            <a:r>
              <a:t>- Mean and Median show the average values.</a:t>
            </a:r>
          </a:p>
          <a:p>
            <a:r>
              <a:t>- Standard Deviation indicates variability.</a:t>
            </a:r>
          </a:p>
          <a:p>
            <a:r>
              <a:t>- Mode helps identify the most frequently occurring data points.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