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6" r:id="rId10"/>
    <p:sldId id="268" r:id="rId11"/>
    <p:sldId id="267" r:id="rId12"/>
    <p:sldId id="270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D4B27-34A4-4058-B869-EF7A605FC1E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B0D1484-D7B7-4001-BBE8-64D65589E88A}">
      <dgm:prSet phldrT="[Text]"/>
      <dgm:spPr/>
      <dgm:t>
        <a:bodyPr/>
        <a:lstStyle/>
        <a:p>
          <a:r>
            <a:rPr lang="en-US" dirty="0"/>
            <a:t>each candidate solution as a team</a:t>
          </a:r>
        </a:p>
      </dgm:t>
    </dgm:pt>
    <dgm:pt modelId="{D76CC2BF-AE82-40EA-B995-85E4C7D48026}" type="parTrans" cxnId="{DCDBCC7D-93B7-4645-BCA3-CA007CF3555F}">
      <dgm:prSet/>
      <dgm:spPr/>
      <dgm:t>
        <a:bodyPr/>
        <a:lstStyle/>
        <a:p>
          <a:endParaRPr lang="en-US"/>
        </a:p>
      </dgm:t>
    </dgm:pt>
    <dgm:pt modelId="{A9C8BADB-A947-4D12-881D-4E1DFEB3C722}" type="sibTrans" cxnId="{DCDBCC7D-93B7-4645-BCA3-CA007CF3555F}">
      <dgm:prSet/>
      <dgm:spPr/>
      <dgm:t>
        <a:bodyPr/>
        <a:lstStyle/>
        <a:p>
          <a:endParaRPr lang="en-US"/>
        </a:p>
      </dgm:t>
    </dgm:pt>
    <dgm:pt modelId="{DCF4F72F-AAC9-4D0A-8FC7-98CCE14C7DBE}">
      <dgm:prSet phldrT="[Text]"/>
      <dgm:spPr/>
      <dgm:t>
        <a:bodyPr/>
        <a:lstStyle/>
        <a:p>
          <a:r>
            <a:rPr lang="en-US" dirty="0"/>
            <a:t>The teams exert pulling</a:t>
          </a:r>
          <a:r>
            <a:rPr lang="ar-SA" dirty="0"/>
            <a:t> </a:t>
          </a:r>
          <a:r>
            <a:rPr lang="en-US" dirty="0"/>
            <a:t>forces on each other based</a:t>
          </a:r>
        </a:p>
      </dgm:t>
    </dgm:pt>
    <dgm:pt modelId="{C6BC6328-3D90-48A3-8F3A-AA40866C5F85}" type="parTrans" cxnId="{D3A95670-1F0B-49DF-A76C-6163E51D3E02}">
      <dgm:prSet/>
      <dgm:spPr/>
      <dgm:t>
        <a:bodyPr/>
        <a:lstStyle/>
        <a:p>
          <a:endParaRPr lang="en-US"/>
        </a:p>
      </dgm:t>
    </dgm:pt>
    <dgm:pt modelId="{3568F73D-8DE9-4C57-A2C8-7BAD0F7AD757}" type="sibTrans" cxnId="{D3A95670-1F0B-49DF-A76C-6163E51D3E02}">
      <dgm:prSet/>
      <dgm:spPr/>
      <dgm:t>
        <a:bodyPr/>
        <a:lstStyle/>
        <a:p>
          <a:endParaRPr lang="en-US"/>
        </a:p>
      </dgm:t>
    </dgm:pt>
    <dgm:pt modelId="{8038721B-9F22-48AA-800C-3B0E0D156287}">
      <dgm:prSet phldrT="[Text]"/>
      <dgm:spPr/>
      <dgm:t>
        <a:bodyPr/>
        <a:lstStyle/>
        <a:p>
          <a:r>
            <a:rPr lang="en-US" dirty="0"/>
            <a:t>The</a:t>
          </a:r>
          <a:r>
            <a:rPr lang="ar-SA" dirty="0"/>
            <a:t> </a:t>
          </a:r>
          <a:r>
            <a:rPr lang="en-US" dirty="0"/>
            <a:t>competing teams move to their new positions</a:t>
          </a:r>
        </a:p>
      </dgm:t>
    </dgm:pt>
    <dgm:pt modelId="{6F3A0CFA-3F4F-45D4-B313-1908F330B641}" type="parTrans" cxnId="{2B7C67DB-99B3-4A85-BEDE-E81858BB122F}">
      <dgm:prSet/>
      <dgm:spPr/>
      <dgm:t>
        <a:bodyPr/>
        <a:lstStyle/>
        <a:p>
          <a:endParaRPr lang="en-US"/>
        </a:p>
      </dgm:t>
    </dgm:pt>
    <dgm:pt modelId="{4F27EB4C-A22D-4B98-8802-4D249B23E507}" type="sibTrans" cxnId="{2B7C67DB-99B3-4A85-BEDE-E81858BB122F}">
      <dgm:prSet/>
      <dgm:spPr/>
      <dgm:t>
        <a:bodyPr/>
        <a:lstStyle/>
        <a:p>
          <a:endParaRPr lang="en-US"/>
        </a:p>
      </dgm:t>
    </dgm:pt>
    <dgm:pt modelId="{4E9907FB-364F-446E-99B7-159B12E36289}" type="pres">
      <dgm:prSet presAssocID="{189D4B27-34A4-4058-B869-EF7A605FC1E8}" presName="CompostProcess" presStyleCnt="0">
        <dgm:presLayoutVars>
          <dgm:dir/>
          <dgm:resizeHandles val="exact"/>
        </dgm:presLayoutVars>
      </dgm:prSet>
      <dgm:spPr/>
    </dgm:pt>
    <dgm:pt modelId="{53F8BCAE-4B40-4380-8BFF-E60A3132304D}" type="pres">
      <dgm:prSet presAssocID="{189D4B27-34A4-4058-B869-EF7A605FC1E8}" presName="arrow" presStyleLbl="bgShp" presStyleIdx="0" presStyleCnt="1" custLinFactNeighborX="-4787" custLinFactNeighborY="-6558"/>
      <dgm:spPr/>
    </dgm:pt>
    <dgm:pt modelId="{15140D91-E155-4061-906F-EE2838FBF4C6}" type="pres">
      <dgm:prSet presAssocID="{189D4B27-34A4-4058-B869-EF7A605FC1E8}" presName="linearProcess" presStyleCnt="0"/>
      <dgm:spPr/>
    </dgm:pt>
    <dgm:pt modelId="{91581AA0-282A-4B06-B9C1-2B868CA8C56C}" type="pres">
      <dgm:prSet presAssocID="{4B0D1484-D7B7-4001-BBE8-64D65589E88A}" presName="textNode" presStyleLbl="node1" presStyleIdx="0" presStyleCnt="3">
        <dgm:presLayoutVars>
          <dgm:bulletEnabled val="1"/>
        </dgm:presLayoutVars>
      </dgm:prSet>
      <dgm:spPr/>
    </dgm:pt>
    <dgm:pt modelId="{7F2E880E-92DC-4654-8BAA-05AE3CA06865}" type="pres">
      <dgm:prSet presAssocID="{A9C8BADB-A947-4D12-881D-4E1DFEB3C722}" presName="sibTrans" presStyleCnt="0"/>
      <dgm:spPr/>
    </dgm:pt>
    <dgm:pt modelId="{35D855AA-6F01-4BAC-BAE4-E08228E9BB1D}" type="pres">
      <dgm:prSet presAssocID="{DCF4F72F-AAC9-4D0A-8FC7-98CCE14C7DBE}" presName="textNode" presStyleLbl="node1" presStyleIdx="1" presStyleCnt="3">
        <dgm:presLayoutVars>
          <dgm:bulletEnabled val="1"/>
        </dgm:presLayoutVars>
      </dgm:prSet>
      <dgm:spPr/>
    </dgm:pt>
    <dgm:pt modelId="{6EBA7243-8B6D-42F9-97EA-22EEEFAF856B}" type="pres">
      <dgm:prSet presAssocID="{3568F73D-8DE9-4C57-A2C8-7BAD0F7AD757}" presName="sibTrans" presStyleCnt="0"/>
      <dgm:spPr/>
    </dgm:pt>
    <dgm:pt modelId="{D84D28CF-E997-4901-BB11-634442522FD6}" type="pres">
      <dgm:prSet presAssocID="{8038721B-9F22-48AA-800C-3B0E0D15628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B747846-2912-44C6-B049-8B7BB5EEDA52}" type="presOf" srcId="{8038721B-9F22-48AA-800C-3B0E0D156287}" destId="{D84D28CF-E997-4901-BB11-634442522FD6}" srcOrd="0" destOrd="0" presId="urn:microsoft.com/office/officeart/2005/8/layout/hProcess9"/>
    <dgm:cxn modelId="{5534F14A-44E4-471B-9829-7264C8C89A03}" type="presOf" srcId="{189D4B27-34A4-4058-B869-EF7A605FC1E8}" destId="{4E9907FB-364F-446E-99B7-159B12E36289}" srcOrd="0" destOrd="0" presId="urn:microsoft.com/office/officeart/2005/8/layout/hProcess9"/>
    <dgm:cxn modelId="{D3A95670-1F0B-49DF-A76C-6163E51D3E02}" srcId="{189D4B27-34A4-4058-B869-EF7A605FC1E8}" destId="{DCF4F72F-AAC9-4D0A-8FC7-98CCE14C7DBE}" srcOrd="1" destOrd="0" parTransId="{C6BC6328-3D90-48A3-8F3A-AA40866C5F85}" sibTransId="{3568F73D-8DE9-4C57-A2C8-7BAD0F7AD757}"/>
    <dgm:cxn modelId="{DCDBCC7D-93B7-4645-BCA3-CA007CF3555F}" srcId="{189D4B27-34A4-4058-B869-EF7A605FC1E8}" destId="{4B0D1484-D7B7-4001-BBE8-64D65589E88A}" srcOrd="0" destOrd="0" parTransId="{D76CC2BF-AE82-40EA-B995-85E4C7D48026}" sibTransId="{A9C8BADB-A947-4D12-881D-4E1DFEB3C722}"/>
    <dgm:cxn modelId="{5A6CA97E-FE45-408D-A45A-C1AE71ED4081}" type="presOf" srcId="{DCF4F72F-AAC9-4D0A-8FC7-98CCE14C7DBE}" destId="{35D855AA-6F01-4BAC-BAE4-E08228E9BB1D}" srcOrd="0" destOrd="0" presId="urn:microsoft.com/office/officeart/2005/8/layout/hProcess9"/>
    <dgm:cxn modelId="{D503D296-3E1F-4248-90EB-A6EC304C6507}" type="presOf" srcId="{4B0D1484-D7B7-4001-BBE8-64D65589E88A}" destId="{91581AA0-282A-4B06-B9C1-2B868CA8C56C}" srcOrd="0" destOrd="0" presId="urn:microsoft.com/office/officeart/2005/8/layout/hProcess9"/>
    <dgm:cxn modelId="{2B7C67DB-99B3-4A85-BEDE-E81858BB122F}" srcId="{189D4B27-34A4-4058-B869-EF7A605FC1E8}" destId="{8038721B-9F22-48AA-800C-3B0E0D156287}" srcOrd="2" destOrd="0" parTransId="{6F3A0CFA-3F4F-45D4-B313-1908F330B641}" sibTransId="{4F27EB4C-A22D-4B98-8802-4D249B23E507}"/>
    <dgm:cxn modelId="{3E35AE31-19E1-48B2-989E-A538FB2C03B1}" type="presParOf" srcId="{4E9907FB-364F-446E-99B7-159B12E36289}" destId="{53F8BCAE-4B40-4380-8BFF-E60A3132304D}" srcOrd="0" destOrd="0" presId="urn:microsoft.com/office/officeart/2005/8/layout/hProcess9"/>
    <dgm:cxn modelId="{1971C77D-E99E-43EF-B273-B7FFB583FEFD}" type="presParOf" srcId="{4E9907FB-364F-446E-99B7-159B12E36289}" destId="{15140D91-E155-4061-906F-EE2838FBF4C6}" srcOrd="1" destOrd="0" presId="urn:microsoft.com/office/officeart/2005/8/layout/hProcess9"/>
    <dgm:cxn modelId="{B7A62A19-D99C-4EE0-A558-7C6F6B35E61D}" type="presParOf" srcId="{15140D91-E155-4061-906F-EE2838FBF4C6}" destId="{91581AA0-282A-4B06-B9C1-2B868CA8C56C}" srcOrd="0" destOrd="0" presId="urn:microsoft.com/office/officeart/2005/8/layout/hProcess9"/>
    <dgm:cxn modelId="{191E7B4C-1BD5-440B-8DD8-E36BABC481E8}" type="presParOf" srcId="{15140D91-E155-4061-906F-EE2838FBF4C6}" destId="{7F2E880E-92DC-4654-8BAA-05AE3CA06865}" srcOrd="1" destOrd="0" presId="urn:microsoft.com/office/officeart/2005/8/layout/hProcess9"/>
    <dgm:cxn modelId="{B9029A1F-DD56-4576-ADE3-5FA42E387408}" type="presParOf" srcId="{15140D91-E155-4061-906F-EE2838FBF4C6}" destId="{35D855AA-6F01-4BAC-BAE4-E08228E9BB1D}" srcOrd="2" destOrd="0" presId="urn:microsoft.com/office/officeart/2005/8/layout/hProcess9"/>
    <dgm:cxn modelId="{2C14D2EF-D516-4739-A80A-07B959EB71D5}" type="presParOf" srcId="{15140D91-E155-4061-906F-EE2838FBF4C6}" destId="{6EBA7243-8B6D-42F9-97EA-22EEEFAF856B}" srcOrd="3" destOrd="0" presId="urn:microsoft.com/office/officeart/2005/8/layout/hProcess9"/>
    <dgm:cxn modelId="{69476F6E-A11A-4C08-9DE7-9A94C4BA02F2}" type="presParOf" srcId="{15140D91-E155-4061-906F-EE2838FBF4C6}" destId="{D84D28CF-E997-4901-BB11-634442522FD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6CBF7-8F48-4A17-851F-D38C9C83B3D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E2339-40B6-42C8-8546-D793E0D242FB}">
      <dgm:prSet phldrT="[Text]"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Cij</a:t>
          </a:r>
          <a:r>
            <a:rPr lang="en-US" dirty="0"/>
            <a:t> matrix</a:t>
          </a:r>
        </a:p>
      </dgm:t>
    </dgm:pt>
    <dgm:pt modelId="{08FD9190-DDFD-44DB-B001-2058E5408AC3}" type="parTrans" cxnId="{C769C003-974D-4D27-A5C9-65C4A8B512F9}">
      <dgm:prSet/>
      <dgm:spPr/>
      <dgm:t>
        <a:bodyPr/>
        <a:lstStyle/>
        <a:p>
          <a:endParaRPr lang="en-US"/>
        </a:p>
      </dgm:t>
    </dgm:pt>
    <dgm:pt modelId="{D67194D6-DD58-4B94-B414-4A6B58FD1E76}" type="sibTrans" cxnId="{C769C003-974D-4D27-A5C9-65C4A8B512F9}">
      <dgm:prSet/>
      <dgm:spPr/>
      <dgm:t>
        <a:bodyPr/>
        <a:lstStyle/>
        <a:p>
          <a:endParaRPr lang="en-US"/>
        </a:p>
      </dgm:t>
    </dgm:pt>
    <dgm:pt modelId="{F2130275-F55F-427F-8AC7-396455F7411E}">
      <dgm:prSet phldrT="[Text]"/>
      <dgm:spPr/>
      <dgm:t>
        <a:bodyPr/>
        <a:lstStyle/>
        <a:p>
          <a:r>
            <a:rPr lang="en-US" dirty="0"/>
            <a:t>Generate random team with to travel to all point</a:t>
          </a:r>
        </a:p>
      </dgm:t>
    </dgm:pt>
    <dgm:pt modelId="{7F22583B-35DE-45D0-A80F-BD45663D8CF4}" type="parTrans" cxnId="{5337DA46-BFEA-41D2-8D56-3D08F331066F}">
      <dgm:prSet/>
      <dgm:spPr/>
      <dgm:t>
        <a:bodyPr/>
        <a:lstStyle/>
        <a:p>
          <a:endParaRPr lang="en-US"/>
        </a:p>
      </dgm:t>
    </dgm:pt>
    <dgm:pt modelId="{68FDA5FF-5557-4C1F-9625-99D933BCA18C}" type="sibTrans" cxnId="{5337DA46-BFEA-41D2-8D56-3D08F331066F}">
      <dgm:prSet/>
      <dgm:spPr/>
      <dgm:t>
        <a:bodyPr/>
        <a:lstStyle/>
        <a:p>
          <a:endParaRPr lang="en-US"/>
        </a:p>
      </dgm:t>
    </dgm:pt>
    <dgm:pt modelId="{C36671D1-FAA9-4042-B1C1-2EC45C3FF55F}">
      <dgm:prSet phldrT="[Text]"/>
      <dgm:spPr/>
      <dgm:t>
        <a:bodyPr/>
        <a:lstStyle/>
        <a:p>
          <a:r>
            <a:rPr lang="en-US" dirty="0"/>
            <a:t>Calculate distance for all team(fit)</a:t>
          </a:r>
        </a:p>
      </dgm:t>
    </dgm:pt>
    <dgm:pt modelId="{4B743319-0280-4EE1-AB12-704985F0FE2D}" type="parTrans" cxnId="{3DA8719D-8801-4483-8F38-99983210EC44}">
      <dgm:prSet/>
      <dgm:spPr/>
      <dgm:t>
        <a:bodyPr/>
        <a:lstStyle/>
        <a:p>
          <a:endParaRPr lang="en-US"/>
        </a:p>
      </dgm:t>
    </dgm:pt>
    <dgm:pt modelId="{B8795888-CDD1-4156-9E5F-2772D52748D3}" type="sibTrans" cxnId="{3DA8719D-8801-4483-8F38-99983210EC44}">
      <dgm:prSet/>
      <dgm:spPr/>
      <dgm:t>
        <a:bodyPr/>
        <a:lstStyle/>
        <a:p>
          <a:endParaRPr lang="en-US"/>
        </a:p>
      </dgm:t>
    </dgm:pt>
    <dgm:pt modelId="{70AF5A63-2961-42EA-84D4-5FA2B7952633}">
      <dgm:prSet phldrT="[Text]"/>
      <dgm:spPr/>
      <dgm:t>
        <a:bodyPr/>
        <a:lstStyle/>
        <a:p>
          <a:r>
            <a:rPr lang="en-US" dirty="0"/>
            <a:t>Find maximum step size and sweep with napper point</a:t>
          </a:r>
        </a:p>
      </dgm:t>
    </dgm:pt>
    <dgm:pt modelId="{2A544BF6-772C-46D8-BBA6-889767A47A95}" type="parTrans" cxnId="{246C0968-E576-446E-AA7D-0F0962ACEA1F}">
      <dgm:prSet/>
      <dgm:spPr/>
      <dgm:t>
        <a:bodyPr/>
        <a:lstStyle/>
        <a:p>
          <a:endParaRPr lang="en-US"/>
        </a:p>
      </dgm:t>
    </dgm:pt>
    <dgm:pt modelId="{BC86E0F6-6A65-42E2-BF23-0DFAEFEF91E0}" type="sibTrans" cxnId="{246C0968-E576-446E-AA7D-0F0962ACEA1F}">
      <dgm:prSet/>
      <dgm:spPr/>
      <dgm:t>
        <a:bodyPr/>
        <a:lstStyle/>
        <a:p>
          <a:endParaRPr lang="en-US"/>
        </a:p>
      </dgm:t>
    </dgm:pt>
    <dgm:pt modelId="{5F3299F0-9160-4EF1-8E10-37E9DCD93AEF}" type="pres">
      <dgm:prSet presAssocID="{3356CBF7-8F48-4A17-851F-D38C9C83B3D1}" presName="outerComposite" presStyleCnt="0">
        <dgm:presLayoutVars>
          <dgm:chMax val="5"/>
          <dgm:dir/>
          <dgm:resizeHandles val="exact"/>
        </dgm:presLayoutVars>
      </dgm:prSet>
      <dgm:spPr/>
    </dgm:pt>
    <dgm:pt modelId="{F050BCCB-F30F-4599-8C89-750D1CA0C2B1}" type="pres">
      <dgm:prSet presAssocID="{3356CBF7-8F48-4A17-851F-D38C9C83B3D1}" presName="dummyMaxCanvas" presStyleCnt="0">
        <dgm:presLayoutVars/>
      </dgm:prSet>
      <dgm:spPr/>
    </dgm:pt>
    <dgm:pt modelId="{EC75EE1F-7F71-4BF4-8466-F695957F03D3}" type="pres">
      <dgm:prSet presAssocID="{3356CBF7-8F48-4A17-851F-D38C9C83B3D1}" presName="FourNodes_1" presStyleLbl="node1" presStyleIdx="0" presStyleCnt="4">
        <dgm:presLayoutVars>
          <dgm:bulletEnabled val="1"/>
        </dgm:presLayoutVars>
      </dgm:prSet>
      <dgm:spPr/>
    </dgm:pt>
    <dgm:pt modelId="{741B3D73-F82C-4A15-ACA0-DAEF910C4E67}" type="pres">
      <dgm:prSet presAssocID="{3356CBF7-8F48-4A17-851F-D38C9C83B3D1}" presName="FourNodes_2" presStyleLbl="node1" presStyleIdx="1" presStyleCnt="4">
        <dgm:presLayoutVars>
          <dgm:bulletEnabled val="1"/>
        </dgm:presLayoutVars>
      </dgm:prSet>
      <dgm:spPr/>
    </dgm:pt>
    <dgm:pt modelId="{E65D89A4-D716-4546-A833-5CC7FABC884B}" type="pres">
      <dgm:prSet presAssocID="{3356CBF7-8F48-4A17-851F-D38C9C83B3D1}" presName="FourNodes_3" presStyleLbl="node1" presStyleIdx="2" presStyleCnt="4">
        <dgm:presLayoutVars>
          <dgm:bulletEnabled val="1"/>
        </dgm:presLayoutVars>
      </dgm:prSet>
      <dgm:spPr/>
    </dgm:pt>
    <dgm:pt modelId="{2DFAFFD1-1E50-4FEE-AC23-55BD09D5F904}" type="pres">
      <dgm:prSet presAssocID="{3356CBF7-8F48-4A17-851F-D38C9C83B3D1}" presName="FourNodes_4" presStyleLbl="node1" presStyleIdx="3" presStyleCnt="4">
        <dgm:presLayoutVars>
          <dgm:bulletEnabled val="1"/>
        </dgm:presLayoutVars>
      </dgm:prSet>
      <dgm:spPr/>
    </dgm:pt>
    <dgm:pt modelId="{3F43D7A8-96ED-4063-8482-3A145665E9B8}" type="pres">
      <dgm:prSet presAssocID="{3356CBF7-8F48-4A17-851F-D38C9C83B3D1}" presName="FourConn_1-2" presStyleLbl="fgAccFollowNode1" presStyleIdx="0" presStyleCnt="3">
        <dgm:presLayoutVars>
          <dgm:bulletEnabled val="1"/>
        </dgm:presLayoutVars>
      </dgm:prSet>
      <dgm:spPr/>
    </dgm:pt>
    <dgm:pt modelId="{DAAA334C-7296-4796-87C4-67E535868499}" type="pres">
      <dgm:prSet presAssocID="{3356CBF7-8F48-4A17-851F-D38C9C83B3D1}" presName="FourConn_2-3" presStyleLbl="fgAccFollowNode1" presStyleIdx="1" presStyleCnt="3">
        <dgm:presLayoutVars>
          <dgm:bulletEnabled val="1"/>
        </dgm:presLayoutVars>
      </dgm:prSet>
      <dgm:spPr/>
    </dgm:pt>
    <dgm:pt modelId="{19F3E1A1-E573-48A8-A1B6-C2E650211A29}" type="pres">
      <dgm:prSet presAssocID="{3356CBF7-8F48-4A17-851F-D38C9C83B3D1}" presName="FourConn_3-4" presStyleLbl="fgAccFollowNode1" presStyleIdx="2" presStyleCnt="3">
        <dgm:presLayoutVars>
          <dgm:bulletEnabled val="1"/>
        </dgm:presLayoutVars>
      </dgm:prSet>
      <dgm:spPr/>
    </dgm:pt>
    <dgm:pt modelId="{D93BDF53-A0AF-474E-94D3-3AA14AC41251}" type="pres">
      <dgm:prSet presAssocID="{3356CBF7-8F48-4A17-851F-D38C9C83B3D1}" presName="FourNodes_1_text" presStyleLbl="node1" presStyleIdx="3" presStyleCnt="4">
        <dgm:presLayoutVars>
          <dgm:bulletEnabled val="1"/>
        </dgm:presLayoutVars>
      </dgm:prSet>
      <dgm:spPr/>
    </dgm:pt>
    <dgm:pt modelId="{6DA2EE00-DD91-4AD8-A47F-2B2209AA649E}" type="pres">
      <dgm:prSet presAssocID="{3356CBF7-8F48-4A17-851F-D38C9C83B3D1}" presName="FourNodes_2_text" presStyleLbl="node1" presStyleIdx="3" presStyleCnt="4">
        <dgm:presLayoutVars>
          <dgm:bulletEnabled val="1"/>
        </dgm:presLayoutVars>
      </dgm:prSet>
      <dgm:spPr/>
    </dgm:pt>
    <dgm:pt modelId="{81CB78C2-4D0E-4C24-B51B-389D0A171E14}" type="pres">
      <dgm:prSet presAssocID="{3356CBF7-8F48-4A17-851F-D38C9C83B3D1}" presName="FourNodes_3_text" presStyleLbl="node1" presStyleIdx="3" presStyleCnt="4">
        <dgm:presLayoutVars>
          <dgm:bulletEnabled val="1"/>
        </dgm:presLayoutVars>
      </dgm:prSet>
      <dgm:spPr/>
    </dgm:pt>
    <dgm:pt modelId="{ED49D137-A315-463A-B4CF-529BD1129F73}" type="pres">
      <dgm:prSet presAssocID="{3356CBF7-8F48-4A17-851F-D38C9C83B3D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E209200-7CA8-4133-9E5F-BBCFEF4CC347}" type="presOf" srcId="{70AF5A63-2961-42EA-84D4-5FA2B7952633}" destId="{2DFAFFD1-1E50-4FEE-AC23-55BD09D5F904}" srcOrd="0" destOrd="0" presId="urn:microsoft.com/office/officeart/2005/8/layout/vProcess5"/>
    <dgm:cxn modelId="{D3C8EC00-50A2-4231-9106-A512555E5414}" type="presOf" srcId="{C36671D1-FAA9-4042-B1C1-2EC45C3FF55F}" destId="{E65D89A4-D716-4546-A833-5CC7FABC884B}" srcOrd="0" destOrd="0" presId="urn:microsoft.com/office/officeart/2005/8/layout/vProcess5"/>
    <dgm:cxn modelId="{C769C003-974D-4D27-A5C9-65C4A8B512F9}" srcId="{3356CBF7-8F48-4A17-851F-D38C9C83B3D1}" destId="{EB4E2339-40B6-42C8-8546-D793E0D242FB}" srcOrd="0" destOrd="0" parTransId="{08FD9190-DDFD-44DB-B001-2058E5408AC3}" sibTransId="{D67194D6-DD58-4B94-B414-4A6B58FD1E76}"/>
    <dgm:cxn modelId="{A3782420-EF45-4942-AD24-91129E772084}" type="presOf" srcId="{F2130275-F55F-427F-8AC7-396455F7411E}" destId="{741B3D73-F82C-4A15-ACA0-DAEF910C4E67}" srcOrd="0" destOrd="0" presId="urn:microsoft.com/office/officeart/2005/8/layout/vProcess5"/>
    <dgm:cxn modelId="{36E7E526-6F3E-41B9-8D73-501AF3873C28}" type="presOf" srcId="{70AF5A63-2961-42EA-84D4-5FA2B7952633}" destId="{ED49D137-A315-463A-B4CF-529BD1129F73}" srcOrd="1" destOrd="0" presId="urn:microsoft.com/office/officeart/2005/8/layout/vProcess5"/>
    <dgm:cxn modelId="{5337DA46-BFEA-41D2-8D56-3D08F331066F}" srcId="{3356CBF7-8F48-4A17-851F-D38C9C83B3D1}" destId="{F2130275-F55F-427F-8AC7-396455F7411E}" srcOrd="1" destOrd="0" parTransId="{7F22583B-35DE-45D0-A80F-BD45663D8CF4}" sibTransId="{68FDA5FF-5557-4C1F-9625-99D933BCA18C}"/>
    <dgm:cxn modelId="{246C0968-E576-446E-AA7D-0F0962ACEA1F}" srcId="{3356CBF7-8F48-4A17-851F-D38C9C83B3D1}" destId="{70AF5A63-2961-42EA-84D4-5FA2B7952633}" srcOrd="3" destOrd="0" parTransId="{2A544BF6-772C-46D8-BBA6-889767A47A95}" sibTransId="{BC86E0F6-6A65-42E2-BF23-0DFAEFEF91E0}"/>
    <dgm:cxn modelId="{44B6446A-593A-48F9-B9B6-807386279C21}" type="presOf" srcId="{B8795888-CDD1-4156-9E5F-2772D52748D3}" destId="{19F3E1A1-E573-48A8-A1B6-C2E650211A29}" srcOrd="0" destOrd="0" presId="urn:microsoft.com/office/officeart/2005/8/layout/vProcess5"/>
    <dgm:cxn modelId="{4B6A1470-0307-45ED-B05C-2AE47EC47F08}" type="presOf" srcId="{C36671D1-FAA9-4042-B1C1-2EC45C3FF55F}" destId="{81CB78C2-4D0E-4C24-B51B-389D0A171E14}" srcOrd="1" destOrd="0" presId="urn:microsoft.com/office/officeart/2005/8/layout/vProcess5"/>
    <dgm:cxn modelId="{396EE372-7379-4909-98B9-FA901DC458F6}" type="presOf" srcId="{68FDA5FF-5557-4C1F-9625-99D933BCA18C}" destId="{DAAA334C-7296-4796-87C4-67E535868499}" srcOrd="0" destOrd="0" presId="urn:microsoft.com/office/officeart/2005/8/layout/vProcess5"/>
    <dgm:cxn modelId="{D29AF37A-1301-4EA2-A797-088D484501C0}" type="presOf" srcId="{D67194D6-DD58-4B94-B414-4A6B58FD1E76}" destId="{3F43D7A8-96ED-4063-8482-3A145665E9B8}" srcOrd="0" destOrd="0" presId="urn:microsoft.com/office/officeart/2005/8/layout/vProcess5"/>
    <dgm:cxn modelId="{3DA8719D-8801-4483-8F38-99983210EC44}" srcId="{3356CBF7-8F48-4A17-851F-D38C9C83B3D1}" destId="{C36671D1-FAA9-4042-B1C1-2EC45C3FF55F}" srcOrd="2" destOrd="0" parTransId="{4B743319-0280-4EE1-AB12-704985F0FE2D}" sibTransId="{B8795888-CDD1-4156-9E5F-2772D52748D3}"/>
    <dgm:cxn modelId="{4249B4C0-3CAD-49DE-A522-391C927FBE2B}" type="presOf" srcId="{EB4E2339-40B6-42C8-8546-D793E0D242FB}" destId="{EC75EE1F-7F71-4BF4-8466-F695957F03D3}" srcOrd="0" destOrd="0" presId="urn:microsoft.com/office/officeart/2005/8/layout/vProcess5"/>
    <dgm:cxn modelId="{D5070BCE-808C-4023-A97B-8AEC001CE4A1}" type="presOf" srcId="{3356CBF7-8F48-4A17-851F-D38C9C83B3D1}" destId="{5F3299F0-9160-4EF1-8E10-37E9DCD93AEF}" srcOrd="0" destOrd="0" presId="urn:microsoft.com/office/officeart/2005/8/layout/vProcess5"/>
    <dgm:cxn modelId="{B3F1C7D3-7942-4341-9482-280F61DCC72B}" type="presOf" srcId="{F2130275-F55F-427F-8AC7-396455F7411E}" destId="{6DA2EE00-DD91-4AD8-A47F-2B2209AA649E}" srcOrd="1" destOrd="0" presId="urn:microsoft.com/office/officeart/2005/8/layout/vProcess5"/>
    <dgm:cxn modelId="{63565CFC-9099-4CAE-AF44-EFC034FD5731}" type="presOf" srcId="{EB4E2339-40B6-42C8-8546-D793E0D242FB}" destId="{D93BDF53-A0AF-474E-94D3-3AA14AC41251}" srcOrd="1" destOrd="0" presId="urn:microsoft.com/office/officeart/2005/8/layout/vProcess5"/>
    <dgm:cxn modelId="{BCF0C993-4180-41E1-BABA-B34F19ABE340}" type="presParOf" srcId="{5F3299F0-9160-4EF1-8E10-37E9DCD93AEF}" destId="{F050BCCB-F30F-4599-8C89-750D1CA0C2B1}" srcOrd="0" destOrd="0" presId="urn:microsoft.com/office/officeart/2005/8/layout/vProcess5"/>
    <dgm:cxn modelId="{4F977A58-9970-4691-B177-90E80E54CF07}" type="presParOf" srcId="{5F3299F0-9160-4EF1-8E10-37E9DCD93AEF}" destId="{EC75EE1F-7F71-4BF4-8466-F695957F03D3}" srcOrd="1" destOrd="0" presId="urn:microsoft.com/office/officeart/2005/8/layout/vProcess5"/>
    <dgm:cxn modelId="{C804FDE2-3DB6-49A4-B67A-66435036DB55}" type="presParOf" srcId="{5F3299F0-9160-4EF1-8E10-37E9DCD93AEF}" destId="{741B3D73-F82C-4A15-ACA0-DAEF910C4E67}" srcOrd="2" destOrd="0" presId="urn:microsoft.com/office/officeart/2005/8/layout/vProcess5"/>
    <dgm:cxn modelId="{D3B689B6-712B-4431-AC5C-E9120E8DFCCA}" type="presParOf" srcId="{5F3299F0-9160-4EF1-8E10-37E9DCD93AEF}" destId="{E65D89A4-D716-4546-A833-5CC7FABC884B}" srcOrd="3" destOrd="0" presId="urn:microsoft.com/office/officeart/2005/8/layout/vProcess5"/>
    <dgm:cxn modelId="{A66DC795-3CB2-4494-936B-1B3256CF3AC3}" type="presParOf" srcId="{5F3299F0-9160-4EF1-8E10-37E9DCD93AEF}" destId="{2DFAFFD1-1E50-4FEE-AC23-55BD09D5F904}" srcOrd="4" destOrd="0" presId="urn:microsoft.com/office/officeart/2005/8/layout/vProcess5"/>
    <dgm:cxn modelId="{BF96C959-31E1-4BB2-A84B-1B012FA0F1E3}" type="presParOf" srcId="{5F3299F0-9160-4EF1-8E10-37E9DCD93AEF}" destId="{3F43D7A8-96ED-4063-8482-3A145665E9B8}" srcOrd="5" destOrd="0" presId="urn:microsoft.com/office/officeart/2005/8/layout/vProcess5"/>
    <dgm:cxn modelId="{11A1C429-A584-4AD8-8405-41BED9196D55}" type="presParOf" srcId="{5F3299F0-9160-4EF1-8E10-37E9DCD93AEF}" destId="{DAAA334C-7296-4796-87C4-67E535868499}" srcOrd="6" destOrd="0" presId="urn:microsoft.com/office/officeart/2005/8/layout/vProcess5"/>
    <dgm:cxn modelId="{9DA56528-13D0-464A-ABC3-D11046D6352A}" type="presParOf" srcId="{5F3299F0-9160-4EF1-8E10-37E9DCD93AEF}" destId="{19F3E1A1-E573-48A8-A1B6-C2E650211A29}" srcOrd="7" destOrd="0" presId="urn:microsoft.com/office/officeart/2005/8/layout/vProcess5"/>
    <dgm:cxn modelId="{5043FA27-FB26-4076-8B6F-8B0F754EF2B8}" type="presParOf" srcId="{5F3299F0-9160-4EF1-8E10-37E9DCD93AEF}" destId="{D93BDF53-A0AF-474E-94D3-3AA14AC41251}" srcOrd="8" destOrd="0" presId="urn:microsoft.com/office/officeart/2005/8/layout/vProcess5"/>
    <dgm:cxn modelId="{7E6B7C72-217D-44CD-8215-0FC89C882E21}" type="presParOf" srcId="{5F3299F0-9160-4EF1-8E10-37E9DCD93AEF}" destId="{6DA2EE00-DD91-4AD8-A47F-2B2209AA649E}" srcOrd="9" destOrd="0" presId="urn:microsoft.com/office/officeart/2005/8/layout/vProcess5"/>
    <dgm:cxn modelId="{F25C08E0-827D-4BC1-80BD-D315A7203B63}" type="presParOf" srcId="{5F3299F0-9160-4EF1-8E10-37E9DCD93AEF}" destId="{81CB78C2-4D0E-4C24-B51B-389D0A171E14}" srcOrd="10" destOrd="0" presId="urn:microsoft.com/office/officeart/2005/8/layout/vProcess5"/>
    <dgm:cxn modelId="{435284C7-45BE-42D8-8B33-CD249FC81A15}" type="presParOf" srcId="{5F3299F0-9160-4EF1-8E10-37E9DCD93AEF}" destId="{ED49D137-A315-463A-B4CF-529BD1129F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8BCAE-4B40-4380-8BFF-E60A3132304D}">
      <dsp:nvSpPr>
        <dsp:cNvPr id="0" name=""/>
        <dsp:cNvSpPr/>
      </dsp:nvSpPr>
      <dsp:spPr>
        <a:xfrm>
          <a:off x="328240" y="0"/>
          <a:ext cx="8131756" cy="211979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81AA0-282A-4B06-B9C1-2B868CA8C56C}">
      <dsp:nvSpPr>
        <dsp:cNvPr id="0" name=""/>
        <dsp:cNvSpPr/>
      </dsp:nvSpPr>
      <dsp:spPr>
        <a:xfrm>
          <a:off x="10276" y="635937"/>
          <a:ext cx="3079304" cy="847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candidate solution as a team</a:t>
          </a:r>
        </a:p>
      </dsp:txBody>
      <dsp:txXfrm>
        <a:off x="51668" y="677329"/>
        <a:ext cx="2996520" cy="765132"/>
      </dsp:txXfrm>
    </dsp:sp>
    <dsp:sp modelId="{35D855AA-6F01-4BAC-BAE4-E08228E9BB1D}">
      <dsp:nvSpPr>
        <dsp:cNvPr id="0" name=""/>
        <dsp:cNvSpPr/>
      </dsp:nvSpPr>
      <dsp:spPr>
        <a:xfrm>
          <a:off x="3243733" y="635937"/>
          <a:ext cx="3079304" cy="847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teams exert pulling</a:t>
          </a:r>
          <a:r>
            <a:rPr lang="ar-SA" sz="2000" kern="1200" dirty="0"/>
            <a:t> </a:t>
          </a:r>
          <a:r>
            <a:rPr lang="en-US" sz="2000" kern="1200" dirty="0"/>
            <a:t>forces on each other based</a:t>
          </a:r>
        </a:p>
      </dsp:txBody>
      <dsp:txXfrm>
        <a:off x="3285125" y="677329"/>
        <a:ext cx="2996520" cy="765132"/>
      </dsp:txXfrm>
    </dsp:sp>
    <dsp:sp modelId="{D84D28CF-E997-4901-BB11-634442522FD6}">
      <dsp:nvSpPr>
        <dsp:cNvPr id="0" name=""/>
        <dsp:cNvSpPr/>
      </dsp:nvSpPr>
      <dsp:spPr>
        <a:xfrm>
          <a:off x="6477190" y="635937"/>
          <a:ext cx="3079304" cy="847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</a:t>
          </a:r>
          <a:r>
            <a:rPr lang="ar-SA" sz="2000" kern="1200" dirty="0"/>
            <a:t> </a:t>
          </a:r>
          <a:r>
            <a:rPr lang="en-US" sz="2000" kern="1200" dirty="0"/>
            <a:t>competing teams move to their new positions</a:t>
          </a:r>
        </a:p>
      </dsp:txBody>
      <dsp:txXfrm>
        <a:off x="6518582" y="677329"/>
        <a:ext cx="2996520" cy="765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EE1F-7F71-4BF4-8466-F695957F03D3}">
      <dsp:nvSpPr>
        <dsp:cNvPr id="0" name=""/>
        <dsp:cNvSpPr/>
      </dsp:nvSpPr>
      <dsp:spPr>
        <a:xfrm>
          <a:off x="0" y="0"/>
          <a:ext cx="5303207" cy="78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Calculate </a:t>
          </a:r>
          <a:r>
            <a:rPr lang="en-US" sz="2200" kern="1200" dirty="0" err="1"/>
            <a:t>Cij</a:t>
          </a:r>
          <a:r>
            <a:rPr lang="en-US" sz="2200" kern="1200" dirty="0"/>
            <a:t> matrix</a:t>
          </a:r>
        </a:p>
      </dsp:txBody>
      <dsp:txXfrm>
        <a:off x="22965" y="22965"/>
        <a:ext cx="4390882" cy="738137"/>
      </dsp:txXfrm>
    </dsp:sp>
    <dsp:sp modelId="{741B3D73-F82C-4A15-ACA0-DAEF910C4E67}">
      <dsp:nvSpPr>
        <dsp:cNvPr id="0" name=""/>
        <dsp:cNvSpPr/>
      </dsp:nvSpPr>
      <dsp:spPr>
        <a:xfrm>
          <a:off x="444143" y="926625"/>
          <a:ext cx="5303207" cy="78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random team with to travel to all point</a:t>
          </a:r>
        </a:p>
      </dsp:txBody>
      <dsp:txXfrm>
        <a:off x="467108" y="949590"/>
        <a:ext cx="4303489" cy="738137"/>
      </dsp:txXfrm>
    </dsp:sp>
    <dsp:sp modelId="{E65D89A4-D716-4546-A833-5CC7FABC884B}">
      <dsp:nvSpPr>
        <dsp:cNvPr id="0" name=""/>
        <dsp:cNvSpPr/>
      </dsp:nvSpPr>
      <dsp:spPr>
        <a:xfrm>
          <a:off x="881658" y="1853251"/>
          <a:ext cx="5303207" cy="78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Calculate distance for all team(fit)</a:t>
          </a:r>
        </a:p>
      </dsp:txBody>
      <dsp:txXfrm>
        <a:off x="904623" y="1876216"/>
        <a:ext cx="4310118" cy="738137"/>
      </dsp:txXfrm>
    </dsp:sp>
    <dsp:sp modelId="{2DFAFFD1-1E50-4FEE-AC23-55BD09D5F904}">
      <dsp:nvSpPr>
        <dsp:cNvPr id="0" name=""/>
        <dsp:cNvSpPr/>
      </dsp:nvSpPr>
      <dsp:spPr>
        <a:xfrm>
          <a:off x="1325801" y="2779877"/>
          <a:ext cx="5303207" cy="78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maximum step size and sweep with napper point</a:t>
          </a:r>
        </a:p>
      </dsp:txBody>
      <dsp:txXfrm>
        <a:off x="1348766" y="2802842"/>
        <a:ext cx="4303489" cy="738137"/>
      </dsp:txXfrm>
    </dsp:sp>
    <dsp:sp modelId="{3F43D7A8-96ED-4063-8482-3A145665E9B8}">
      <dsp:nvSpPr>
        <dsp:cNvPr id="0" name=""/>
        <dsp:cNvSpPr/>
      </dsp:nvSpPr>
      <dsp:spPr>
        <a:xfrm>
          <a:off x="4793563" y="600524"/>
          <a:ext cx="509644" cy="509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908233" y="600524"/>
        <a:ext cx="280304" cy="383507"/>
      </dsp:txXfrm>
    </dsp:sp>
    <dsp:sp modelId="{DAAA334C-7296-4796-87C4-67E535868499}">
      <dsp:nvSpPr>
        <dsp:cNvPr id="0" name=""/>
        <dsp:cNvSpPr/>
      </dsp:nvSpPr>
      <dsp:spPr>
        <a:xfrm>
          <a:off x="5237706" y="1527150"/>
          <a:ext cx="509644" cy="509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352376" y="1527150"/>
        <a:ext cx="280304" cy="383507"/>
      </dsp:txXfrm>
    </dsp:sp>
    <dsp:sp modelId="{19F3E1A1-E573-48A8-A1B6-C2E650211A29}">
      <dsp:nvSpPr>
        <dsp:cNvPr id="0" name=""/>
        <dsp:cNvSpPr/>
      </dsp:nvSpPr>
      <dsp:spPr>
        <a:xfrm>
          <a:off x="5675221" y="2453776"/>
          <a:ext cx="509644" cy="509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89891" y="2453776"/>
        <a:ext cx="280304" cy="38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807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55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918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904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842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44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39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67B771-3C77-4F93-A0FA-8BCF86337C08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07DF81-9F22-45F4-94EA-9A204AF38609}" type="slidenum">
              <a:rPr lang="ar-SA" smtClean="0"/>
              <a:t>‹#›</a:t>
            </a:fld>
            <a:endParaRPr lang="ar-S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7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4.jpe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 of war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120210064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9E741-7651-4F2B-8BA3-54A39FD9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57" y="497688"/>
            <a:ext cx="9807454" cy="36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6C62-59F9-49A1-95CB-48C71D77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1453-726A-4492-AED1-82CB384A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871429" cy="1143000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Dimensions</a:t>
            </a:r>
            <a:r>
              <a:rPr lang="en-US" dirty="0"/>
              <a:t> :2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Range:[-32,32]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F120D-4A76-47BE-A310-4CBFA19D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36" y="441809"/>
            <a:ext cx="2588861" cy="2034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C3EB0-3D01-4A0B-8BED-33719208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35" y="585216"/>
            <a:ext cx="5407529" cy="121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4F14A-6F9E-41AD-8123-FD7BBBE9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330" y="2475914"/>
            <a:ext cx="6429734" cy="406721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989C0F-4E24-4453-B055-6EBA1A15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49851"/>
              </p:ext>
            </p:extLst>
          </p:nvPr>
        </p:nvGraphicFramePr>
        <p:xfrm>
          <a:off x="456417" y="3940834"/>
          <a:ext cx="3871429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5">
                  <a:extLst>
                    <a:ext uri="{9D8B030D-6E8A-4147-A177-3AD203B41FA5}">
                      <a16:colId xmlns:a16="http://schemas.microsoft.com/office/drawing/2014/main" val="2126506431"/>
                    </a:ext>
                  </a:extLst>
                </a:gridCol>
                <a:gridCol w="2878874">
                  <a:extLst>
                    <a:ext uri="{9D8B030D-6E8A-4147-A177-3AD203B41FA5}">
                      <a16:colId xmlns:a16="http://schemas.microsoft.com/office/drawing/2014/main" val="2854828777"/>
                    </a:ext>
                  </a:extLst>
                </a:gridCol>
              </a:tblGrid>
              <a:tr h="45713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6085"/>
                  </a:ext>
                </a:extLst>
              </a:tr>
              <a:tr h="585352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4.49634008607539e-10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88355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dirty="0"/>
                        <a:t>X2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6.76982734516332e-10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7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2C5A-6AF7-4C17-89F2-2C1CF5E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807"/>
            <a:ext cx="9720072" cy="1499616"/>
          </a:xfrm>
        </p:spPr>
        <p:txBody>
          <a:bodyPr/>
          <a:lstStyle/>
          <a:p>
            <a:r>
              <a:rPr lang="en-US" dirty="0" err="1"/>
              <a:t>Rastrigin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8D16-79DA-4162-8914-DFB6BF68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06056"/>
          </a:xfrm>
        </p:spPr>
        <p:txBody>
          <a:bodyPr/>
          <a:lstStyle/>
          <a:p>
            <a:pPr algn="l" rtl="0"/>
            <a:r>
              <a:rPr lang="en-US" dirty="0"/>
              <a:t>Dimensions :30</a:t>
            </a:r>
          </a:p>
          <a:p>
            <a:pPr algn="l" rtl="0"/>
            <a:r>
              <a:rPr lang="en-US" dirty="0"/>
              <a:t>Range:[-5.12,5.12]</a:t>
            </a:r>
          </a:p>
        </p:txBody>
      </p:sp>
      <p:pic>
        <p:nvPicPr>
          <p:cNvPr id="4" name="image14.jpeg">
            <a:extLst>
              <a:ext uri="{FF2B5EF4-FFF2-40B4-BE49-F238E27FC236}">
                <a16:creationId xmlns:a16="http://schemas.microsoft.com/office/drawing/2014/main" id="{8F4C1B18-8CF5-4FF9-893D-631ED466E0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9083" y="440689"/>
            <a:ext cx="2474937" cy="2076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31316F4-8C84-4369-9F37-F2D270B0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4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30E25C-4D63-449B-B912-8E88C738F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05734"/>
              </p:ext>
            </p:extLst>
          </p:nvPr>
        </p:nvGraphicFramePr>
        <p:xfrm>
          <a:off x="4474463" y="566020"/>
          <a:ext cx="3291241" cy="96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Bitmap Image" r:id="rId4" imgW="4847619" imgH="1428949" progId="Paint.Picture">
                  <p:embed/>
                </p:oleObj>
              </mc:Choice>
              <mc:Fallback>
                <p:oleObj name="Bitmap Image" r:id="rId4" imgW="4847619" imgH="142894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463" y="566020"/>
                        <a:ext cx="3291241" cy="967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59D2B17-A2E4-4764-BB61-A8CBE13E8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4" y="3429000"/>
            <a:ext cx="9565245" cy="327433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5F7963-B7D0-4ADB-A296-1EB256F7E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0058"/>
              </p:ext>
            </p:extLst>
          </p:nvPr>
        </p:nvGraphicFramePr>
        <p:xfrm>
          <a:off x="3664585" y="2615781"/>
          <a:ext cx="7629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7" imgW="7629678" imgH="676182" progId="Excel.Sheet.12">
                  <p:embed/>
                </p:oleObj>
              </mc:Choice>
              <mc:Fallback>
                <p:oleObj name="Worksheet" r:id="rId7" imgW="7629678" imgH="676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4585" y="2615781"/>
                        <a:ext cx="76295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08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ECA2-DBE7-4B0C-BBDD-34128BBA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B5F1-F478-4B37-A4A8-34D37A76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87" y="2060900"/>
            <a:ext cx="9720073" cy="402336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Failed to solve!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CFD5-92D2-40AD-9DCA-72ECB91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78" y="548640"/>
            <a:ext cx="4276725" cy="394335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67F332-A64F-483D-9F3A-98C1B7E4F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639034"/>
              </p:ext>
            </p:extLst>
          </p:nvPr>
        </p:nvGraphicFramePr>
        <p:xfrm>
          <a:off x="2222695" y="2746593"/>
          <a:ext cx="6629009" cy="356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66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890" y="419674"/>
            <a:ext cx="9720072" cy="1499616"/>
          </a:xfrm>
        </p:spPr>
        <p:txBody>
          <a:bodyPr/>
          <a:lstStyle/>
          <a:p>
            <a:r>
              <a:rPr lang="en-US" sz="5400" dirty="0"/>
              <a:t>objective function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1" y="4286627"/>
            <a:ext cx="3929722" cy="231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50" y="3459614"/>
            <a:ext cx="238125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613" y="3519429"/>
            <a:ext cx="5020627" cy="1566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5" y="5714854"/>
            <a:ext cx="43719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91" y="1988492"/>
            <a:ext cx="7343116" cy="544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90" y="2718326"/>
            <a:ext cx="7343116" cy="5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66" y="311393"/>
            <a:ext cx="4048102" cy="4274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code </a:t>
            </a:r>
            <a:r>
              <a:rPr lang="en-US" dirty="0" err="1"/>
              <a:t>resulte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60" y="1828800"/>
            <a:ext cx="9956410" cy="460476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=3; % Number of design variables.</a:t>
            </a:r>
          </a:p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=[0.05 0.25 2]; % Lower bounds of design variables.</a:t>
            </a:r>
          </a:p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=[2 1.3 15]; % Upper bounds of design variables.</a:t>
            </a:r>
          </a:p>
          <a:p>
            <a:pPr algn="l" rtl="0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% Define the parameters of TWO algorithm.</a:t>
            </a:r>
          </a:p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=10; % Number of Teams.</a:t>
            </a:r>
          </a:p>
          <a:p>
            <a:pPr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meus=1;meuk=1; % Static and Kinematic coefficients of friction.</a:t>
            </a:r>
          </a:p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deltat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=1;  % Time step in the movement equation with a constant acceleration.</a:t>
            </a:r>
          </a:p>
          <a:p>
            <a:pPr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alpha=0.99; % Controlling parameter of the algorithm's randomness.</a:t>
            </a:r>
          </a:p>
          <a:p>
            <a:pPr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beta=0.1; % Scaling factor of team's movement.</a:t>
            </a:r>
          </a:p>
          <a:p>
            <a:pPr algn="l" rt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maxNFEs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=20000; % Maximum Number of Objective Function Evaluations.</a:t>
            </a:r>
            <a:endParaRPr lang="ar-SA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4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8" y="1502172"/>
            <a:ext cx="11579323" cy="5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12" y="2114973"/>
            <a:ext cx="9720073" cy="4023360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population-based </a:t>
            </a:r>
            <a:r>
              <a:rPr lang="en-US" dirty="0">
                <a:solidFill>
                  <a:srgbClr val="FFFF00"/>
                </a:solidFill>
              </a:rPr>
              <a:t>metaheuristic</a:t>
            </a:r>
            <a:r>
              <a:rPr lang="en-US" dirty="0"/>
              <a:t> algorithm inspired by the game tug of war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the lightest team accelerates toward the heaviest team according to </a:t>
            </a:r>
            <a:r>
              <a:rPr lang="en-US" b="1" dirty="0">
                <a:solidFill>
                  <a:srgbClr val="FFFF00"/>
                </a:solidFill>
              </a:rPr>
              <a:t>Newton’s second law </a:t>
            </a:r>
            <a:r>
              <a:rPr lang="en-US" dirty="0"/>
              <a:t>with a </a:t>
            </a:r>
            <a:r>
              <a:rPr lang="en-US" dirty="0">
                <a:solidFill>
                  <a:srgbClr val="00B050"/>
                </a:solidFill>
              </a:rPr>
              <a:t>calculable displacement </a:t>
            </a:r>
            <a:r>
              <a:rPr lang="en-US" dirty="0"/>
              <a:t>rate based on the constant acceleration movement equation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1800" i="0" dirty="0">
                <a:effectLst/>
                <a:latin typeface="LshjdyAdvOTab62ddd1"/>
              </a:rPr>
              <a:t>TWO also </a:t>
            </a:r>
            <a:r>
              <a:rPr lang="en-US" sz="1800" i="0" dirty="0">
                <a:solidFill>
                  <a:srgbClr val="FFFF00"/>
                </a:solidFill>
                <a:effectLst/>
                <a:latin typeface="LshjdyAdvOTab62ddd1"/>
              </a:rPr>
              <a:t>added randomness </a:t>
            </a:r>
            <a:r>
              <a:rPr lang="en-US" sz="1800" i="0" dirty="0">
                <a:effectLst/>
                <a:latin typeface="LshjdyAdvOTab62ddd1"/>
              </a:rPr>
              <a:t>to the formulation extracted from the Newtonian laws of mechanics.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endParaRPr lang="ar-S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70765146"/>
              </p:ext>
            </p:extLst>
          </p:nvPr>
        </p:nvGraphicFramePr>
        <p:xfrm>
          <a:off x="1997612" y="4375052"/>
          <a:ext cx="9566772" cy="211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9DDA55-16A7-407D-ADBA-464DD8F8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300" y="387775"/>
            <a:ext cx="2209800" cy="76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9265E-70CB-4A3D-A052-5E12A3B0E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901" y="387775"/>
            <a:ext cx="2230125" cy="594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DC07C-84E4-442A-AA0E-C3C5D81AF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8200" y="958130"/>
            <a:ext cx="3847733" cy="120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ED29D5-E6B6-4E27-BE10-DED3AD786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8262" y="1448900"/>
            <a:ext cx="1631990" cy="63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851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400" dirty="0"/>
              <a:t> TWO is applicable to global optimization of :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r>
              <a:rPr lang="en-US" sz="1800" dirty="0"/>
              <a:t>discontinuous, 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r>
              <a:rPr lang="en-US" sz="1800" dirty="0"/>
              <a:t>multimodal, 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r>
              <a:rPr lang="en-US" sz="1800" dirty="0"/>
              <a:t>non-smooth, 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r>
              <a:rPr lang="en-US" sz="1800" dirty="0"/>
              <a:t>non-convex functions.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TWO has a very simple structure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TWO starts from a set of randomly generated initial candidate solutions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endParaRPr lang="ar-SA" sz="2200" dirty="0"/>
          </a:p>
        </p:txBody>
      </p:sp>
    </p:spTree>
    <p:extLst>
      <p:ext uri="{BB962C8B-B14F-4D97-AF65-F5344CB8AC3E}">
        <p14:creationId xmlns:p14="http://schemas.microsoft.com/office/powerpoint/2010/main" val="9683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362" y="84408"/>
            <a:ext cx="5300910" cy="662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09" y="266582"/>
            <a:ext cx="9720072" cy="1499616"/>
          </a:xfrm>
        </p:spPr>
        <p:txBody>
          <a:bodyPr/>
          <a:lstStyle/>
          <a:p>
            <a:r>
              <a:rPr lang="en-US" dirty="0"/>
              <a:t>Algorithm flowchart </a:t>
            </a:r>
            <a:endParaRPr lang="ar-S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9489" y="1766198"/>
            <a:ext cx="9720073" cy="45783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NFEs : number of objective function evaluations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BTS : best team strategy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maxNFEs</a:t>
            </a:r>
            <a:r>
              <a:rPr lang="en-US" sz="2200" dirty="0"/>
              <a:t>: maximum number of objective function </a:t>
            </a:r>
            <a:r>
              <a:rPr lang="en-US" sz="2200" dirty="0">
                <a:solidFill>
                  <a:srgbClr val="FF0000"/>
                </a:solidFill>
              </a:rPr>
              <a:t>evaluations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maxNITs</a:t>
            </a:r>
            <a:r>
              <a:rPr lang="en-US" sz="2200" dirty="0"/>
              <a:t>: maximum number of algorithm iterations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Pfit</a:t>
            </a:r>
            <a:r>
              <a:rPr lang="en-US" sz="2200" dirty="0"/>
              <a:t>: penalized objective function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Fit: objective function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α: constant chosen from the interval [0.9, 0.99]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β: a scaling factor chosen from the interval (0,1)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l-GR" sz="2200" dirty="0"/>
              <a:t>Δ</a:t>
            </a:r>
            <a:r>
              <a:rPr lang="en-US" sz="2200" dirty="0"/>
              <a:t>T: the time step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μs</a:t>
            </a:r>
            <a:r>
              <a:rPr lang="en-US" sz="2200" dirty="0"/>
              <a:t>: static coefficient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μk</a:t>
            </a:r>
            <a:r>
              <a:rPr lang="en-US" sz="2200" dirty="0"/>
              <a:t>: kinematic coefficient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nT:Number</a:t>
            </a:r>
            <a:r>
              <a:rPr lang="en-US" sz="2200" dirty="0"/>
              <a:t> of Teams</a:t>
            </a:r>
            <a:endParaRPr lang="ar-SA" sz="2200" dirty="0"/>
          </a:p>
        </p:txBody>
      </p:sp>
    </p:spTree>
    <p:extLst>
      <p:ext uri="{BB962C8B-B14F-4D97-AF65-F5344CB8AC3E}">
        <p14:creationId xmlns:p14="http://schemas.microsoft.com/office/powerpoint/2010/main" val="105986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Assignment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l" rtl="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200" dirty="0" err="1"/>
              <a:t>Pfit</a:t>
            </a:r>
            <a:r>
              <a:rPr lang="en-US" sz="2200" dirty="0"/>
              <a:t>: penalized objective function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The weights of the teams range between 1 and 2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27" y="3981449"/>
            <a:ext cx="5253995" cy="109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26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α: constant chosen from the interval [0.9, 0.99]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/>
              <a:t>β: a scaling factor chosen from the interval (0,1)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l-GR" sz="2200" dirty="0"/>
              <a:t>Δ</a:t>
            </a:r>
            <a:r>
              <a:rPr lang="en-US" sz="2200" dirty="0"/>
              <a:t>T: time step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Lb</a:t>
            </a:r>
            <a:r>
              <a:rPr lang="en-US" sz="2200" dirty="0"/>
              <a:t> and </a:t>
            </a:r>
            <a:r>
              <a:rPr lang="en-US" sz="2200" dirty="0" err="1"/>
              <a:t>Ub</a:t>
            </a:r>
            <a:r>
              <a:rPr lang="en-US" sz="2200" dirty="0"/>
              <a:t> : vectors containing the lower and upper bounds of the permissible ranges of the design variables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200" dirty="0" err="1"/>
              <a:t>randn</a:t>
            </a:r>
            <a:r>
              <a:rPr lang="en-US" sz="2200" dirty="0"/>
              <a:t> : vector of random </a:t>
            </a:r>
            <a:r>
              <a:rPr lang="en-US" sz="2200" dirty="0" err="1"/>
              <a:t>numbersS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5" y="538719"/>
            <a:ext cx="7905058" cy="1173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98" y="5527271"/>
            <a:ext cx="3173239" cy="9832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96" y="5343144"/>
            <a:ext cx="4800600" cy="106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286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Side Constraints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18714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TWO uses a new strategy incorporating the best-so-far solution (</a:t>
            </a:r>
            <a:r>
              <a:rPr lang="en-US" dirty="0" err="1"/>
              <a:t>bestT</a:t>
            </a:r>
            <a:r>
              <a:rPr lang="en-US" dirty="0"/>
              <a:t>)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This strategy is utilized with a certain probability </a:t>
            </a:r>
            <a:r>
              <a:rPr lang="en-US" dirty="0">
                <a:solidFill>
                  <a:srgbClr val="FFFF00"/>
                </a:solidFill>
              </a:rPr>
              <a:t>(0.5).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There is a very slight possibility for the newly generated variable to still be outside the search space. In such cases, a </a:t>
            </a:r>
            <a:r>
              <a:rPr lang="en-US" dirty="0">
                <a:solidFill>
                  <a:srgbClr val="FFFF00"/>
                </a:solidFill>
              </a:rPr>
              <a:t>fly back strategy </a:t>
            </a:r>
            <a:r>
              <a:rPr lang="en-US" dirty="0"/>
              <a:t>is used.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06" y="5092506"/>
            <a:ext cx="7590227" cy="906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99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2E437-2ADA-4D64-BE1A-5ABF994F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26" y="3693480"/>
            <a:ext cx="3849274" cy="261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CE57F-51E9-4395-AC16-6849E368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parameters of TWO algorithm.</a:t>
            </a:r>
            <a:br>
              <a:rPr lang="en-US" dirty="0"/>
            </a:br>
            <a:r>
              <a:rPr lang="en-US" sz="2800" i="0" dirty="0">
                <a:solidFill>
                  <a:schemeClr val="tx1">
                    <a:lumMod val="75000"/>
                  </a:schemeClr>
                </a:solidFill>
                <a:effectLst/>
                <a:latin typeface="VkvgfyAdvOTf9b4e953.B"/>
              </a:rPr>
              <a:t>Experimental Evaluation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768A-770F-4319-88CA-D8684349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2084832"/>
            <a:ext cx="8342143" cy="4224528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 err="1"/>
              <a:t>nT</a:t>
            </a:r>
            <a:r>
              <a:rPr lang="en-US" dirty="0"/>
              <a:t>=10; % Number of Teams.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meus=1;meuk=1; % Static and Kinematic coefficients of friction.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 err="1"/>
              <a:t>deltat</a:t>
            </a:r>
            <a:r>
              <a:rPr lang="en-US" dirty="0"/>
              <a:t>=1; % Time step in the movement equation with a constant acceleration.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alpha=0.99; % Controlling parameter of the algorithm's randomness.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beta=0.1; % Scaling factor of team's movement.</a:t>
            </a:r>
          </a:p>
          <a:p>
            <a:pPr algn="l" rtl="0"/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values of </a:t>
            </a:r>
            <a:r>
              <a:rPr lang="en-US" dirty="0" err="1"/>
              <a:t>nT</a:t>
            </a:r>
            <a:r>
              <a:rPr lang="en-US" dirty="0"/>
              <a:t> between 10 and 30 are efficient in making a </a:t>
            </a:r>
            <a:r>
              <a:rPr lang="en-US" b="1" dirty="0">
                <a:solidFill>
                  <a:srgbClr val="FFFF00"/>
                </a:solidFill>
              </a:rPr>
              <a:t>balance</a:t>
            </a:r>
            <a:r>
              <a:rPr lang="en-US" dirty="0"/>
              <a:t> between </a:t>
            </a:r>
            <a:r>
              <a:rPr lang="en-US" dirty="0">
                <a:solidFill>
                  <a:srgbClr val="FFFF00"/>
                </a:solidFill>
              </a:rPr>
              <a:t>exploration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174681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81E-6177-4EE9-B0FB-3CDCCC3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Rosenbrock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C79DF-3479-4E1E-A8C2-5767BA25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2190" y="585215"/>
            <a:ext cx="4457596" cy="8496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3A810-3C4C-4448-9CE5-E83F5A5FB0FE}"/>
              </a:ext>
            </a:extLst>
          </p:cNvPr>
          <p:cNvSpPr txBox="1"/>
          <p:nvPr/>
        </p:nvSpPr>
        <p:spPr>
          <a:xfrm>
            <a:off x="780362" y="1969233"/>
            <a:ext cx="714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Dimensions</a:t>
            </a:r>
            <a:r>
              <a:rPr lang="en-US" dirty="0"/>
              <a:t> 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Range:[-30,30]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12.jpeg">
            <a:extLst>
              <a:ext uri="{FF2B5EF4-FFF2-40B4-BE49-F238E27FC236}">
                <a16:creationId xmlns:a16="http://schemas.microsoft.com/office/drawing/2014/main" id="{779FBE23-648A-4073-B9A0-D676078B61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1271" y="585215"/>
            <a:ext cx="2190750" cy="1804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80997-13FB-4BBF-ABC0-75A6431C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090" y="3468849"/>
            <a:ext cx="6945181" cy="308358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F588481-F4BB-4814-9031-3E468698E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428255"/>
              </p:ext>
            </p:extLst>
          </p:nvPr>
        </p:nvGraphicFramePr>
        <p:xfrm>
          <a:off x="1308100" y="2892425"/>
          <a:ext cx="9763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6" imgW="9763280" imgH="542765" progId="Excel.Sheet.12">
                  <p:embed/>
                </p:oleObj>
              </mc:Choice>
              <mc:Fallback>
                <p:oleObj name="Worksheet" r:id="rId6" imgW="9763280" imgH="5427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8100" y="2892425"/>
                        <a:ext cx="97631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09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2349</TotalTime>
  <Words>602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LshjdyAdvOTab62ddd1</vt:lpstr>
      <vt:lpstr>Tw Cen MT</vt:lpstr>
      <vt:lpstr>Tw Cen MT Condensed</vt:lpstr>
      <vt:lpstr>VkvgfyAdvOTf9b4e953.B</vt:lpstr>
      <vt:lpstr>Wingdings</vt:lpstr>
      <vt:lpstr>Wingdings 3</vt:lpstr>
      <vt:lpstr>Integral</vt:lpstr>
      <vt:lpstr>Worksheet</vt:lpstr>
      <vt:lpstr>Paintbrush Picture</vt:lpstr>
      <vt:lpstr>Tug of war</vt:lpstr>
      <vt:lpstr>Introduction</vt:lpstr>
      <vt:lpstr>Introduction</vt:lpstr>
      <vt:lpstr>Algorithm flowchart </vt:lpstr>
      <vt:lpstr>Weight Assignment</vt:lpstr>
      <vt:lpstr>Displacement</vt:lpstr>
      <vt:lpstr>Handling the Side Constraints</vt:lpstr>
      <vt:lpstr>parameters of TWO algorithm. Experimental Evaluation</vt:lpstr>
      <vt:lpstr>Rosenbrock</vt:lpstr>
      <vt:lpstr>Ackley</vt:lpstr>
      <vt:lpstr>Rastrigin</vt:lpstr>
      <vt:lpstr>TSM</vt:lpstr>
      <vt:lpstr>objective function</vt:lpstr>
      <vt:lpstr>Matlab code resulte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 of war</dc:title>
  <dc:creator>jit</dc:creator>
  <cp:lastModifiedBy>asd</cp:lastModifiedBy>
  <cp:revision>58</cp:revision>
  <dcterms:created xsi:type="dcterms:W3CDTF">2021-11-13T19:41:00Z</dcterms:created>
  <dcterms:modified xsi:type="dcterms:W3CDTF">2021-12-26T08:05:00Z</dcterms:modified>
</cp:coreProperties>
</file>