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3" r:id="rId7"/>
    <p:sldId id="266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66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AF79-96FA-4CF7-84AB-3261A3320094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47B9-54B4-4AF5-9B33-C75C4BF0A9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47B9-54B4-4AF5-9B33-C75C4BF0A9F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B44-0D4F-4E39-8106-DFFA2AC222CB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F01B-5AAD-4AAE-951C-F30452C40D78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596-6F23-47D5-B753-AD24CB19DE1C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2pPr>
              <a:buFont typeface="Courier New" pitchFamily="49" charset="0"/>
              <a:buChar char="o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D9A-6CE9-420E-8012-FBE497D5A376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>
            <a:stCxn id="4" idx="1"/>
          </p:cNvCxnSpPr>
          <p:nvPr userDrawn="1"/>
        </p:nvCxnSpPr>
        <p:spPr>
          <a:xfrm>
            <a:off x="457200" y="6538913"/>
            <a:ext cx="7772400" cy="14287"/>
          </a:xfrm>
          <a:prstGeom prst="line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05800" y="6336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CF465BC-EDB8-4A6C-98D9-A2D41B4DB370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r>
              <a:rPr lang="en-US" dirty="0" smtClean="0"/>
              <a:t>/30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74B8-1C41-4CDD-9E66-77A1C2C3C80F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AF3-BF7F-406A-9ACF-1702B238DF8C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5B8-F19F-474D-B43A-EBC0441D7672}" type="datetime1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FD7D-DFF3-4B22-9A5F-8635E890E905}" type="datetime1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3BEB-0B98-4238-A29C-1006719EC739}" type="datetime1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F52-38BA-44BC-BAEA-685D23EF000C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43C8-5913-4C9E-968A-52FABE7ED712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5BC-EDB8-4A6C-98D9-A2D41B4DB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6D9A-9401-4035-96A0-BE01C33FF685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65BC-EDB8-4A6C-98D9-A2D41B4DB370}" type="slidenum">
              <a:rPr lang="en-US" smtClean="0"/>
              <a:pPr/>
              <a:t>‹#›</a:t>
            </a:fld>
            <a:r>
              <a:rPr lang="en-US" dirty="0" smtClean="0"/>
              <a:t> of 30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Locking-free </a:t>
            </a:r>
            <a:r>
              <a:rPr lang="en-US" dirty="0" smtClean="0"/>
              <a:t>Polyhedral Finite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Giffin</a:t>
            </a:r>
            <a:endParaRPr lang="en-US" dirty="0" smtClean="0"/>
          </a:p>
          <a:p>
            <a:r>
              <a:rPr lang="en-US" dirty="0" smtClean="0"/>
              <a:t>May 24, 2016</a:t>
            </a:r>
            <a:endParaRPr lang="en-US" dirty="0"/>
          </a:p>
        </p:txBody>
      </p:sp>
      <p:pic>
        <p:nvPicPr>
          <p:cNvPr id="4" name="Picture 3" descr="se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5170743"/>
            <a:ext cx="1524000" cy="1567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Efficacy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dirty="0" smtClean="0"/>
              <a:t>l</a:t>
            </a:r>
            <a:r>
              <a:rPr lang="en-US" dirty="0" smtClean="0"/>
              <a:t>ocking phenomena</a:t>
            </a:r>
          </a:p>
          <a:p>
            <a:endParaRPr lang="en-US" dirty="0" smtClean="0"/>
          </a:p>
          <a:p>
            <a:r>
              <a:rPr lang="en-US" dirty="0" smtClean="0"/>
              <a:t>Polyhedral Finite Elements</a:t>
            </a:r>
          </a:p>
          <a:p>
            <a:endParaRPr lang="en-US" dirty="0" smtClean="0"/>
          </a:p>
          <a:p>
            <a:r>
              <a:rPr lang="en-US" dirty="0" smtClean="0"/>
              <a:t>Extension to thin geometries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Locking </a:t>
            </a:r>
            <a:r>
              <a:rPr lang="en-US" dirty="0" smtClean="0"/>
              <a:t>in Finite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Babuska</a:t>
            </a:r>
            <a:endParaRPr lang="en-US" dirty="0" smtClean="0"/>
          </a:p>
          <a:p>
            <a:pPr lvl="1"/>
            <a:r>
              <a:rPr lang="en-US" dirty="0" smtClean="0"/>
              <a:t>Dependence of error upon problem parameters as they tend toward a limiting </a:t>
            </a:r>
            <a:r>
              <a:rPr lang="en-US" dirty="0" smtClean="0"/>
              <a:t>value</a:t>
            </a:r>
            <a:endParaRPr lang="en-US" dirty="0" smtClean="0"/>
          </a:p>
          <a:p>
            <a:r>
              <a:rPr lang="en-US" dirty="0" smtClean="0"/>
              <a:t>Manifestations in solid mechanics:</a:t>
            </a:r>
          </a:p>
          <a:p>
            <a:pPr lvl="1"/>
            <a:r>
              <a:rPr lang="en-US" dirty="0" smtClean="0"/>
              <a:t>Volumetric locking (</a:t>
            </a:r>
            <a:r>
              <a:rPr lang="el-GR" dirty="0" smtClean="0"/>
              <a:t>ν</a:t>
            </a:r>
            <a:r>
              <a:rPr lang="en-US" dirty="0" smtClean="0"/>
              <a:t> → ½)</a:t>
            </a:r>
          </a:p>
          <a:p>
            <a:pPr lvl="1"/>
            <a:r>
              <a:rPr lang="en-US" dirty="0" smtClean="0"/>
              <a:t>Shear locking (h → 0)</a:t>
            </a:r>
          </a:p>
          <a:p>
            <a:pPr lvl="1"/>
            <a:r>
              <a:rPr lang="en-US" dirty="0" smtClean="0"/>
              <a:t>Thickness locking (</a:t>
            </a:r>
            <a:r>
              <a:rPr lang="el-GR" dirty="0" smtClean="0"/>
              <a:t>ν</a:t>
            </a:r>
            <a:r>
              <a:rPr lang="en-US" dirty="0" smtClean="0"/>
              <a:t> → ½ and h → 0)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Methods</a:t>
            </a:r>
          </a:p>
          <a:p>
            <a:pPr lvl="1"/>
            <a:r>
              <a:rPr lang="en-US" dirty="0" smtClean="0"/>
              <a:t>Separate interpolation of displacement and stress</a:t>
            </a:r>
          </a:p>
          <a:p>
            <a:r>
              <a:rPr lang="en-US" dirty="0" smtClean="0"/>
              <a:t>Non-conforming Methods</a:t>
            </a:r>
          </a:p>
          <a:p>
            <a:pPr lvl="1"/>
            <a:r>
              <a:rPr lang="en-US" dirty="0" smtClean="0"/>
              <a:t>Wilson quadrilateral</a:t>
            </a:r>
          </a:p>
          <a:p>
            <a:r>
              <a:rPr lang="en-US" dirty="0" smtClean="0"/>
              <a:t>Strain Projection Methods</a:t>
            </a:r>
          </a:p>
          <a:p>
            <a:pPr lvl="1"/>
            <a:r>
              <a:rPr lang="en-US" dirty="0" smtClean="0"/>
              <a:t>B-bar and F-bar formulations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Insufficiencies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Isoparametric</a:t>
            </a:r>
            <a:r>
              <a:rPr lang="en-US" dirty="0" smtClean="0"/>
              <a:t> elements succumb to </a:t>
            </a:r>
            <a:r>
              <a:rPr lang="en-US" b="1" dirty="0" smtClean="0"/>
              <a:t>distortion sensitivity</a:t>
            </a:r>
          </a:p>
          <a:p>
            <a:r>
              <a:rPr lang="en-US" dirty="0" smtClean="0"/>
              <a:t>Mixed formulations are limited to specific constitutive laws</a:t>
            </a:r>
          </a:p>
          <a:p>
            <a:r>
              <a:rPr lang="en-US" dirty="0" smtClean="0"/>
              <a:t>Non-conforming elements occasionally suffer from convergence issues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Strain </a:t>
            </a:r>
            <a:r>
              <a:rPr lang="en-US" dirty="0" smtClean="0"/>
              <a:t>Projection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Hughes 236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Strain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Generalized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Partitioned Element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Arial Black"/>
        <a:ea typeface=""/>
        <a:cs typeface=""/>
      </a:majorFont>
      <a:minorFont>
        <a:latin typeface="Mongolian Bait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133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Toward Locking-free Polyhedral Finite Elements</vt:lpstr>
      <vt:lpstr>Overview</vt:lpstr>
      <vt:lpstr>Locking in Finite Elements</vt:lpstr>
      <vt:lpstr>Current Methodologies</vt:lpstr>
      <vt:lpstr>Insufficiencies</vt:lpstr>
      <vt:lpstr>Strain Projection Methods</vt:lpstr>
      <vt:lpstr>Assumed Strain Methods</vt:lpstr>
      <vt:lpstr>A Generalized Approach</vt:lpstr>
      <vt:lpstr>Partitioned Element Method</vt:lpstr>
      <vt:lpstr>Efficacy of Approach</vt:lpstr>
      <vt:lpstr>Future Work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Generalized Approach to Finite Element Locking Phenomena</dc:title>
  <dc:creator>Brian Giffin</dc:creator>
  <cp:lastModifiedBy>Brian Giffin</cp:lastModifiedBy>
  <cp:revision>95</cp:revision>
  <dcterms:created xsi:type="dcterms:W3CDTF">2016-05-02T22:11:42Z</dcterms:created>
  <dcterms:modified xsi:type="dcterms:W3CDTF">2016-05-15T05:48:17Z</dcterms:modified>
</cp:coreProperties>
</file>