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90EB-9243-4144-8A2C-33C2C8A25DCF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484F-4B09-4E48-93E3-D24935ECB8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90EB-9243-4144-8A2C-33C2C8A25DCF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484F-4B09-4E48-93E3-D24935ECB8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90EB-9243-4144-8A2C-33C2C8A25DCF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484F-4B09-4E48-93E3-D24935ECB8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90EB-9243-4144-8A2C-33C2C8A25DCF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484F-4B09-4E48-93E3-D24935ECB8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90EB-9243-4144-8A2C-33C2C8A25DCF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484F-4B09-4E48-93E3-D24935ECB8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90EB-9243-4144-8A2C-33C2C8A25DCF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484F-4B09-4E48-93E3-D24935ECB8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90EB-9243-4144-8A2C-33C2C8A25DCF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484F-4B09-4E48-93E3-D24935ECB8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90EB-9243-4144-8A2C-33C2C8A25DCF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484F-4B09-4E48-93E3-D24935ECB8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90EB-9243-4144-8A2C-33C2C8A25DCF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484F-4B09-4E48-93E3-D24935ECB8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90EB-9243-4144-8A2C-33C2C8A25DCF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484F-4B09-4E48-93E3-D24935ECB8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90EB-9243-4144-8A2C-33C2C8A25DCF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484F-4B09-4E48-93E3-D24935ECB8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090EB-9243-4144-8A2C-33C2C8A25DCF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0484F-4B09-4E48-93E3-D24935ECB8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29"/>
          <p:cNvSpPr/>
          <p:nvPr/>
        </p:nvSpPr>
        <p:spPr>
          <a:xfrm>
            <a:off x="4686300" y="2203450"/>
            <a:ext cx="1098550" cy="2057400"/>
          </a:xfrm>
          <a:custGeom>
            <a:avLst/>
            <a:gdLst>
              <a:gd name="connsiteX0" fmla="*/ 1098550 w 1098550"/>
              <a:gd name="connsiteY0" fmla="*/ 0 h 2057400"/>
              <a:gd name="connsiteX1" fmla="*/ 0 w 1098550"/>
              <a:gd name="connsiteY1" fmla="*/ 1041400 h 2057400"/>
              <a:gd name="connsiteX2" fmla="*/ 1098550 w 1098550"/>
              <a:gd name="connsiteY2" fmla="*/ 2057400 h 2057400"/>
              <a:gd name="connsiteX3" fmla="*/ 1098550 w 1098550"/>
              <a:gd name="connsiteY3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8550" h="2057400">
                <a:moveTo>
                  <a:pt x="1098550" y="0"/>
                </a:moveTo>
                <a:lnTo>
                  <a:pt x="0" y="1041400"/>
                </a:lnTo>
                <a:lnTo>
                  <a:pt x="1098550" y="2057400"/>
                </a:lnTo>
                <a:lnTo>
                  <a:pt x="1098550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3581400" y="2209800"/>
            <a:ext cx="2200275" cy="1028700"/>
          </a:xfrm>
          <a:custGeom>
            <a:avLst/>
            <a:gdLst>
              <a:gd name="connsiteX0" fmla="*/ 0 w 2200275"/>
              <a:gd name="connsiteY0" fmla="*/ 9525 h 1028700"/>
              <a:gd name="connsiteX1" fmla="*/ 1109662 w 2200275"/>
              <a:gd name="connsiteY1" fmla="*/ 1028700 h 1028700"/>
              <a:gd name="connsiteX2" fmla="*/ 2200275 w 2200275"/>
              <a:gd name="connsiteY2" fmla="*/ 0 h 1028700"/>
              <a:gd name="connsiteX3" fmla="*/ 0 w 2200275"/>
              <a:gd name="connsiteY3" fmla="*/ 9525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1028700">
                <a:moveTo>
                  <a:pt x="0" y="9525"/>
                </a:moveTo>
                <a:lnTo>
                  <a:pt x="1109662" y="1028700"/>
                </a:lnTo>
                <a:lnTo>
                  <a:pt x="2200275" y="0"/>
                </a:lnTo>
                <a:lnTo>
                  <a:pt x="0" y="952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576637" y="2209800"/>
            <a:ext cx="22098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576637" y="2209800"/>
            <a:ext cx="0" cy="2057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576637" y="4267200"/>
            <a:ext cx="2209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786437" y="2209800"/>
            <a:ext cx="0" cy="2057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576637" y="2209800"/>
            <a:ext cx="2209800" cy="2057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5" idx="1"/>
          </p:cNvCxnSpPr>
          <p:nvPr/>
        </p:nvCxnSpPr>
        <p:spPr>
          <a:xfrm flipH="1">
            <a:off x="3576637" y="3238500"/>
            <a:ext cx="1114426" cy="1028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4422" t="21875" r="18009" b="54167"/>
          <a:stretch>
            <a:fillRect/>
          </a:stretch>
        </p:blipFill>
        <p:spPr bwMode="auto">
          <a:xfrm>
            <a:off x="4414837" y="2362200"/>
            <a:ext cx="59634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Oval 15"/>
          <p:cNvSpPr/>
          <p:nvPr/>
        </p:nvSpPr>
        <p:spPr>
          <a:xfrm>
            <a:off x="3500437" y="21336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500437" y="4191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710237" y="4191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15" idx="1"/>
            <a:endCxn id="17" idx="3"/>
          </p:cNvCxnSpPr>
          <p:nvPr/>
        </p:nvCxnSpPr>
        <p:spPr>
          <a:xfrm flipV="1">
            <a:off x="4691063" y="2263682"/>
            <a:ext cx="1041492" cy="9748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710237" y="21336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5549" t="55208" r="8053" b="20833"/>
          <a:stretch>
            <a:fillRect/>
          </a:stretch>
        </p:blipFill>
        <p:spPr bwMode="auto">
          <a:xfrm>
            <a:off x="5105400" y="3048000"/>
            <a:ext cx="5334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Freeform 31"/>
          <p:cNvSpPr/>
          <p:nvPr/>
        </p:nvSpPr>
        <p:spPr>
          <a:xfrm>
            <a:off x="5257800" y="2590800"/>
            <a:ext cx="1123950" cy="212725"/>
          </a:xfrm>
          <a:custGeom>
            <a:avLst/>
            <a:gdLst>
              <a:gd name="connsiteX0" fmla="*/ 0 w 1123950"/>
              <a:gd name="connsiteY0" fmla="*/ 133350 h 212725"/>
              <a:gd name="connsiteX1" fmla="*/ 508000 w 1123950"/>
              <a:gd name="connsiteY1" fmla="*/ 190500 h 212725"/>
              <a:gd name="connsiteX2" fmla="*/ 1123950 w 1123950"/>
              <a:gd name="connsiteY2" fmla="*/ 0 h 21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3950" h="212725">
                <a:moveTo>
                  <a:pt x="0" y="133350"/>
                </a:moveTo>
                <a:cubicBezTo>
                  <a:pt x="160337" y="173037"/>
                  <a:pt x="320675" y="212725"/>
                  <a:pt x="508000" y="190500"/>
                </a:cubicBezTo>
                <a:cubicBezTo>
                  <a:pt x="695325" y="168275"/>
                  <a:pt x="909637" y="84137"/>
                  <a:pt x="1123950" y="0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4546600" y="1828800"/>
            <a:ext cx="381000" cy="381000"/>
          </a:xfrm>
          <a:custGeom>
            <a:avLst/>
            <a:gdLst>
              <a:gd name="connsiteX0" fmla="*/ 0 w 381000"/>
              <a:gd name="connsiteY0" fmla="*/ 381000 h 381000"/>
              <a:gd name="connsiteX1" fmla="*/ 184150 w 381000"/>
              <a:gd name="connsiteY1" fmla="*/ 101600 h 381000"/>
              <a:gd name="connsiteX2" fmla="*/ 381000 w 381000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381000">
                <a:moveTo>
                  <a:pt x="0" y="381000"/>
                </a:moveTo>
                <a:cubicBezTo>
                  <a:pt x="60325" y="273050"/>
                  <a:pt x="120650" y="165100"/>
                  <a:pt x="184150" y="101600"/>
                </a:cubicBezTo>
                <a:cubicBezTo>
                  <a:pt x="247650" y="38100"/>
                  <a:pt x="314325" y="19050"/>
                  <a:pt x="381000" y="0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 l="55857" t="54167" r="27745" b="23958"/>
          <a:stretch>
            <a:fillRect/>
          </a:stretch>
        </p:blipFill>
        <p:spPr bwMode="auto">
          <a:xfrm>
            <a:off x="6400800" y="2362200"/>
            <a:ext cx="533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 l="57613" t="18750" r="27160" b="59375"/>
          <a:stretch>
            <a:fillRect/>
          </a:stretch>
        </p:blipFill>
        <p:spPr bwMode="auto">
          <a:xfrm>
            <a:off x="4953000" y="1600200"/>
            <a:ext cx="471714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671637" y="2209800"/>
            <a:ext cx="0" cy="20574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71637" y="4267200"/>
            <a:ext cx="22098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881437" y="2209800"/>
            <a:ext cx="0" cy="20574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71637" y="2209800"/>
            <a:ext cx="2209800" cy="20574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671637" y="3238500"/>
            <a:ext cx="1114426" cy="10287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771774" y="2209800"/>
            <a:ext cx="1114426" cy="10287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676400" y="2209800"/>
            <a:ext cx="22098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486400" y="2209800"/>
            <a:ext cx="2209800" cy="2057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595437" y="21336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595437" y="4191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805237" y="4191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805237" y="21336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667000" y="1905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golian Baiti" pitchFamily="66" charset="0"/>
                <a:cs typeface="Mongolian Baiti" pitchFamily="66" charset="0"/>
              </a:rPr>
              <a:t>1</a:t>
            </a:r>
            <a:endParaRPr lang="en-US" dirty="0">
              <a:latin typeface="Mongolian Baiti" pitchFamily="66" charset="0"/>
              <a:cs typeface="Mongolian Baiti" pitchFamily="66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86200" y="29834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golian Baiti" pitchFamily="66" charset="0"/>
                <a:cs typeface="Mongolian Baiti" pitchFamily="66" charset="0"/>
              </a:rPr>
              <a:t>2</a:t>
            </a:r>
            <a:endParaRPr lang="en-US" dirty="0">
              <a:latin typeface="Mongolian Baiti" pitchFamily="66" charset="0"/>
              <a:cs typeface="Mongolian Baiti" pitchFamily="66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67000" y="42026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golian Baiti" pitchFamily="66" charset="0"/>
                <a:cs typeface="Mongolian Baiti" pitchFamily="66" charset="0"/>
              </a:rPr>
              <a:t>3</a:t>
            </a:r>
            <a:endParaRPr lang="en-US" dirty="0">
              <a:latin typeface="Mongolian Baiti" pitchFamily="66" charset="0"/>
              <a:cs typeface="Mongolian Baiti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71600" y="2971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golian Baiti" pitchFamily="66" charset="0"/>
                <a:cs typeface="Mongolian Baiti" pitchFamily="66" charset="0"/>
              </a:rPr>
              <a:t>4</a:t>
            </a:r>
            <a:endParaRPr lang="en-US" dirty="0">
              <a:latin typeface="Mongolian Baiti" pitchFamily="66" charset="0"/>
              <a:cs typeface="Mongolian Baiti" pitchFamily="66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48000" y="2514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golian Baiti" pitchFamily="66" charset="0"/>
                <a:cs typeface="Mongolian Baiti" pitchFamily="66" charset="0"/>
              </a:rPr>
              <a:t>5</a:t>
            </a:r>
            <a:endParaRPr lang="en-US" dirty="0">
              <a:latin typeface="Mongolian Baiti" pitchFamily="66" charset="0"/>
              <a:cs typeface="Mongolian Baiti" pitchFamily="66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00400" y="3429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golian Baiti" pitchFamily="66" charset="0"/>
                <a:cs typeface="Mongolian Baiti" pitchFamily="66" charset="0"/>
              </a:rPr>
              <a:t>6</a:t>
            </a:r>
            <a:endParaRPr lang="en-US" dirty="0">
              <a:latin typeface="Mongolian Baiti" pitchFamily="66" charset="0"/>
              <a:cs typeface="Mongolian Baiti" pitchFamily="66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86000" y="3581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golian Baiti" pitchFamily="66" charset="0"/>
                <a:cs typeface="Mongolian Baiti" pitchFamily="66" charset="0"/>
              </a:rPr>
              <a:t>7</a:t>
            </a:r>
            <a:endParaRPr lang="en-US" dirty="0">
              <a:latin typeface="Mongolian Baiti" pitchFamily="66" charset="0"/>
              <a:cs typeface="Mongolian Baiti" pitchFamily="66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57400" y="26786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golian Baiti" pitchFamily="66" charset="0"/>
                <a:cs typeface="Mongolian Baiti" pitchFamily="66" charset="0"/>
              </a:rPr>
              <a:t>8</a:t>
            </a:r>
            <a:endParaRPr lang="en-US" dirty="0">
              <a:latin typeface="Mongolian Baiti" pitchFamily="66" charset="0"/>
              <a:cs typeface="Mongolian Baiti" pitchFamily="66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5486400" y="2209800"/>
            <a:ext cx="0" cy="2057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486400" y="4267200"/>
            <a:ext cx="2209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696200" y="2209800"/>
            <a:ext cx="0" cy="2057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486400" y="2209800"/>
            <a:ext cx="2209800" cy="2057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5486400" y="3238500"/>
            <a:ext cx="1114426" cy="1028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5410200" y="21336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410200" y="4191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620000" y="4191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7620000" y="21336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6586537" y="2209800"/>
            <a:ext cx="1114426" cy="1028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491163" y="2209800"/>
            <a:ext cx="2209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481763" y="24500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golian Baiti" pitchFamily="66" charset="0"/>
                <a:cs typeface="Mongolian Baiti" pitchFamily="66" charset="0"/>
              </a:rPr>
              <a:t>1</a:t>
            </a:r>
            <a:endParaRPr lang="en-US" dirty="0">
              <a:latin typeface="Mongolian Baiti" pitchFamily="66" charset="0"/>
              <a:cs typeface="Mongolian Baiti" pitchFamily="66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167563" y="29834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golian Baiti" pitchFamily="66" charset="0"/>
                <a:cs typeface="Mongolian Baiti" pitchFamily="66" charset="0"/>
              </a:rPr>
              <a:t>2</a:t>
            </a:r>
            <a:endParaRPr lang="en-US" dirty="0">
              <a:latin typeface="Mongolian Baiti" pitchFamily="66" charset="0"/>
              <a:cs typeface="Mongolian Baiti" pitchFamily="66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481763" y="3669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golian Baiti" pitchFamily="66" charset="0"/>
                <a:cs typeface="Mongolian Baiti" pitchFamily="66" charset="0"/>
              </a:rPr>
              <a:t>3</a:t>
            </a:r>
            <a:endParaRPr lang="en-US" dirty="0">
              <a:latin typeface="Mongolian Baiti" pitchFamily="66" charset="0"/>
              <a:cs typeface="Mongolian Baiti" pitchFamily="66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95963" y="2971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golian Baiti" pitchFamily="66" charset="0"/>
                <a:cs typeface="Mongolian Baiti" pitchFamily="66" charset="0"/>
              </a:rPr>
              <a:t>4</a:t>
            </a:r>
            <a:endParaRPr lang="en-US" dirty="0">
              <a:latin typeface="Mongolian Baiti" pitchFamily="66" charset="0"/>
              <a:cs typeface="Mongolian Baiti" pitchFamily="66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590800" y="4648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golian Baiti" pitchFamily="66" charset="0"/>
                <a:cs typeface="Mongolian Baiti" pitchFamily="66" charset="0"/>
              </a:rPr>
              <a:t>(a)</a:t>
            </a:r>
            <a:endParaRPr lang="en-US" dirty="0">
              <a:latin typeface="Mongolian Baiti" pitchFamily="66" charset="0"/>
              <a:cs typeface="Mongolian Baiti" pitchFamily="66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405563" y="4648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golian Baiti" pitchFamily="66" charset="0"/>
                <a:cs typeface="Mongolian Baiti" pitchFamily="66" charset="0"/>
              </a:rPr>
              <a:t>(b)</a:t>
            </a:r>
            <a:endParaRPr lang="en-US" dirty="0">
              <a:latin typeface="Mongolian Baiti" pitchFamily="66" charset="0"/>
              <a:cs typeface="Mongolian Baiti" pitchFamily="66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18</Words>
  <Application>Microsoft Office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Brian Giffin</dc:creator>
  <cp:lastModifiedBy>Brian Giffin</cp:lastModifiedBy>
  <cp:revision>6</cp:revision>
  <dcterms:created xsi:type="dcterms:W3CDTF">2015-09-25T05:16:03Z</dcterms:created>
  <dcterms:modified xsi:type="dcterms:W3CDTF">2015-09-26T01:26:32Z</dcterms:modified>
</cp:coreProperties>
</file>