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8927-0CD8-4982-85F9-C37208E2B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17E68-43EC-483B-A17E-B55813508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E9D48-44BD-4C26-BCBC-86B422E7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D96CA-2A04-434D-9CF6-C067818A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1E79A-525C-4B25-B3E0-B798D8E9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1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66F4-2CC7-4C60-92F1-71890339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62651-DB45-4165-A792-4A88A1474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8E13A-9289-4CFC-AE2A-D2EC77DF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514E-3F6A-4C0C-8411-3B84C222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ABB1E-C362-4BB8-9268-F28E2468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4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55399-6D7C-4BC6-A29B-CAB8F45F5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CDDFA-AF51-4C4A-B89B-ECCF95C5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A69AA-BD06-4F73-8EDF-AFB0CC48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77320-EBB7-4F3E-8A63-ABC808BF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6E1B6-557D-46F2-86CE-6350C188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3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3FA4-6E0D-4F7E-9755-80640D17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82BCC-12FC-4E38-81FB-B33555C24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88AB3-13AE-4FC8-A300-665E7E2C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6FF7B-9957-48E6-A38A-6F61CA93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0E85E-C63A-4F11-A743-FDD37D7C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1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9B1B-F8A5-4DD3-B4D1-256B4D72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3A2E6-765A-4E55-93EF-395179120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B048E-96C3-4C13-9273-B1CA92F1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56698-9B95-44BE-AC3F-5C2C4EE5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D5C27-152B-4148-B7FF-CCEF0846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0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E13F-0818-467F-BFF6-750D51C6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35D0-BF3B-4196-A672-2998B5131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0C6ED-992A-4AC1-BF77-C790C0850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4254A-13B9-4D8E-8D4D-33C21646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6B574-4144-488D-8A15-834E2A9F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9FEF7-9561-40D1-86CD-D88E7E72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0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B8AA-936F-4313-A019-3DCF6EDF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88335-1551-4CDB-9654-795D9CF5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BFD7F-218A-47A6-80C1-6D6CC5F3D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731B4-F107-4BB9-B7BB-ECEE17B04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D45AB-15F2-4B47-AC5E-81DCC5D0A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84580-1BE5-4D4F-BFDA-F4FC0930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A5C48F-1A61-4F44-A870-587637D2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91F9A-7C93-4D66-AA77-016ADA66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1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190B-56B8-47A7-95A0-A6B77830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5D6EF-1EA8-463A-ADF2-D2A76A4D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8ABA7-E59E-4DE7-88B8-AFE54963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97031-FEBF-41F2-855F-9793BA90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7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22C39-8445-429D-81EC-51966B22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228006-DCC5-4E3A-A71A-62BF6325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69945-A1D3-4024-BB8D-242C84C1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4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7152A-67D3-42F5-B365-853A45E8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06B6D-3681-4CCD-8B4A-DF8E7A0B6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C9FF7-7BED-4654-9B33-E5A740173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A0AB7-B978-44B0-9F79-9E375539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77B85-99A6-4389-87F9-B7A45CD3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081DC-C2F9-4893-B535-0941A3EA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D722-546F-4084-BE25-9E8A8E96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3512F-AAB8-44C4-9B64-6E8E86430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627D2-9AD0-4996-811B-5FB5F93A2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957A5-8807-4D72-9E2F-24265F9D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2438A-0F31-4A79-9625-36FC8C0A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596CF-167B-4909-AF95-B7F2CACD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0EEF0-EBF4-4FDF-A47A-F70037CDF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06881-911F-43D6-9E81-038AF6426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C237D-411E-49B4-8FAF-BEBC34ABD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0B1E1-DA3B-4F1B-BC57-11A919DAD57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88AE0-11EF-4D70-A2A4-03F1BDFC4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26812-C2FB-434B-B742-835ED3C22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4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975E-5732-4B61-B8FF-814C291FD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5465" y="2247106"/>
            <a:ext cx="6840470" cy="1140761"/>
          </a:xfrm>
        </p:spPr>
        <p:txBody>
          <a:bodyPr>
            <a:noAutofit/>
          </a:bodyPr>
          <a:lstStyle/>
          <a:p>
            <a:pPr algn="r"/>
            <a:br>
              <a:rPr lang="en-US" sz="7700" b="1" dirty="0">
                <a:solidFill>
                  <a:srgbClr val="262626"/>
                </a:solidFill>
                <a:latin typeface="Lucida Fax" panose="02060602050505020204" pitchFamily="18" charset="0"/>
              </a:rPr>
            </a:br>
            <a:r>
              <a:rPr lang="en-US" sz="7700" b="1" dirty="0">
                <a:solidFill>
                  <a:srgbClr val="262626"/>
                </a:solidFill>
                <a:latin typeface="Lucida Fax" panose="02060602050505020204" pitchFamily="18" charset="0"/>
              </a:rPr>
              <a:t>OMSCS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225B2-6C55-4662-B519-F3D0DA13F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5345" y="715962"/>
            <a:ext cx="7550590" cy="1655762"/>
          </a:xfrm>
        </p:spPr>
        <p:txBody>
          <a:bodyPr>
            <a:normAutofit/>
          </a:bodyPr>
          <a:lstStyle/>
          <a:p>
            <a:endParaRPr lang="en-US" sz="4500" dirty="0">
              <a:latin typeface="Lucida Fax" panose="02060602050505020204" pitchFamily="18" charset="0"/>
            </a:endParaRPr>
          </a:p>
          <a:p>
            <a:pPr algn="r"/>
            <a:r>
              <a:rPr lang="en-US" sz="36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1BF3A9-3513-48E0-B999-DF3C96059C8D}"/>
              </a:ext>
            </a:extLst>
          </p:cNvPr>
          <p:cNvSpPr/>
          <p:nvPr/>
        </p:nvSpPr>
        <p:spPr>
          <a:xfrm>
            <a:off x="0" y="6483178"/>
            <a:ext cx="12192000" cy="374822"/>
          </a:xfrm>
          <a:prstGeom prst="rect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D3E58F9-1413-40C5-84E4-346677CFB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59" y="5043629"/>
            <a:ext cx="6840470" cy="1384016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A98A5E7E-BD24-45B6-AE77-252351F8C7A6}"/>
              </a:ext>
            </a:extLst>
          </p:cNvPr>
          <p:cNvSpPr txBox="1">
            <a:spLocks/>
          </p:cNvSpPr>
          <p:nvPr/>
        </p:nvSpPr>
        <p:spPr>
          <a:xfrm>
            <a:off x="4342480" y="3448581"/>
            <a:ext cx="7303455" cy="908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300" b="1" dirty="0">
                <a:solidFill>
                  <a:srgbClr val="262626"/>
                </a:solidFill>
                <a:latin typeface="Lucida Fax" panose="02060602050505020204" pitchFamily="18" charset="0"/>
              </a:rPr>
              <a:t>Team 11</a:t>
            </a:r>
          </a:p>
        </p:txBody>
      </p:sp>
    </p:spTree>
    <p:extLst>
      <p:ext uri="{BB962C8B-B14F-4D97-AF65-F5344CB8AC3E}">
        <p14:creationId xmlns:p14="http://schemas.microsoft.com/office/powerpoint/2010/main" val="103773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3184C4-932E-4488-8EFE-ECB0B23C5476}"/>
              </a:ext>
            </a:extLst>
          </p:cNvPr>
          <p:cNvSpPr txBox="1">
            <a:spLocks/>
          </p:cNvSpPr>
          <p:nvPr/>
        </p:nvSpPr>
        <p:spPr>
          <a:xfrm>
            <a:off x="4095345" y="715962"/>
            <a:ext cx="755059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500" dirty="0">
                <a:latin typeface="Lucida Fax" panose="02060602050505020204" pitchFamily="18" charset="0"/>
              </a:rPr>
              <a:t>Actual variables used for subject clustering</a:t>
            </a:r>
            <a:endParaRPr lang="en-US" sz="3600" b="1" dirty="0">
              <a:solidFill>
                <a:srgbClr val="262626"/>
              </a:solidFill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31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0EC171-8590-4E3C-B420-A2EF02CCA1A9}"/>
              </a:ext>
            </a:extLst>
          </p:cNvPr>
          <p:cNvSpPr/>
          <p:nvPr/>
        </p:nvSpPr>
        <p:spPr>
          <a:xfrm>
            <a:off x="4018004" y="906162"/>
            <a:ext cx="1037968" cy="103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FDEC29-43D5-4647-A75E-AE2BA15DA04E}"/>
              </a:ext>
            </a:extLst>
          </p:cNvPr>
          <p:cNvSpPr/>
          <p:nvPr/>
        </p:nvSpPr>
        <p:spPr>
          <a:xfrm>
            <a:off x="4018004" y="3167449"/>
            <a:ext cx="1037968" cy="1037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C03956-FE0D-46D5-8019-EED7D5103207}"/>
              </a:ext>
            </a:extLst>
          </p:cNvPr>
          <p:cNvSpPr/>
          <p:nvPr/>
        </p:nvSpPr>
        <p:spPr>
          <a:xfrm>
            <a:off x="6882712" y="906162"/>
            <a:ext cx="1037968" cy="1037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6E563E-81C8-4257-8FC8-400064A6C490}"/>
              </a:ext>
            </a:extLst>
          </p:cNvPr>
          <p:cNvSpPr/>
          <p:nvPr/>
        </p:nvSpPr>
        <p:spPr>
          <a:xfrm>
            <a:off x="6882712" y="3167449"/>
            <a:ext cx="1037968" cy="1037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0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0EC171-8590-4E3C-B420-A2EF02CCA1A9}"/>
              </a:ext>
            </a:extLst>
          </p:cNvPr>
          <p:cNvSpPr/>
          <p:nvPr/>
        </p:nvSpPr>
        <p:spPr>
          <a:xfrm>
            <a:off x="3652452" y="540610"/>
            <a:ext cx="1403520" cy="1403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FDEC29-43D5-4647-A75E-AE2BA15DA04E}"/>
              </a:ext>
            </a:extLst>
          </p:cNvPr>
          <p:cNvSpPr/>
          <p:nvPr/>
        </p:nvSpPr>
        <p:spPr>
          <a:xfrm>
            <a:off x="4018004" y="3167449"/>
            <a:ext cx="1037968" cy="1037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C03956-FE0D-46D5-8019-EED7D5103207}"/>
              </a:ext>
            </a:extLst>
          </p:cNvPr>
          <p:cNvSpPr/>
          <p:nvPr/>
        </p:nvSpPr>
        <p:spPr>
          <a:xfrm>
            <a:off x="6882712" y="906162"/>
            <a:ext cx="1037968" cy="1037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6E563E-81C8-4257-8FC8-400064A6C490}"/>
              </a:ext>
            </a:extLst>
          </p:cNvPr>
          <p:cNvSpPr/>
          <p:nvPr/>
        </p:nvSpPr>
        <p:spPr>
          <a:xfrm>
            <a:off x="7039230" y="2755556"/>
            <a:ext cx="1037968" cy="1037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B603EF-880B-42E5-B335-935D9D5A8C99}"/>
              </a:ext>
            </a:extLst>
          </p:cNvPr>
          <p:cNvSpPr/>
          <p:nvPr/>
        </p:nvSpPr>
        <p:spPr>
          <a:xfrm>
            <a:off x="6322537" y="238896"/>
            <a:ext cx="667266" cy="66726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2B13A2-3B74-4306-B1E9-4CC4B8E351D5}"/>
              </a:ext>
            </a:extLst>
          </p:cNvPr>
          <p:cNvSpPr/>
          <p:nvPr/>
        </p:nvSpPr>
        <p:spPr>
          <a:xfrm>
            <a:off x="6227804" y="4604951"/>
            <a:ext cx="757882" cy="7578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2B47F7-8491-47EE-8F4F-4696924968D7}"/>
              </a:ext>
            </a:extLst>
          </p:cNvPr>
          <p:cNvSpPr/>
          <p:nvPr/>
        </p:nvSpPr>
        <p:spPr>
          <a:xfrm>
            <a:off x="7484074" y="4073610"/>
            <a:ext cx="906163" cy="9102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3A4C0B-435C-4C0A-A84F-4A29281E70E7}"/>
              </a:ext>
            </a:extLst>
          </p:cNvPr>
          <p:cNvSpPr/>
          <p:nvPr/>
        </p:nvSpPr>
        <p:spPr>
          <a:xfrm>
            <a:off x="2721575" y="2702010"/>
            <a:ext cx="930877" cy="93087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294232-B4CB-46DC-87AD-9A56C3490AB4}"/>
              </a:ext>
            </a:extLst>
          </p:cNvPr>
          <p:cNvCxnSpPr>
            <a:cxnSpLocks/>
            <a:stCxn id="5" idx="3"/>
            <a:endCxn id="12" idx="7"/>
          </p:cNvCxnSpPr>
          <p:nvPr/>
        </p:nvCxnSpPr>
        <p:spPr>
          <a:xfrm flipH="1">
            <a:off x="3516128" y="1738589"/>
            <a:ext cx="341865" cy="1099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C81F51-0429-426A-9A1D-63095C922441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3857993" y="1738589"/>
            <a:ext cx="678995" cy="1428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099AA5-26D3-4940-BC8F-047B7E5442F6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>
            <a:off x="4850431" y="1738589"/>
            <a:ext cx="1488362" cy="2977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D3B3B5-7BE4-42D6-9DAB-8231FBA50DC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850431" y="1738589"/>
            <a:ext cx="2766347" cy="2468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8DA122-1D3F-4499-9942-4CB14002C16E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4850431" y="1738589"/>
            <a:ext cx="2340806" cy="1168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A2BEF8-83F5-43AB-AD39-B6A9B1D560F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55972" y="1242370"/>
            <a:ext cx="1826740" cy="182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AAA87D-18BE-4ED3-9DFC-CB1FEDBEDF7A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5055972" y="572529"/>
            <a:ext cx="1266565" cy="669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10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Lucida Fax</vt:lpstr>
      <vt:lpstr>Office Theme</vt:lpstr>
      <vt:lpstr> OMSCS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Kapp, Dylan T</dc:creator>
  <cp:lastModifiedBy>Kapp, Dylan T</cp:lastModifiedBy>
  <cp:revision>6</cp:revision>
  <dcterms:created xsi:type="dcterms:W3CDTF">2019-04-24T02:34:11Z</dcterms:created>
  <dcterms:modified xsi:type="dcterms:W3CDTF">2019-04-24T03:14:00Z</dcterms:modified>
</cp:coreProperties>
</file>