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4" r:id="rId8"/>
    <p:sldId id="281" r:id="rId9"/>
    <p:sldId id="265" r:id="rId10"/>
    <p:sldId id="282" r:id="rId11"/>
    <p:sldId id="266" r:id="rId12"/>
    <p:sldId id="267" r:id="rId13"/>
    <p:sldId id="269" r:id="rId14"/>
    <p:sldId id="277" r:id="rId15"/>
    <p:sldId id="278" r:id="rId16"/>
    <p:sldId id="279" r:id="rId17"/>
    <p:sldId id="280" r:id="rId18"/>
    <p:sldId id="268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3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3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2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3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5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1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8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94EB-9F86-4F21-A029-4575CEE7960E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F61B8-DABE-4932-B342-C7D12311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3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psu.box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arrell.library.psu.edu/c.php?g=636627&amp;p=4461714" TargetMode="External"/><Relationship Id="rId2" Type="http://schemas.openxmlformats.org/officeDocument/2006/relationships/hyperlink" Target="https://www.r-blogger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-statistics.co/Top50-Ggplot2-Visualizations-MasterList-R-Code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bdh5029/Rprojec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3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Visualizing your Data with “R”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Hoover</a:t>
            </a:r>
            <a:endParaRPr lang="en-US" b="1" dirty="0" smtClean="0"/>
          </a:p>
          <a:p>
            <a:r>
              <a:rPr lang="en-US" dirty="0" smtClean="0"/>
              <a:t>Harrell Health Sciences Library: Research and Learning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4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Data into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read.table</a:t>
            </a:r>
            <a:r>
              <a:rPr lang="en-US" dirty="0" smtClean="0"/>
              <a:t>() </a:t>
            </a:r>
            <a:endParaRPr lang="en-US" dirty="0"/>
          </a:p>
          <a:p>
            <a:r>
              <a:rPr lang="en-US" dirty="0"/>
              <a:t> </a:t>
            </a:r>
            <a:r>
              <a:rPr lang="en-US" u="sng" dirty="0"/>
              <a:t>read.csv</a:t>
            </a:r>
            <a:r>
              <a:rPr lang="en-US" u="sng" dirty="0" smtClean="0"/>
              <a:t>()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5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Exploring a </a:t>
            </a:r>
            <a:r>
              <a:rPr lang="en-US" dirty="0"/>
              <a:t>D</a:t>
            </a:r>
            <a:r>
              <a:rPr lang="en-US" dirty="0" smtClean="0"/>
              <a:t>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Heightweight</a:t>
            </a:r>
            <a:endParaRPr lang="en-US" dirty="0" smtClean="0"/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heightweight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2550202"/>
            <a:ext cx="5965825" cy="40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7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Basic Visualization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82" y="2400300"/>
            <a:ext cx="8477236" cy="262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41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Hands on or follow along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74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Best Practices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Cleaning data / prepping data</a:t>
            </a:r>
          </a:p>
          <a:p>
            <a:r>
              <a:rPr lang="en-US" dirty="0" smtClean="0"/>
              <a:t>Versioning </a:t>
            </a:r>
          </a:p>
          <a:p>
            <a:r>
              <a:rPr lang="en-US" dirty="0" smtClean="0"/>
              <a:t>Cognitive Load and simplicity of communication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Tidy data 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3622966" y="55245"/>
          <a:ext cx="7730834" cy="6802755"/>
        </p:xfrm>
        <a:graphic>
          <a:graphicData uri="http://schemas.openxmlformats.org/drawingml/2006/table">
            <a:tbl>
              <a:tblPr/>
              <a:tblGrid>
                <a:gridCol w="1834042"/>
                <a:gridCol w="1114354"/>
                <a:gridCol w="1114354"/>
                <a:gridCol w="1114354"/>
                <a:gridCol w="1114354"/>
                <a:gridCol w="1439376"/>
              </a:tblGrid>
              <a:tr h="279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Plot: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collected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2/18/2014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9534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6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gray cell means my measurement device wasn't calibrated correctly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0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Versioning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Box.psu.edu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https://psu.box.com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Cognitive Load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1087" y="6148520"/>
            <a:ext cx="4729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https://www.csc2.ncsu.edu/faculty/healey/PP/</a:t>
            </a: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16" y="1690688"/>
            <a:ext cx="7297167" cy="38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Learn “R”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https://www.r-bloggers.com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://harrell.library.psu.edu/c.php?g=636627&amp;p=4461714</a:t>
            </a:r>
            <a:endParaRPr lang="en-US" dirty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r-statistics.co/Top50-Ggplot2-Visualizations-MasterList-R-Code.html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42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Link to </a:t>
            </a:r>
            <a:r>
              <a:rPr lang="en-US" dirty="0" err="1" smtClean="0">
                <a:hlinkClick r:id="rId2"/>
              </a:rPr>
              <a:t>Github</a:t>
            </a:r>
            <a:r>
              <a:rPr lang="en-US" dirty="0" smtClean="0">
                <a:hlinkClick r:id="rId2"/>
              </a:rPr>
              <a:t> with todays materials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57" y="2804737"/>
            <a:ext cx="5269485" cy="337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4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Learning Objectives</a:t>
            </a:r>
            <a:endParaRPr lang="en-US" dirty="0"/>
          </a:p>
        </p:txBody>
      </p:sp>
      <p:pic>
        <p:nvPicPr>
          <p:cNvPr id="4" name="Picture 2" descr="\\hersheymed.net\files\staff\b\bhoover\scatt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88" y="2865795"/>
            <a:ext cx="6431912" cy="384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8013" y="1690688"/>
            <a:ext cx="54920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capabilities of R 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Inserting data sets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Strategies for learning new recipes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271" y="1825625"/>
            <a:ext cx="6799458" cy="4351338"/>
          </a:xfrm>
        </p:spPr>
      </p:pic>
    </p:spTree>
    <p:extLst>
      <p:ext uri="{BB962C8B-B14F-4D97-AF65-F5344CB8AC3E}">
        <p14:creationId xmlns:p14="http://schemas.microsoft.com/office/powerpoint/2010/main" val="250590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91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0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6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“R”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Data science tool</a:t>
            </a:r>
          </a:p>
          <a:p>
            <a:r>
              <a:rPr lang="en-US" dirty="0" smtClean="0"/>
              <a:t>Python equally popular </a:t>
            </a:r>
          </a:p>
          <a:p>
            <a:r>
              <a:rPr lang="en-US" dirty="0" smtClean="0"/>
              <a:t>Powerful tool capable of doing anything with data conceivable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37" y="4059236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92612"/>
            <a:ext cx="19050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6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 in the Data lifecycle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Data</a:t>
            </a:r>
          </a:p>
          <a:p>
            <a:r>
              <a:rPr lang="en-US" dirty="0" smtClean="0"/>
              <a:t>Clean Data     </a:t>
            </a:r>
          </a:p>
          <a:p>
            <a:r>
              <a:rPr lang="en-US" dirty="0" smtClean="0"/>
              <a:t>Use Data</a:t>
            </a:r>
          </a:p>
          <a:p>
            <a:r>
              <a:rPr lang="en-US" dirty="0" smtClean="0"/>
              <a:t>Report </a:t>
            </a:r>
          </a:p>
          <a:p>
            <a:r>
              <a:rPr lang="en-US" dirty="0" smtClean="0"/>
              <a:t>Archive Data </a:t>
            </a:r>
            <a:endParaRPr lang="en-US" dirty="0"/>
          </a:p>
        </p:txBody>
      </p:sp>
      <p:pic>
        <p:nvPicPr>
          <p:cNvPr id="1026" name="Picture 2" descr="\\hersheymed.net\files\staff\b\bhoover\weightedpolynom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784" y="2643715"/>
            <a:ext cx="6350735" cy="379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91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Approaching “R”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https://cran.r-project.org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https://www.rstudio.com/products/rstudio/download3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7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Approaching “R”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2882900"/>
            <a:ext cx="9563100" cy="3755180"/>
          </a:xfrm>
        </p:spPr>
      </p:pic>
      <p:sp>
        <p:nvSpPr>
          <p:cNvPr id="5" name="TextBox 4"/>
          <p:cNvSpPr txBox="1"/>
          <p:nvPr/>
        </p:nvSpPr>
        <p:spPr>
          <a:xfrm>
            <a:off x="558800" y="2120900"/>
            <a:ext cx="1009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Default interface before loading or creating a new project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518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Approaching 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10341"/>
            <a:ext cx="10515600" cy="33885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690688"/>
            <a:ext cx="1007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Load packages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77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data into R</a:t>
            </a:r>
            <a:endParaRPr lang="en-US" dirty="0"/>
          </a:p>
        </p:txBody>
      </p:sp>
      <p:pic>
        <p:nvPicPr>
          <p:cNvPr id="1026" name="Picture 2" descr="https://i0.wp.com/www.r-bloggers.com/wp-content/uploads/2015/12/image03.png?ssl=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67" y="1825625"/>
            <a:ext cx="84170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88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Packages in 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948" y="3073400"/>
            <a:ext cx="7081852" cy="35345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2320765"/>
            <a:ext cx="46204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install.packages("ggplot2")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library(ggplot2) 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149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272</Words>
  <Application>Microsoft Office PowerPoint</Application>
  <PresentationFormat>Widescreen</PresentationFormat>
  <Paragraphs>142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Visualizing your Data with “R”</vt:lpstr>
      <vt:lpstr>Learning Objectives</vt:lpstr>
      <vt:lpstr>What is “R”</vt:lpstr>
      <vt:lpstr>R in the Data lifecycle </vt:lpstr>
      <vt:lpstr>Approaching “R”</vt:lpstr>
      <vt:lpstr>Approaching “R”</vt:lpstr>
      <vt:lpstr>Approaching R</vt:lpstr>
      <vt:lpstr>Loading data into R</vt:lpstr>
      <vt:lpstr>Loading Packages in R</vt:lpstr>
      <vt:lpstr>Loading Data into R</vt:lpstr>
      <vt:lpstr>Exploring a Data Set</vt:lpstr>
      <vt:lpstr>A Basic Visualization </vt:lpstr>
      <vt:lpstr>Hands on or follow along</vt:lpstr>
      <vt:lpstr>Best Practices </vt:lpstr>
      <vt:lpstr>Tidy data  </vt:lpstr>
      <vt:lpstr>Versioning </vt:lpstr>
      <vt:lpstr>Cognitive Load</vt:lpstr>
      <vt:lpstr>How to Learn “R”</vt:lpstr>
      <vt:lpstr>Info</vt:lpstr>
      <vt:lpstr>Questions</vt:lpstr>
      <vt:lpstr>PowerPoint Presentation</vt:lpstr>
      <vt:lpstr>PowerPoint Presentation</vt:lpstr>
      <vt:lpstr>PowerPoint Presentation</vt:lpstr>
      <vt:lpstr>PowerPoint Presentation</vt:lpstr>
    </vt:vector>
  </TitlesOfParts>
  <Company>Hershey Medical Center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your Data with “R”</dc:title>
  <dc:creator>Benjamin D Hoover</dc:creator>
  <cp:lastModifiedBy>Benjamin D Hoover</cp:lastModifiedBy>
  <cp:revision>20</cp:revision>
  <dcterms:created xsi:type="dcterms:W3CDTF">2017-06-26T12:56:18Z</dcterms:created>
  <dcterms:modified xsi:type="dcterms:W3CDTF">2017-06-27T19:12:48Z</dcterms:modified>
</cp:coreProperties>
</file>