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77" r:id="rId7"/>
    <p:sldId id="278" r:id="rId8"/>
    <p:sldId id="279" r:id="rId9"/>
    <p:sldId id="280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4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3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3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2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3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1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8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3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rrell.library.psu.edu/c.php?g=636627&amp;p=446171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psu.box.com/s/i9a3qo7hdy2btmti14pyknftvjymvx7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Visualizing your Data with “R”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Hoover</a:t>
            </a:r>
            <a:endParaRPr lang="en-US" b="1" dirty="0" smtClean="0"/>
          </a:p>
          <a:p>
            <a:r>
              <a:rPr lang="en-US" dirty="0" smtClean="0"/>
              <a:t>Harrell Health Sciences Library: Research and Learning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4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8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96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7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4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4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46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Learning Objectives</a:t>
            </a:r>
            <a:endParaRPr lang="en-US" dirty="0"/>
          </a:p>
        </p:txBody>
      </p:sp>
      <p:pic>
        <p:nvPicPr>
          <p:cNvPr id="4" name="Picture 2" descr="\\hersheymed.net\files\staff\b\bhoover\scatt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88" y="2865795"/>
            <a:ext cx="6431912" cy="384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8013" y="1690688"/>
            <a:ext cx="54920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capabilities of R 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Inserting data sets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Strategies for learning new recipes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91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0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6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Data science tool</a:t>
            </a:r>
          </a:p>
          <a:p>
            <a:r>
              <a:rPr lang="en-US" dirty="0" smtClean="0"/>
              <a:t>Python equally popular </a:t>
            </a:r>
          </a:p>
          <a:p>
            <a:r>
              <a:rPr lang="en-US" dirty="0" smtClean="0"/>
              <a:t>Powerful tool capable of doing anything with data conceivable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37" y="4059236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92612"/>
            <a:ext cx="19050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6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 in the Data lifecycle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Data</a:t>
            </a:r>
          </a:p>
          <a:p>
            <a:r>
              <a:rPr lang="en-US" dirty="0" smtClean="0"/>
              <a:t>Clean Data     </a:t>
            </a:r>
          </a:p>
          <a:p>
            <a:r>
              <a:rPr lang="en-US" dirty="0" smtClean="0"/>
              <a:t>Use Data</a:t>
            </a:r>
          </a:p>
          <a:p>
            <a:r>
              <a:rPr lang="en-US" dirty="0" smtClean="0"/>
              <a:t>Report </a:t>
            </a:r>
          </a:p>
          <a:p>
            <a:r>
              <a:rPr lang="en-US" dirty="0" smtClean="0"/>
              <a:t>Archive Data </a:t>
            </a:r>
            <a:endParaRPr lang="en-US" dirty="0"/>
          </a:p>
        </p:txBody>
      </p:sp>
      <p:pic>
        <p:nvPicPr>
          <p:cNvPr id="1026" name="Picture 2" descr="\\hersheymed.net\files\staff\b\bhoover\weightedpolynom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784" y="2643715"/>
            <a:ext cx="6350735" cy="379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91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Approaching 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https://cran.r-project.org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https://www.rstudio.com/products/rstudio/download3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harrell.library.psu.edu/c.php?g=636627&amp;p=4461714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7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Best Practices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Cleaning data / prepping data</a:t>
            </a:r>
          </a:p>
          <a:p>
            <a:r>
              <a:rPr lang="en-US" dirty="0" smtClean="0"/>
              <a:t>Versioning </a:t>
            </a:r>
          </a:p>
          <a:p>
            <a:r>
              <a:rPr lang="en-US" dirty="0" smtClean="0"/>
              <a:t>Cognitive Load and simplicity of communication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 data 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3622966" y="55245"/>
          <a:ext cx="7730834" cy="6802755"/>
        </p:xfrm>
        <a:graphic>
          <a:graphicData uri="http://schemas.openxmlformats.org/drawingml/2006/table">
            <a:tbl>
              <a:tblPr/>
              <a:tblGrid>
                <a:gridCol w="1834042"/>
                <a:gridCol w="1114354"/>
                <a:gridCol w="1114354"/>
                <a:gridCol w="1114354"/>
                <a:gridCol w="1114354"/>
                <a:gridCol w="1439376"/>
              </a:tblGrid>
              <a:tr h="279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Plot: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collected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6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gray cell means my measurement device wasn't calibrated correctly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Versioning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Box.psu.edu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https://psu.box.com/s/i9a3qo7hdy2btmti14pyknftvjymvx73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Cognitive Load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1087" y="6148520"/>
            <a:ext cx="4729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https://www.csc2.ncsu.edu/faculty/healey/PP/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16" y="1690688"/>
            <a:ext cx="7297167" cy="38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200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Visualizing your Data with “R”</vt:lpstr>
      <vt:lpstr>Learning Objectives</vt:lpstr>
      <vt:lpstr>What is “R”</vt:lpstr>
      <vt:lpstr>R in the Data lifecycle </vt:lpstr>
      <vt:lpstr>Approaching “R”</vt:lpstr>
      <vt:lpstr>Best Practices </vt:lpstr>
      <vt:lpstr>Tidy data  </vt:lpstr>
      <vt:lpstr>Versioning </vt:lpstr>
      <vt:lpstr>Cognitive Load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Hershey Medical Center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your Data with “R”</dc:title>
  <dc:creator>Benjamin D Hoover</dc:creator>
  <cp:lastModifiedBy>Benjamin D Hoover</cp:lastModifiedBy>
  <cp:revision>10</cp:revision>
  <dcterms:created xsi:type="dcterms:W3CDTF">2017-06-26T12:56:18Z</dcterms:created>
  <dcterms:modified xsi:type="dcterms:W3CDTF">2017-06-27T13:02:47Z</dcterms:modified>
</cp:coreProperties>
</file>