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48" r:id="rId2"/>
    <p:sldId id="349" r:id="rId3"/>
    <p:sldId id="351" r:id="rId4"/>
    <p:sldId id="350" r:id="rId5"/>
    <p:sldId id="352" r:id="rId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3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3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3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3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C0C0"/>
    <a:srgbClr val="FFFF99"/>
    <a:srgbClr val="00CC66"/>
    <a:srgbClr val="FF9933"/>
    <a:srgbClr val="FFFFFF"/>
    <a:srgbClr val="3366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2415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2415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2415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9731C2E-5FC3-3E46-804A-33FF10127D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42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4B97D-38B4-0C4C-B9A3-C3D44D45E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8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D040E-B4ED-1E4C-97AF-B396D227C4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0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7F376-8541-B64B-847D-64CEEA6F10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6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E6C10-A012-6A4B-859B-C1AFD7B9A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1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0C270-8262-C847-BD37-67DBEEDD6F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CB7EB-07D9-1E40-8484-B322F960FF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4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FB58C-41F5-6D41-973F-0B6A60E50B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3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5F036-4962-8D41-B9C1-6BF93E3D4F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4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45AA4-1F2D-2B4B-94B8-5596F104C5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0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7FFE3-9D74-7F46-8E9A-A7DDEDE47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8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D4458-ED4D-044D-859A-48CEC62697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5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14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061936"/>
            <a:ext cx="8229600" cy="406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1/24/14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F6400FB-082A-384F-AB2C-892D623E04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Errors from Decimal </a:t>
            </a:r>
            <a:r>
              <a:rPr lang="en-US" sz="4000" dirty="0">
                <a:solidFill>
                  <a:schemeClr val="tx1"/>
                </a:solidFill>
              </a:rPr>
              <a:t>P</a:t>
            </a:r>
            <a:r>
              <a:rPr lang="en-US" sz="4000" dirty="0" smtClean="0">
                <a:solidFill>
                  <a:schemeClr val="tx1"/>
                </a:solidFill>
              </a:rPr>
              <a:t>recision 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Ben Hammel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1/24/14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76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Purpose of the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Comparison of the truncation errors</a:t>
            </a:r>
          </a:p>
          <a:p>
            <a:pPr lvl="1"/>
            <a:r>
              <a:rPr lang="en-US" dirty="0" smtClean="0"/>
              <a:t>Forward derivative (single precision)</a:t>
            </a:r>
          </a:p>
          <a:p>
            <a:pPr lvl="1"/>
            <a:r>
              <a:rPr lang="en-US" dirty="0" smtClean="0"/>
              <a:t>Forward derivative (double precision)</a:t>
            </a:r>
          </a:p>
          <a:p>
            <a:pPr lvl="1"/>
            <a:r>
              <a:rPr lang="en-US" dirty="0" smtClean="0"/>
              <a:t>Centered derivative (double precision)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9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Methods of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Forward derivative and Center derivative of Sin(x) were taken and compared to the true derivative [ Cos(x) ]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662557"/>
              </p:ext>
            </p:extLst>
          </p:nvPr>
        </p:nvGraphicFramePr>
        <p:xfrm>
          <a:off x="850667" y="4897846"/>
          <a:ext cx="3039349" cy="1115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Equation" r:id="rId3" imgW="1765300" imgH="647700" progId="Equation.3">
                  <p:embed/>
                </p:oleObj>
              </mc:Choice>
              <mc:Fallback>
                <p:oleObj name="Equation" r:id="rId3" imgW="1765300" imgH="647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0667" y="4897846"/>
                        <a:ext cx="3039349" cy="1115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746219"/>
              </p:ext>
            </p:extLst>
          </p:nvPr>
        </p:nvGraphicFramePr>
        <p:xfrm>
          <a:off x="4936625" y="4901028"/>
          <a:ext cx="3389312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Equation" r:id="rId5" imgW="1968500" imgH="647700" progId="Equation.3">
                  <p:embed/>
                </p:oleObj>
              </mc:Choice>
              <mc:Fallback>
                <p:oleObj name="Equation" r:id="rId5" imgW="1968500" imgH="647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6625" y="4901028"/>
                        <a:ext cx="3389312" cy="111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6420" y="4145611"/>
            <a:ext cx="3510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Forward Derivative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5977" y="4148619"/>
            <a:ext cx="3510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Center Derivative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6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420"/>
          <a:stretch/>
        </p:blipFill>
        <p:spPr>
          <a:xfrm>
            <a:off x="728336" y="1573388"/>
            <a:ext cx="7071017" cy="517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0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error between the derivatives decreases linearly with h until a specific point. </a:t>
            </a:r>
          </a:p>
          <a:p>
            <a:pPr lvl="1"/>
            <a:r>
              <a:rPr lang="en-US" dirty="0" smtClean="0"/>
              <a:t>The error then increases due to round-off effects</a:t>
            </a:r>
          </a:p>
          <a:p>
            <a:pPr lvl="1"/>
            <a:endParaRPr lang="en-US" dirty="0"/>
          </a:p>
          <a:p>
            <a:r>
              <a:rPr lang="en-US" dirty="0" smtClean="0"/>
              <a:t>The Center Derivative with double precision is the most capable method of generating accurate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01400"/>
      </p:ext>
    </p:extLst>
  </p:cSld>
  <p:clrMapOvr>
    <a:masterClrMapping/>
  </p:clrMapOvr>
</p:sld>
</file>

<file path=ppt/theme/theme1.xml><?xml version="1.0" encoding="utf-8"?>
<a:theme xmlns:a="http://schemas.openxmlformats.org/drawingml/2006/main" name="NTF Review Master Breifing Presentation Slide 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NTF Review Master Breifing Presentation Slide template.pot</Template>
  <TotalTime>4395</TotalTime>
  <Words>111</Words>
  <Application>Microsoft Macintosh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Times New Roman</vt:lpstr>
      <vt:lpstr>ＭＳ Ｐゴシック</vt:lpstr>
      <vt:lpstr>Arial</vt:lpstr>
      <vt:lpstr>NTF Review Master Breifing Presentation Slide template</vt:lpstr>
      <vt:lpstr>Microsoft Equation</vt:lpstr>
      <vt:lpstr>Errors from Decimal Precision </vt:lpstr>
      <vt:lpstr>Purpose of the Project </vt:lpstr>
      <vt:lpstr>Methods of Calculation</vt:lpstr>
      <vt:lpstr>Results</vt:lpstr>
      <vt:lpstr>Summary</vt:lpstr>
    </vt:vector>
  </TitlesOfParts>
  <Company>N.T.F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Jeffrey S. Thompson</dc:creator>
  <cp:lastModifiedBy>Ben Hammel</cp:lastModifiedBy>
  <cp:revision>176</cp:revision>
  <dcterms:created xsi:type="dcterms:W3CDTF">2007-02-03T00:06:48Z</dcterms:created>
  <dcterms:modified xsi:type="dcterms:W3CDTF">2014-01-24T23:11:24Z</dcterms:modified>
</cp:coreProperties>
</file>