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7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8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3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1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3/2/14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5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3/2/14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3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3/2/14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1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D6478-DE8A-EC46-BE09-E380C600DAA9}" type="datetimeFigureOut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Nevada_N_RG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05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4.emf"/><Relationship Id="rId5" Type="http://schemas.openxmlformats.org/officeDocument/2006/relationships/image" Target="../media/image15.gi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P02 – Simplified Fluid Dynamics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Hammel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5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Simplified Traffic Conditions can be modeled through the used to fluid dynamics.  </a:t>
            </a:r>
          </a:p>
          <a:p>
            <a:pPr lvl="1"/>
            <a:r>
              <a:rPr lang="en-US" dirty="0" smtClean="0"/>
              <a:t>The speed the wave can propagate is a function of the density of the wave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General Lax-</a:t>
            </a:r>
            <a:r>
              <a:rPr lang="en-US" dirty="0" err="1" smtClean="0"/>
              <a:t>Wendroff</a:t>
            </a:r>
            <a:r>
              <a:rPr lang="en-US" dirty="0" smtClean="0"/>
              <a:t> scheme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Initial conditions: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 = v(p)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dx = 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dt</a:t>
            </a:r>
            <a:r>
              <a:rPr lang="en-US" dirty="0" smtClean="0"/>
              <a:t> = .2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540680"/>
              </p:ext>
            </p:extLst>
          </p:nvPr>
        </p:nvGraphicFramePr>
        <p:xfrm>
          <a:off x="1173135" y="3355302"/>
          <a:ext cx="2565598" cy="695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3" imgW="1358900" imgH="368300" progId="Equation.3">
                  <p:embed/>
                </p:oleObj>
              </mc:Choice>
              <mc:Fallback>
                <p:oleObj name="Equation" r:id="rId3" imgW="13589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135" y="3355302"/>
                        <a:ext cx="2565598" cy="695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wave_ftc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00400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7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04876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Density evolution in time and space with periodic-boundary conditions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294" t="14992" r="6300" b="6108"/>
          <a:stretch/>
        </p:blipFill>
        <p:spPr>
          <a:xfrm>
            <a:off x="2386988" y="2425008"/>
            <a:ext cx="5802998" cy="416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6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Lax-</a:t>
            </a:r>
            <a:r>
              <a:rPr lang="en-US" dirty="0" err="1"/>
              <a:t>W</a:t>
            </a:r>
            <a:r>
              <a:rPr lang="en-US" dirty="0" err="1" smtClean="0"/>
              <a:t>endroff</a:t>
            </a:r>
            <a:r>
              <a:rPr lang="en-US" dirty="0" smtClean="0"/>
              <a:t> scheme preformed the best</a:t>
            </a:r>
          </a:p>
          <a:p>
            <a:pPr lvl="1"/>
            <a:r>
              <a:rPr lang="en-US" dirty="0" smtClean="0"/>
              <a:t>However, still issues with preserving frequency.</a:t>
            </a:r>
          </a:p>
          <a:p>
            <a:pPr lvl="1"/>
            <a:endParaRPr lang="en-US" dirty="0"/>
          </a:p>
          <a:p>
            <a:r>
              <a:rPr lang="en-US" dirty="0" smtClean="0"/>
              <a:t>Numerical solution to the General Lax-</a:t>
            </a:r>
            <a:r>
              <a:rPr lang="en-US" dirty="0" err="1" smtClean="0"/>
              <a:t>Wendroff</a:t>
            </a:r>
            <a:r>
              <a:rPr lang="en-US" dirty="0" smtClean="0"/>
              <a:t> can be used the simulate wave propagation in medium with inhomogeneous speed.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3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Comparisons of numerical solutions to the wave equations.</a:t>
            </a:r>
          </a:p>
          <a:p>
            <a:pPr lvl="1"/>
            <a:r>
              <a:rPr lang="en-US" dirty="0" smtClean="0"/>
              <a:t>FTCS scheme</a:t>
            </a:r>
          </a:p>
          <a:p>
            <a:pPr lvl="1"/>
            <a:r>
              <a:rPr lang="en-US" dirty="0" smtClean="0"/>
              <a:t>Lax scheme</a:t>
            </a:r>
          </a:p>
          <a:p>
            <a:pPr lvl="1"/>
            <a:r>
              <a:rPr lang="en-US" dirty="0" smtClean="0"/>
              <a:t>Lax-</a:t>
            </a:r>
            <a:r>
              <a:rPr lang="en-US" dirty="0" err="1" smtClean="0"/>
              <a:t>Wendroff</a:t>
            </a:r>
            <a:r>
              <a:rPr lang="en-US" dirty="0" smtClean="0"/>
              <a:t> Scheme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Investigation of the stability criteria for the numerical solution.</a:t>
            </a:r>
          </a:p>
          <a:p>
            <a:endParaRPr lang="en-US" dirty="0" smtClean="0"/>
          </a:p>
          <a:p>
            <a:r>
              <a:rPr lang="en-US" dirty="0" smtClean="0"/>
              <a:t>Applications of fluid dynamics for predicting other systems.</a:t>
            </a:r>
          </a:p>
          <a:p>
            <a:pPr lvl="1"/>
            <a:r>
              <a:rPr lang="en-US" dirty="0" smtClean="0"/>
              <a:t>Simulation of traffic conditions.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8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Propagation of a wave by the FTCS scheme</a:t>
            </a:r>
          </a:p>
          <a:p>
            <a:endParaRPr lang="en-US" dirty="0"/>
          </a:p>
          <a:p>
            <a:r>
              <a:rPr lang="en-US" dirty="0" smtClean="0"/>
              <a:t>Propagation of a wave by the Lax scheme </a:t>
            </a:r>
          </a:p>
          <a:p>
            <a:endParaRPr lang="en-US" dirty="0"/>
          </a:p>
          <a:p>
            <a:r>
              <a:rPr lang="en-US" dirty="0" smtClean="0"/>
              <a:t>Propagation of a wave by the Lax-</a:t>
            </a:r>
            <a:r>
              <a:rPr lang="en-US" dirty="0" err="1" smtClean="0"/>
              <a:t>Wendroff</a:t>
            </a:r>
            <a:r>
              <a:rPr lang="en-US" dirty="0" smtClean="0"/>
              <a:t> scheme</a:t>
            </a:r>
          </a:p>
          <a:p>
            <a:endParaRPr lang="en-US" dirty="0"/>
          </a:p>
          <a:p>
            <a:r>
              <a:rPr lang="en-US" dirty="0" smtClean="0"/>
              <a:t>Implementation of the general Lax-</a:t>
            </a:r>
            <a:r>
              <a:rPr lang="en-US" dirty="0" err="1" smtClean="0"/>
              <a:t>Wendroff</a:t>
            </a:r>
            <a:r>
              <a:rPr lang="en-US" dirty="0" smtClean="0"/>
              <a:t> scheme</a:t>
            </a:r>
          </a:p>
          <a:p>
            <a:endParaRPr lang="en-US" dirty="0"/>
          </a:p>
          <a:p>
            <a:r>
              <a:rPr lang="en-US" dirty="0" smtClean="0"/>
              <a:t>Application of fluid dynamics to simulate traffic conditions  </a:t>
            </a:r>
          </a:p>
        </p:txBody>
      </p:sp>
    </p:spTree>
    <p:extLst>
      <p:ext uri="{BB962C8B-B14F-4D97-AF65-F5344CB8AC3E}">
        <p14:creationId xmlns:p14="http://schemas.microsoft.com/office/powerpoint/2010/main" val="66365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Solutions</a:t>
            </a:r>
            <a:br>
              <a:rPr lang="en-US" dirty="0" smtClean="0"/>
            </a:br>
            <a:r>
              <a:rPr lang="en-US" dirty="0" smtClean="0"/>
              <a:t>for Fluid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perturbation will move through a medium</a:t>
            </a:r>
            <a:br>
              <a:rPr lang="en-US" dirty="0" smtClean="0"/>
            </a:br>
            <a:r>
              <a:rPr lang="en-US" dirty="0" smtClean="0"/>
              <a:t>according to: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			wherein c is the speed of the</a:t>
            </a:r>
            <a:br>
              <a:rPr lang="en-US" dirty="0" smtClean="0"/>
            </a:br>
            <a:r>
              <a:rPr lang="en-US" dirty="0" smtClean="0"/>
              <a:t>										wave in the medium.</a:t>
            </a:r>
          </a:p>
          <a:p>
            <a:endParaRPr lang="en-US" dirty="0"/>
          </a:p>
          <a:p>
            <a:r>
              <a:rPr lang="en-US" dirty="0" smtClean="0"/>
              <a:t>The definition of the derivative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gives: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097477"/>
              </p:ext>
            </p:extLst>
          </p:nvPr>
        </p:nvGraphicFramePr>
        <p:xfrm>
          <a:off x="2574426" y="2519326"/>
          <a:ext cx="1509864" cy="86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3" imgW="685800" imgH="393700" progId="Equation.3">
                  <p:embed/>
                </p:oleObj>
              </mc:Choice>
              <mc:Fallback>
                <p:oleObj name="Equation" r:id="rId3" imgW="685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4426" y="2519326"/>
                        <a:ext cx="1509864" cy="866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291937"/>
              </p:ext>
            </p:extLst>
          </p:nvPr>
        </p:nvGraphicFramePr>
        <p:xfrm>
          <a:off x="1964181" y="4278312"/>
          <a:ext cx="52022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5" imgW="2362200" imgH="393700" progId="Equation.3">
                  <p:embed/>
                </p:oleObj>
              </mc:Choice>
              <mc:Fallback>
                <p:oleObj name="Equation" r:id="rId5" imgW="2362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4181" y="4278312"/>
                        <a:ext cx="520223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302202"/>
              </p:ext>
            </p:extLst>
          </p:nvPr>
        </p:nvGraphicFramePr>
        <p:xfrm>
          <a:off x="1964181" y="5623504"/>
          <a:ext cx="5226672" cy="889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7" imgW="2311400" imgH="393700" progId="Equation.3">
                  <p:embed/>
                </p:oleObj>
              </mc:Choice>
              <mc:Fallback>
                <p:oleObj name="Equation" r:id="rId7" imgW="2311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4181" y="5623504"/>
                        <a:ext cx="5226672" cy="889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83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Forward-Time Center-Space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Initial Conditions:</a:t>
            </a:r>
          </a:p>
          <a:p>
            <a:pPr marL="0" indent="0">
              <a:buNone/>
            </a:pPr>
            <a:r>
              <a:rPr lang="en-US" dirty="0"/>
              <a:t>	c = 1.</a:t>
            </a:r>
          </a:p>
          <a:p>
            <a:pPr marL="0" indent="0">
              <a:buNone/>
            </a:pPr>
            <a:r>
              <a:rPr lang="en-US" dirty="0"/>
              <a:t>	dx = .05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dt</a:t>
            </a:r>
            <a:r>
              <a:rPr lang="en-US" dirty="0"/>
              <a:t> = .</a:t>
            </a:r>
            <a:r>
              <a:rPr lang="en-US" dirty="0" smtClean="0"/>
              <a:t>005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FTCS scheme is always </a:t>
            </a:r>
            <a:br>
              <a:rPr lang="en-US" dirty="0" smtClean="0"/>
            </a:br>
            <a:r>
              <a:rPr lang="en-US" dirty="0" smtClean="0"/>
              <a:t>unstable for any step-size </a:t>
            </a:r>
            <a:r>
              <a:rPr lang="en-US" dirty="0" smtClean="0"/>
              <a:t>*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100" dirty="0" smtClean="0"/>
              <a:t>*See attached </a:t>
            </a:r>
            <a:r>
              <a:rPr lang="en-US" sz="1100" dirty="0" smtClean="0"/>
              <a:t>work</a:t>
            </a:r>
            <a:endParaRPr lang="en-US" dirty="0"/>
          </a:p>
        </p:txBody>
      </p:sp>
      <p:pic>
        <p:nvPicPr>
          <p:cNvPr id="4" name="Picture 3" descr="wave_ftc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00400"/>
            <a:ext cx="4572000" cy="36576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493534"/>
              </p:ext>
            </p:extLst>
          </p:nvPr>
        </p:nvGraphicFramePr>
        <p:xfrm>
          <a:off x="2204896" y="2135322"/>
          <a:ext cx="4296148" cy="73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2311400" imgH="393700" progId="Equation.3">
                  <p:embed/>
                </p:oleObj>
              </mc:Choice>
              <mc:Fallback>
                <p:oleObj name="Equation" r:id="rId4" imgW="2311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4896" y="2135322"/>
                        <a:ext cx="4296148" cy="73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28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Initial Conditions: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 = 1.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dx = .05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dt</a:t>
            </a:r>
            <a:r>
              <a:rPr lang="en-US" dirty="0" smtClean="0"/>
              <a:t> = .005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Satisfies Stability </a:t>
            </a:r>
            <a:r>
              <a:rPr lang="en-US" dirty="0"/>
              <a:t>C</a:t>
            </a:r>
            <a:r>
              <a:rPr lang="en-US" dirty="0" smtClean="0"/>
              <a:t>ondition:</a:t>
            </a:r>
            <a:endParaRPr lang="en-US" dirty="0"/>
          </a:p>
        </p:txBody>
      </p:sp>
      <p:pic>
        <p:nvPicPr>
          <p:cNvPr id="5" name="Picture 4" descr="wave_ftc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200400"/>
            <a:ext cx="4572001" cy="36576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43025"/>
              </p:ext>
            </p:extLst>
          </p:nvPr>
        </p:nvGraphicFramePr>
        <p:xfrm>
          <a:off x="243216" y="1600200"/>
          <a:ext cx="8657566" cy="880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4" imgW="3873500" imgH="393700" progId="Equation.3">
                  <p:embed/>
                </p:oleObj>
              </mc:Choice>
              <mc:Fallback>
                <p:oleObj name="Equation" r:id="rId4" imgW="3873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216" y="1600200"/>
                        <a:ext cx="8657566" cy="880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334990"/>
              </p:ext>
            </p:extLst>
          </p:nvPr>
        </p:nvGraphicFramePr>
        <p:xfrm>
          <a:off x="1391545" y="5392408"/>
          <a:ext cx="1572332" cy="48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6" imgW="571500" imgH="177800" progId="Equation.3">
                  <p:embed/>
                </p:oleObj>
              </mc:Choice>
              <mc:Fallback>
                <p:oleObj name="Equation" r:id="rId6" imgW="571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91545" y="5392408"/>
                        <a:ext cx="1572332" cy="489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22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Lax</a:t>
            </a:r>
            <a:r>
              <a:rPr lang="en-US" dirty="0"/>
              <a:t>-</a:t>
            </a:r>
            <a:r>
              <a:rPr lang="en-US" dirty="0" err="1"/>
              <a:t>Wendroff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Initial Conditions:</a:t>
            </a:r>
          </a:p>
          <a:p>
            <a:pPr marL="0" indent="0">
              <a:buNone/>
            </a:pPr>
            <a:r>
              <a:rPr lang="en-US" dirty="0"/>
              <a:t>	c = 1.</a:t>
            </a:r>
          </a:p>
          <a:p>
            <a:pPr marL="0" indent="0">
              <a:buNone/>
            </a:pPr>
            <a:r>
              <a:rPr lang="en-US" dirty="0"/>
              <a:t>	dx = .05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dt</a:t>
            </a:r>
            <a:r>
              <a:rPr lang="en-US" dirty="0"/>
              <a:t> = .005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Satisfies Stability Condition:</a:t>
            </a:r>
          </a:p>
          <a:p>
            <a:endParaRPr lang="en-US" dirty="0"/>
          </a:p>
        </p:txBody>
      </p:sp>
      <p:pic>
        <p:nvPicPr>
          <p:cNvPr id="4" name="Picture 3" descr="wave_ftc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00400"/>
            <a:ext cx="4572000" cy="36576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907964"/>
              </p:ext>
            </p:extLst>
          </p:nvPr>
        </p:nvGraphicFramePr>
        <p:xfrm>
          <a:off x="457200" y="1193757"/>
          <a:ext cx="5337175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4" imgW="2387600" imgH="1041400" progId="Equation.3">
                  <p:embed/>
                </p:oleObj>
              </mc:Choice>
              <mc:Fallback>
                <p:oleObj name="Equation" r:id="rId4" imgW="23876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193757"/>
                        <a:ext cx="5337175" cy="232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803638"/>
              </p:ext>
            </p:extLst>
          </p:nvPr>
        </p:nvGraphicFramePr>
        <p:xfrm>
          <a:off x="1951810" y="6107489"/>
          <a:ext cx="1572332" cy="48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6" imgW="571500" imgH="177800" progId="Equation.3">
                  <p:embed/>
                </p:oleObj>
              </mc:Choice>
              <mc:Fallback>
                <p:oleObj name="Equation" r:id="rId6" imgW="571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1810" y="6107489"/>
                        <a:ext cx="1572332" cy="489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20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Lax</a:t>
            </a:r>
            <a:r>
              <a:rPr lang="en-US" dirty="0"/>
              <a:t>-</a:t>
            </a:r>
            <a:r>
              <a:rPr lang="en-US" dirty="0" err="1"/>
              <a:t>Wendroff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Propagation of a square-wave using the General Lax-</a:t>
            </a:r>
            <a:r>
              <a:rPr lang="en-US" dirty="0" err="1" smtClean="0"/>
              <a:t>Wendroff</a:t>
            </a:r>
            <a:r>
              <a:rPr lang="en-US" dirty="0" smtClean="0"/>
              <a:t> Scheme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high frequency components of the square</a:t>
            </a:r>
            <a:br>
              <a:rPr lang="en-US" dirty="0" smtClean="0"/>
            </a:br>
            <a:r>
              <a:rPr lang="en-US" dirty="0" smtClean="0"/>
              <a:t>pulse propagate slower than the </a:t>
            </a:r>
            <a:br>
              <a:rPr lang="en-US" dirty="0" smtClean="0"/>
            </a:br>
            <a:r>
              <a:rPr lang="en-US" dirty="0" smtClean="0"/>
              <a:t>low frequency components.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wave_ftc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00400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2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Lax</a:t>
            </a:r>
            <a:r>
              <a:rPr lang="en-US" dirty="0"/>
              <a:t>-</a:t>
            </a:r>
            <a:r>
              <a:rPr lang="en-US" dirty="0" err="1"/>
              <a:t>Wendroff</a:t>
            </a:r>
            <a:r>
              <a:rPr lang="en-US" dirty="0"/>
              <a:t> </a:t>
            </a:r>
          </a:p>
        </p:txBody>
      </p:sp>
      <p:pic>
        <p:nvPicPr>
          <p:cNvPr id="4" name="Picture 3" descr="wave_ftc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00400"/>
            <a:ext cx="4572000" cy="36576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950155"/>
              </p:ext>
            </p:extLst>
          </p:nvPr>
        </p:nvGraphicFramePr>
        <p:xfrm>
          <a:off x="779348" y="1600200"/>
          <a:ext cx="3792652" cy="195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4" imgW="2070100" imgH="1066800" progId="Equation.3">
                  <p:embed/>
                </p:oleObj>
              </mc:Choice>
              <mc:Fallback>
                <p:oleObj name="Equation" r:id="rId4" imgW="20701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9348" y="1600200"/>
                        <a:ext cx="3792652" cy="1954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Initial Conditions:</a:t>
            </a:r>
          </a:p>
          <a:p>
            <a:pPr marL="0" indent="0">
              <a:buNone/>
            </a:pPr>
            <a:r>
              <a:rPr lang="en-US" dirty="0"/>
              <a:t>	c = 1.</a:t>
            </a:r>
          </a:p>
          <a:p>
            <a:pPr marL="0" indent="0">
              <a:buNone/>
            </a:pPr>
            <a:r>
              <a:rPr lang="en-US" dirty="0"/>
              <a:t>	dx = .05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dt</a:t>
            </a:r>
            <a:r>
              <a:rPr lang="en-US" dirty="0"/>
              <a:t> = .005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Satisfies Stability Condition:</a:t>
            </a:r>
          </a:p>
          <a:p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853972"/>
              </p:ext>
            </p:extLst>
          </p:nvPr>
        </p:nvGraphicFramePr>
        <p:xfrm>
          <a:off x="1951811" y="6088106"/>
          <a:ext cx="1572332" cy="48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6" imgW="571500" imgH="177800" progId="Equation.3">
                  <p:embed/>
                </p:oleObj>
              </mc:Choice>
              <mc:Fallback>
                <p:oleObj name="Equation" r:id="rId6" imgW="571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1811" y="6088106"/>
                        <a:ext cx="1572332" cy="489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2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N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UNR template.potx</Template>
  <TotalTime>1314</TotalTime>
  <Words>239</Words>
  <Application>Microsoft Macintosh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UNR template</vt:lpstr>
      <vt:lpstr>Equation</vt:lpstr>
      <vt:lpstr>P02 – Simplified Fluid Dynamics</vt:lpstr>
      <vt:lpstr>Purpose </vt:lpstr>
      <vt:lpstr>Outline</vt:lpstr>
      <vt:lpstr>Numerical Solutions for Fluid Dynamics</vt:lpstr>
      <vt:lpstr>FTCS</vt:lpstr>
      <vt:lpstr>Lax</vt:lpstr>
      <vt:lpstr>Lax-Wendroff </vt:lpstr>
      <vt:lpstr>Lax-Wendroff </vt:lpstr>
      <vt:lpstr>General Lax-Wendroff </vt:lpstr>
      <vt:lpstr>Traffic Flow</vt:lpstr>
      <vt:lpstr>Traffic Flow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Hammel</dc:creator>
  <cp:lastModifiedBy>Ben Hammel</cp:lastModifiedBy>
  <cp:revision>30</cp:revision>
  <dcterms:created xsi:type="dcterms:W3CDTF">2014-02-02T20:45:01Z</dcterms:created>
  <dcterms:modified xsi:type="dcterms:W3CDTF">2014-03-03T00:37:32Z</dcterms:modified>
</cp:coreProperties>
</file>