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1" d="100"/>
          <a:sy n="9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02007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26618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1964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133681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1468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17312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058002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162405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225358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13145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6968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394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55168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65819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19823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05386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07143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62968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1847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5198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7361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7406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88821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46403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05326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28287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1.jpg"/><Relationship Id="rId4" Type="http://schemas.openxmlformats.org/officeDocument/2006/relationships/image" Target="../media/12.jpg"/><Relationship Id="rId5" Type="http://schemas.openxmlformats.org/officeDocument/2006/relationships/image" Target="../media/13.jpg"/><Relationship Id="rId6" Type="http://schemas.openxmlformats.org/officeDocument/2006/relationships/image" Target="../media/14.jpg"/><Relationship Id="rId7" Type="http://schemas.openxmlformats.org/officeDocument/2006/relationships/image" Target="../media/15.jpg"/><Relationship Id="rId8" Type="http://schemas.openxmlformats.org/officeDocument/2006/relationships/image" Target="../media/16.jpg"/><Relationship Id="rId9" Type="http://schemas.openxmlformats.org/officeDocument/2006/relationships/slideLayout" Target="../slideLayouts/slideLayout13.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068773" y="3209375"/>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DHARSHINI B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222401240  asunm11024ai130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 .sc Computer science with Artificial intelligence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D.R.B.C.C.C Hindu college M</a:t>
            </a:r>
            <a:r>
              <a:rPr lang="en-US" altLang="zh-CN" sz="2400" b="0" i="0" u="none" strike="noStrike" kern="1200" cap="none" spc="0" baseline="0">
                <a:solidFill>
                  <a:schemeClr val="tx1"/>
                </a:solidFill>
                <a:latin typeface="Calibri" pitchFamily="0" charset="0"/>
                <a:ea typeface="宋体" pitchFamily="0" charset="0"/>
                <a:cs typeface="Calibri" pitchFamily="0" charset="0"/>
              </a:rPr>
              <a:t>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58731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4" name="矩形"/>
          <p:cNvSpPr>
            <a:spLocks/>
          </p:cNvSpPr>
          <p:nvPr/>
        </p:nvSpPr>
        <p:spPr>
          <a:xfrm rot="0">
            <a:off x="1704067" y="2476462"/>
            <a:ext cx="8207872"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Screenshots of each section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Before vs After (plain HTML with CSS &amp; JS).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75" name="图片"/>
          <p:cNvPicPr>
            <a:picLocks noChangeAspect="1"/>
          </p:cNvPicPr>
          <p:nvPr/>
        </p:nvPicPr>
        <p:blipFill>
          <a:blip r:embed="rId2" cstate="print"/>
          <a:stretch>
            <a:fillRect/>
          </a:stretch>
        </p:blipFill>
        <p:spPr>
          <a:xfrm rot="239136">
            <a:off x="3217523" y="20272632"/>
            <a:ext cx="2222019" cy="4937816"/>
          </a:xfrm>
          <a:prstGeom prst="rect"/>
          <a:noFill/>
          <a:ln w="12700" cmpd="sng" cap="flat">
            <a:noFill/>
            <a:prstDash val="solid"/>
            <a:miter/>
          </a:ln>
        </p:spPr>
      </p:pic>
      <p:pic>
        <p:nvPicPr>
          <p:cNvPr id="176" name="图片"/>
          <p:cNvPicPr>
            <a:picLocks noChangeAspect="1"/>
          </p:cNvPicPr>
          <p:nvPr/>
        </p:nvPicPr>
        <p:blipFill>
          <a:blip r:embed="rId3" cstate="print"/>
          <a:stretch>
            <a:fillRect/>
          </a:stretch>
        </p:blipFill>
        <p:spPr>
          <a:xfrm rot="0">
            <a:off x="3863434" y="12001055"/>
            <a:ext cx="1871970" cy="2373201"/>
          </a:xfrm>
          <a:prstGeom prst="rect"/>
          <a:noFill/>
          <a:ln w="12700" cmpd="sng" cap="flat">
            <a:noFill/>
            <a:prstDash val="solid"/>
            <a:miter/>
          </a:ln>
        </p:spPr>
      </p:pic>
      <p:pic>
        <p:nvPicPr>
          <p:cNvPr id="177" name="图片"/>
          <p:cNvPicPr>
            <a:picLocks noChangeAspect="1"/>
          </p:cNvPicPr>
          <p:nvPr/>
        </p:nvPicPr>
        <p:blipFill>
          <a:blip r:embed="rId4" cstate="print"/>
          <a:stretch>
            <a:fillRect/>
          </a:stretch>
        </p:blipFill>
        <p:spPr>
          <a:xfrm rot="0">
            <a:off x="5372635" y="12352104"/>
            <a:ext cx="2807955" cy="2488869"/>
          </a:xfrm>
          <a:prstGeom prst="rect"/>
          <a:noFill/>
          <a:ln w="12700" cmpd="sng" cap="flat">
            <a:noFill/>
            <a:prstDash val="solid"/>
            <a:miter/>
          </a:ln>
        </p:spPr>
      </p:pic>
      <p:pic>
        <p:nvPicPr>
          <p:cNvPr id="189" name="图片"/>
          <p:cNvPicPr>
            <a:picLocks noChangeAspect="1"/>
          </p:cNvPicPr>
          <p:nvPr/>
        </p:nvPicPr>
        <p:blipFill>
          <a:blip r:embed="rId5" cstate="print"/>
          <a:stretch>
            <a:fillRect/>
          </a:stretch>
        </p:blipFill>
        <p:spPr>
          <a:xfrm rot="0">
            <a:off x="2495512" y="3644996"/>
            <a:ext cx="1296523" cy="1155731"/>
          </a:xfrm>
          <a:prstGeom prst="rect"/>
          <a:noFill/>
          <a:ln w="12700" cmpd="sng" cap="flat">
            <a:noFill/>
            <a:prstDash val="solid"/>
            <a:miter/>
          </a:ln>
        </p:spPr>
      </p:pic>
      <p:pic>
        <p:nvPicPr>
          <p:cNvPr id="190" name="图片"/>
          <p:cNvPicPr>
            <a:picLocks noChangeAspect="1"/>
          </p:cNvPicPr>
          <p:nvPr/>
        </p:nvPicPr>
        <p:blipFill>
          <a:blip r:embed="rId6" cstate="print"/>
          <a:stretch>
            <a:fillRect/>
          </a:stretch>
        </p:blipFill>
        <p:spPr>
          <a:xfrm rot="0">
            <a:off x="4080030" y="3572997"/>
            <a:ext cx="1295980" cy="1367979"/>
          </a:xfrm>
          <a:prstGeom prst="rect"/>
          <a:noFill/>
          <a:ln w="12700" cmpd="sng" cap="flat">
            <a:noFill/>
            <a:prstDash val="solid"/>
            <a:miter/>
          </a:ln>
        </p:spPr>
      </p:pic>
      <p:pic>
        <p:nvPicPr>
          <p:cNvPr id="191" name="图片"/>
          <p:cNvPicPr>
            <a:picLocks noChangeAspect="1"/>
          </p:cNvPicPr>
          <p:nvPr/>
        </p:nvPicPr>
        <p:blipFill>
          <a:blip r:embed="rId7" cstate="print"/>
          <a:stretch>
            <a:fillRect/>
          </a:stretch>
        </p:blipFill>
        <p:spPr>
          <a:xfrm rot="0">
            <a:off x="5587808" y="3496723"/>
            <a:ext cx="1012184" cy="1667478"/>
          </a:xfrm>
          <a:prstGeom prst="rect"/>
          <a:noFill/>
          <a:ln w="12700" cmpd="sng" cap="flat">
            <a:noFill/>
            <a:prstDash val="solid"/>
            <a:miter/>
          </a:ln>
        </p:spPr>
      </p:pic>
      <p:pic>
        <p:nvPicPr>
          <p:cNvPr id="192" name="图片"/>
          <p:cNvPicPr>
            <a:picLocks noChangeAspect="1"/>
          </p:cNvPicPr>
          <p:nvPr/>
        </p:nvPicPr>
        <p:blipFill>
          <a:blip r:embed="rId8" cstate="print"/>
          <a:stretch>
            <a:fillRect/>
          </a:stretch>
        </p:blipFill>
        <p:spPr>
          <a:xfrm rot="0">
            <a:off x="7031986" y="3429000"/>
            <a:ext cx="1079983" cy="1655974"/>
          </a:xfrm>
          <a:prstGeom prst="rect"/>
          <a:noFill/>
          <a:ln w="12700" cmpd="sng" cap="flat">
            <a:noFill/>
            <a:prstDash val="solid"/>
            <a:miter/>
          </a:ln>
        </p:spPr>
      </p:pic>
    </p:spTree>
    <p:extLst>
      <p:ext uri="{BB962C8B-B14F-4D97-AF65-F5344CB8AC3E}">
        <p14:creationId xmlns:p14="http://schemas.microsoft.com/office/powerpoint/2010/main" val="7360343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70331" y="2705057"/>
            <a:ext cx="7053642"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student portfolio project successfully demonstrates how individuals can present their skills, projects, academic background, and achievements in a professional digital format. By combining HTML, CSS, and JavaScript, the portfolio becomes an interactive and visually appealing platform that goes beyond a traditional resume.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86770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10898219">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3714693" y="2476462"/>
            <a:ext cx="4762427" cy="1729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Droid Sans" pitchFamily="0" charset="0"/>
                <a:ea typeface="宋体" pitchFamily="0" charset="0"/>
                <a:cs typeface="Lucida Sans" pitchFamily="0" charset="0"/>
              </a:rPr>
              <a:t>Digital Portfolio</a:t>
            </a:r>
            <a:endParaRPr lang="zh-CN" altLang="en-US" sz="5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237403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4272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346637">
            <a:off x="5519906" y="16750594"/>
            <a:ext cx="5259022"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"My portfolio is a personal website designed to showcase who I am, my skills, and my work. It includes an About Me section with my background, a Projects section highlighting the work I have done, a Skills section that lists my technical and soft skills, and a Contact section for reaching me. The purpose of this portfolio is to present my achievements and abilities in a professional way."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19" name="矩形"/>
          <p:cNvSpPr>
            <a:spLocks/>
          </p:cNvSpPr>
          <p:nvPr/>
        </p:nvSpPr>
        <p:spPr>
          <a:xfrm rot="21492644">
            <a:off x="2064304" y="18913016"/>
            <a:ext cx="921283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"My portfolio is a personal website designed to showcase who I am, my skills, and my work. It includes an About Me section with my background, a Projects section highlighting the work I have done, a Skills section that lists my technical and soft skills, and a Contact section for reaching me. The purpose of this portfolio is to present my achievements and abilities in a professional way."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0" name="矩形"/>
          <p:cNvSpPr>
            <a:spLocks/>
          </p:cNvSpPr>
          <p:nvPr/>
        </p:nvSpPr>
        <p:spPr>
          <a:xfrm rot="21558586">
            <a:off x="4299582" y="18837134"/>
            <a:ext cx="719986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"My portfolio is a personal website designed to showcase who I am, my skills, and my work. It includes an About Me section with my background, a Projects section highlighting the work I have done, a Skills section that lists my technical and soft skills, and a Contact section for reaching me. The purpose of this portfolio is to present my achievements and abilities in a professional way."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1" name="矩形"/>
          <p:cNvSpPr>
            <a:spLocks/>
          </p:cNvSpPr>
          <p:nvPr/>
        </p:nvSpPr>
        <p:spPr>
          <a:xfrm rot="0">
            <a:off x="910129" y="2495511"/>
            <a:ext cx="7271889"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today's competitive world, students and professionals need an effective way to showcase their skills, achievements, and projects. Traditional resumes are limited in design and often fail to highlight creativity and technical abilities. There is a need for an interactive and visually appealing portfolio website that can represent an individual's profile, projects, and contact details in a</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professional manner."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577185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416071" y="2476462"/>
            <a:ext cx="7061048"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"My portfolio is a personal website designed to showcase who I am, my skills, and my work. It includes an About Me section with my background, a Projects section highlighting the work I have done, a Skills section that lists my technical and soft skills, and a Contact section for reaching me. The purpose of this portfolio is to present my achievements and abilities in a professional way."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10055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984077" y="2476462"/>
            <a:ext cx="749304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Students (academic projects, resumes)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Job seekers (to share with recruiters).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Freelancers (to show clients).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Professionals (to highlight experience and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787196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2856049" y="2476462"/>
            <a:ext cx="7631884"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HTML Structure (pages, sections).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CSS Styling (colors, layouts, responsiveness).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JavaScript Interactivity (navigation menu, animations, form validation), Mention code edi</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tor</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CODEPEN and hosting platform (GitHub Pages)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7506081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矩形"/>
          <p:cNvSpPr>
            <a:spLocks/>
          </p:cNvSpPr>
          <p:nvPr/>
        </p:nvSpPr>
        <p:spPr>
          <a:xfrm rot="0">
            <a:off x="3714693" y="2476462"/>
            <a:ext cx="4762427"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Sections included: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Home/About Me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rojects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Skill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ntact Responsive layout (mobile desktop view).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361618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912079" y="2476462"/>
            <a:ext cx="7565042"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Navigation bar with smooth scrolling.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Project showcase with images/details.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Interactive elements (hover effects, animations).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Contact form (with validation).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Responsive design for all devices.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437145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2025-08-28T07:04:26Z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