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Essentials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Overview of Python</a:t>
            </a:r>
          </a:p>
          <a:p>
            <a:pPr lvl="1">
              <a:buAutoNum type="arabicPeriod"/>
            </a:pPr>
            <a:r>
              <a:rPr/>
              <a:t>Flow Control</a:t>
            </a:r>
          </a:p>
          <a:p>
            <a:pPr lvl="1">
              <a:buAutoNum type="arabicPeriod"/>
            </a:pPr>
            <a:r>
              <a:rPr/>
              <a:t>Sequence Types</a:t>
            </a:r>
          </a:p>
          <a:p>
            <a:pPr lvl="1">
              <a:buAutoNum type="arabicPeriod"/>
            </a:pPr>
            <a:r>
              <a:rPr/>
              <a:t>Sorting and Slicing</a:t>
            </a:r>
          </a:p>
          <a:p>
            <a:pPr lvl="1">
              <a:buAutoNum type="arabicPeriod"/>
            </a:pPr>
            <a:r>
              <a:rPr/>
              <a:t>Functions</a:t>
            </a:r>
          </a:p>
          <a:p>
            <a:pPr lvl="1">
              <a:buAutoNum type="arabicPeriod"/>
            </a:pPr>
            <a:r>
              <a:rPr/>
              <a:t>Dictionaries and Sets</a:t>
            </a:r>
          </a:p>
          <a:p>
            <a:pPr lvl="1">
              <a:buAutoNum type="arabicPeriod"/>
            </a:pPr>
            <a:r>
              <a:rPr/>
              <a:t>Object-oriented Python</a:t>
            </a:r>
          </a:p>
          <a:p>
            <a:pPr lvl="1">
              <a:buAutoNum type="arabicPeriod"/>
            </a:pPr>
            <a:r>
              <a:rPr/>
              <a:t>Creating and Using Modules</a:t>
            </a:r>
          </a:p>
          <a:p>
            <a:pPr lvl="1">
              <a:buAutoNum type="arabicPeriod"/>
            </a:pPr>
            <a:r>
              <a:rPr/>
              <a:t>Async &amp; Web APIs</a:t>
            </a:r>
          </a:p>
          <a:p>
            <a:pPr lvl="1">
              <a:buAutoNum type="arabicPeriod"/>
            </a:pPr>
            <a:r>
              <a:rPr/>
              <a:t>Working with Files</a:t>
            </a:r>
          </a:p>
          <a:p>
            <a:pPr lvl="1">
              <a:buAutoNum type="arabicPeriod"/>
            </a:pPr>
            <a:r>
              <a:rPr/>
              <a:t>Regular Expressions</a:t>
            </a:r>
          </a:p>
          <a:p>
            <a:pPr lvl="1">
              <a:buAutoNum type="arabicPeriod"/>
            </a:pPr>
            <a:r>
              <a:rPr/>
              <a:t>Using the Standard Library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</dc:title>
  <dc:creator/>
  <cp:keywords/>
  <dcterms:created xsi:type="dcterms:W3CDTF">2021-04-19T11:17:28Z</dcterms:created>
  <dcterms:modified xsi:type="dcterms:W3CDTF">2021-04-19T11:17:28Z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Python Essentials</vt:lpwstr>
  </property>
</Properties>
</file>