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interpr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987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compi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History</a:t>
            </a:r>
          </a:p>
          <a:p>
            <a:pPr lvl="1">
              <a:buAutoNum type="arabicPeriod"/>
            </a:pPr>
            <a:r>
              <a:rPr/>
              <a:t>Installing &amp; Running Python</a:t>
            </a:r>
          </a:p>
          <a:p>
            <a:pPr lvl="1">
              <a:buAutoNum type="arabicPeriod"/>
            </a:pPr>
            <a:r>
              <a:rPr/>
              <a:t>Working with Python using VSCode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Invented in the Netherlands, early 90s by Guido van Rossum</a:t>
            </a:r>
          </a:p>
          <a:p>
            <a:pPr lvl="1"/>
            <a:r>
              <a:rPr/>
              <a:t>Named after Monty Python</a:t>
            </a:r>
          </a:p>
          <a:p>
            <a:pPr lvl="1"/>
            <a:r>
              <a:rPr/>
              <a:t>Open sourced</a:t>
            </a:r>
          </a:p>
          <a:p>
            <a:pPr lvl="1"/>
            <a:r>
              <a:rPr/>
              <a:t>Designed to be human readable</a:t>
            </a:r>
          </a:p>
          <a:p>
            <a:pPr lvl="1"/>
            <a:r>
              <a:rPr/>
              <a:t>Scalable, object oriented and functional</a:t>
            </a:r>
          </a:p>
          <a:p>
            <a:pPr lvl="1"/>
            <a:r>
              <a:rPr/>
              <a:t>Active community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Installing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is pre-installed on most Unix systems, Linux and MAC OS X</a:t>
            </a:r>
          </a:p>
          <a:p>
            <a:pPr lvl="1"/>
            <a:r>
              <a:rPr/>
              <a:t>The pre-installed version may not be the most recent one</a:t>
            </a:r>
          </a:p>
          <a:p>
            <a:pPr lvl="1"/>
            <a:r>
              <a:rPr/>
              <a:t>Download from http://python.org/download/</a:t>
            </a:r>
          </a:p>
          <a:p>
            <a:pPr lvl="1"/>
            <a:r>
              <a:rPr/>
              <a:t>Python comes with a large library of standard modules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PythonO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86000"/>
            <a:ext cx="8229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Running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Considered a scripting language, but is much more</a:t>
            </a:r>
          </a:p>
          <a:p>
            <a:pPr lvl="1"/>
            <a:r>
              <a:rPr/>
              <a:t>Python interpreter evaluates each expression</a:t>
            </a:r>
          </a:p>
          <a:p>
            <a:pPr lvl="1"/>
            <a:r>
              <a:rPr/>
              <a:t>Python programs can act both as a script and as a module to be and used by another python program.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VSCode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several options for an IDE.</a:t>
            </a:r>
          </a:p>
          <a:p>
            <a:pPr lvl="1"/>
            <a:r>
              <a:rPr/>
              <a:t>We will use VSCode.</a:t>
            </a:r>
          </a:p>
          <a:p>
            <a:pPr lvl="1"/>
            <a:r>
              <a:rPr/>
              <a:t>Python extension available.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VSCodePythonExtens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kinds of programs process high-level languages into low-level languages:</a:t>
            </a:r>
          </a:p>
          <a:p>
            <a:pPr lvl="2"/>
            <a:r>
              <a:rPr/>
              <a:t>Interpreters: Reads a high-level program and executes it.</a:t>
            </a:r>
          </a:p>
          <a:p>
            <a:pPr lvl="2"/>
            <a:r>
              <a:rPr/>
              <a:t>Compilers: Translates program into an executable before it is run.</a:t>
            </a:r>
          </a:p>
          <a:p>
            <a:pPr lvl="1"/>
            <a:r>
              <a:rPr/>
              <a:t>Python uses both processes, but because of the way programmers interact with it, it is usually considered an interpreted language.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/>
  <cp:keywords/>
  <dcterms:created xsi:type="dcterms:W3CDTF">2021-04-19T11:17:28Z</dcterms:created>
  <dcterms:modified xsi:type="dcterms:W3CDTF">2021-04-19T11:17:28Z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