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country</a:t>
            </a:r>
            <a:r>
              <a:rPr/>
              <a:t> </a:t>
            </a:r>
            <a:r>
              <a:rPr/>
              <a:t>==</a:t>
            </a:r>
            <a:r>
              <a:rPr/>
              <a:t> </a:t>
            </a:r>
            <a:r>
              <a:rPr/>
              <a:t>‘</a:t>
            </a:r>
            <a:r>
              <a:rPr/>
              <a:t>canada</a:t>
            </a:r>
            <a:r>
              <a:rPr/>
              <a:t>’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execution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sensitive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insensitive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.lower()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honour</a:t>
            </a:r>
            <a:r>
              <a:rPr/>
              <a:t> </a:t>
            </a:r>
            <a:r>
              <a:rPr/>
              <a:t>roll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Minimum</a:t>
            </a:r>
            <a:r>
              <a:rPr/>
              <a:t> </a:t>
            </a:r>
            <a:r>
              <a:rPr/>
              <a:t>85%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Lowest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Exceptions:</a:t>
            </a:r>
            <a:r>
              <a:rPr/>
              <a:t> </a:t>
            </a:r>
            <a:r>
              <a:rPr/>
              <a:t>https://docs.python.org/3/library/exceptions.html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generic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use:</a:t>
            </a:r>
          </a:p>
          <a:p>
            <a:pPr lvl="0" marL="0" indent="0">
              <a:buNone/>
            </a:pPr>
          </a:p>
          <a:p>
            <a:pPr lvl="2"/>
            <a:r>
              <a:rPr/>
              <a:t>User</a:t>
            </a:r>
            <a:r>
              <a:rPr/>
              <a:t> </a:t>
            </a:r>
            <a:r>
              <a:rPr/>
              <a:t>input</a:t>
            </a:r>
          </a:p>
          <a:p>
            <a:pPr lvl="0" marL="0" indent="0">
              <a:buNone/>
            </a:pPr>
          </a:p>
          <a:p>
            <a:pPr lvl="2"/>
            <a:r>
              <a:rPr/>
              <a:t>Accessing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system</a:t>
            </a:r>
          </a:p>
          <a:p>
            <a:pPr lvl="0" marL="0" indent="0">
              <a:buNone/>
            </a:pPr>
          </a:p>
          <a:p>
            <a:pPr lvl="2"/>
            <a:r>
              <a:rPr/>
              <a:t>REST</a:t>
            </a:r>
            <a:r>
              <a:rPr/>
              <a:t> </a:t>
            </a:r>
            <a:r>
              <a:rPr/>
              <a:t>call</a:t>
            </a:r>
          </a:p>
          <a:p>
            <a:pPr lvl="0" marL="0" indent="0">
              <a:buNone/>
            </a:pPr>
          </a:p>
          <a:p>
            <a:pPr lvl="2"/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x: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Conditional Statements</a:t>
            </a:r>
          </a:p>
          <a:p>
            <a:pPr lvl="1">
              <a:buAutoNum type="arabicPeriod"/>
            </a:pPr>
            <a:r>
              <a:rPr/>
              <a:t>Error Handling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1">
              <a:buAutoNum type="arabicPeriod"/>
            </a:pPr>
            <a:r>
              <a:rPr/>
              <a:t>Lambda functions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country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'canada'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    print(</a:t>
            </a:r>
            <a:r>
              <a:rPr>
                <a:solidFill>
                  <a:srgbClr val="4070A0"/>
                </a:solidFill>
                <a:latin typeface="Courier"/>
              </a:rPr>
              <a:t>'Oh look a Canadian'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country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'england'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'Oh look an english gentleman'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    print(</a:t>
            </a:r>
            <a:r>
              <a:rPr>
                <a:solidFill>
                  <a:srgbClr val="4070A0"/>
                </a:solidFill>
                <a:latin typeface="Courier"/>
              </a:rPr>
              <a:t>'Not sure where you live'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Operation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Greater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&lt;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Less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Greater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equal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&lt;=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Less</a:t>
                      </a:r>
                      <a:r>
                        <a:rPr/>
                        <a:t> </a:t>
                      </a:r>
                      <a:r>
                        <a:rPr/>
                        <a:t>than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equal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==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equal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!=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equal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[a,b,c]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Does</a:t>
                      </a:r>
                      <a:r>
                        <a:rPr/>
                        <a:t> </a:t>
                      </a: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match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a,</a:t>
                      </a:r>
                      <a:r>
                        <a:rPr/>
                        <a:t> </a:t>
                      </a:r>
                      <a:r>
                        <a:rPr/>
                        <a:t>b,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gpa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.85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lowest_grade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.70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'Well done'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gpa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.85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lowest_grade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.70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'Well done'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Handling</a:t>
            </a:r>
            <a:r>
              <a:rPr/>
              <a:t> </a:t>
            </a:r>
            <a:r>
              <a:rPr/>
              <a:t>runtime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Recover from error state</a:t>
            </a:r>
          </a:p>
          <a:p>
            <a:pPr lvl="1"/>
            <a:r>
              <a:rPr/>
              <a:t>Logging</a:t>
            </a:r>
          </a:p>
          <a:p>
            <a:pPr lvl="1"/>
            <a:r>
              <a:rPr/>
              <a:t>Graceful exit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print(x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y)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ZeroDivisionError</a:t>
            </a:r>
            <a:r>
              <a:rPr>
                <a:latin typeface="Courier"/>
              </a:rPr>
              <a:t> as e: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Optionally, log e somewhere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'Sorry, something went wrong'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'Something really went wrong'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finally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'This always runs on success or failure'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Encapsulate Logic.</a:t>
            </a:r>
          </a:p>
          <a:p>
            <a:pPr lvl="1"/>
            <a:r>
              <a:rPr/>
              <a:t>Can receive none, one or more input parameters.</a:t>
            </a:r>
          </a:p>
          <a:p>
            <a:pPr lvl="1"/>
            <a:r>
              <a:rPr/>
              <a:t>Can return values.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get_initial(name):</a:t>
            </a:r>
            <a:br/>
            <a:r>
              <a:rPr>
                <a:latin typeface="Courier"/>
              </a:rPr>
              <a:t>    initial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].upper()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initial</a:t>
            </a:r>
            <a:br/>
            <a:br/>
            <a:r>
              <a:rPr>
                <a:latin typeface="Courier"/>
              </a:rPr>
              <a:t>first_name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'Enter your first name: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first_name_initial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get_initial(first_name)</a:t>
            </a:r>
            <a:br/>
            <a:r>
              <a:rPr>
                <a:latin typeface="Courier"/>
              </a:rPr>
              <a:t>last_name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'Enter your last name: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last_name_initial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get_initial(last_name)</a:t>
            </a:r>
          </a:p>
          <a:p>
            <a:pPr lvl="0" indent="0">
              <a:buNone/>
            </a:pPr>
            <a:r>
              <a:rPr>
                <a:latin typeface="Courier"/>
              </a:rPr>
              <a:t>Enter your first name: John
Enter your last name: Doe
Your initials are: SI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Lambda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Inline function</a:t>
            </a:r>
          </a:p>
          <a:p>
            <a:pPr lvl="1"/>
            <a:r>
              <a:rPr/>
              <a:t>Anonymous, may not have a name</a:t>
            </a:r>
          </a:p>
          <a:p>
            <a:pPr lvl="1"/>
            <a:r>
              <a:rPr/>
              <a:t>Frequently used with higher-order functions which take functions as arguments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/>
  <cp:keywords/>
  <dcterms:created xsi:type="dcterms:W3CDTF">2021-04-19T11:17:29Z</dcterms:created>
  <dcterms:modified xsi:type="dcterms:W3CDTF">2021-04-19T11:17:29Z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