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Pythonic: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filtering.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scenario.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comprehensions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Pythonic,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embraces</a:t>
            </a:r>
            <a:r>
              <a:rPr/>
              <a:t> </a:t>
            </a:r>
            <a:r>
              <a:rPr/>
              <a:t>simple,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situations.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map().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comprehensions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declarative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loops,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understand.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created.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Warning!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comprehensions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memory.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performant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>
              <a:buAutoNum type="arabicPeriod"/>
            </a:pPr>
            <a:r>
              <a:rPr/>
              <a:t>Loops</a:t>
            </a:r>
          </a:p>
          <a:p>
            <a:pPr lvl="1">
              <a:buAutoNum type="arabicPeriod"/>
            </a:pPr>
            <a:r>
              <a:rPr/>
              <a:t>Map</a:t>
            </a:r>
          </a:p>
          <a:p>
            <a:pPr lvl="1">
              <a:buAutoNum type="arabicPeriod"/>
            </a:pPr>
            <a:r>
              <a:rPr/>
              <a:t>filter</a:t>
            </a:r>
          </a:p>
          <a:p>
            <a:pPr lvl="1">
              <a:buAutoNum type="arabicPeriod"/>
            </a:pPr>
            <a:r>
              <a:rPr/>
              <a:t>Reduce</a:t>
            </a:r>
          </a:p>
          <a:p>
            <a:pPr lvl="1">
              <a:buAutoNum type="arabicPeriod"/>
            </a:pPr>
            <a:r>
              <a:rPr/>
              <a:t>List comprehensions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For loops</a:t>
            </a:r>
          </a:p>
          <a:p>
            <a:pPr lvl="1"/>
            <a:r>
              <a:rPr/>
              <a:t>For loops takes each item in an array or collection in order, and assigns it to the variable you define.</a:t>
            </a:r>
          </a:p>
          <a:p>
            <a:pPr lvl="1"/>
            <a:r>
              <a:rPr/>
              <a:t>Loop through a collection </a:t>
            </a:r>
            <a:r>
              <a:rPr>
                <a:latin typeface="Courier"/>
              </a:rPr>
              <a:t>python     for name in ['David', 'James']:         print(name)</a:t>
            </a:r>
          </a:p>
          <a:p>
            <a:pPr lvl="1"/>
            <a:r>
              <a:rPr/>
              <a:t>Loop a number of times </a:t>
            </a:r>
            <a:r>
              <a:rPr>
                <a:latin typeface="Courier"/>
              </a:rPr>
              <a:t>python     for index in range(0, 2):         print(index)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While loop</a:t>
            </a:r>
          </a:p>
          <a:p>
            <a:pPr lvl="1"/>
            <a:r>
              <a:rPr/>
              <a:t>While loops perform an operation as long as a condition is true.</a:t>
            </a:r>
          </a:p>
          <a:p>
            <a:pPr lvl="0" indent="0">
              <a:buNone/>
            </a:pPr>
            <a:r>
              <a:rPr>
                <a:latin typeface="Courier"/>
              </a:rPr>
              <a:t>names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'Christopher'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'Susan'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index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len(names):</a:t>
            </a:r>
            <a:br/>
            <a:r>
              <a:rPr>
                <a:latin typeface="Courier"/>
              </a:rPr>
              <a:t>    print(names[index])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Change the condition!!</a:t>
            </a:r>
            <a:br/>
            <a:r>
              <a:rPr>
                <a:latin typeface="Courier"/>
              </a:rPr>
              <a:t>   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index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Terminate loop</a:t>
            </a:r>
          </a:p>
          <a:p>
            <a:pPr lvl="1"/>
            <a:r>
              <a:rPr b="1"/>
              <a:t>break</a:t>
            </a:r>
            <a:r>
              <a:rPr/>
              <a:t> terminates loop and proceeds to the first statement following the loop.</a:t>
            </a:r>
          </a:p>
          <a:p>
            <a:pPr lvl="1"/>
            <a:r>
              <a:rPr b="1"/>
              <a:t>continue</a:t>
            </a:r>
            <a:r>
              <a:rPr/>
              <a:t> terminates the current loop iteration and jumps to the top of the loop.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\media\break_continu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7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Filtering</a:t>
            </a:r>
          </a:p>
          <a:p>
            <a:pPr lvl="1"/>
            <a:r>
              <a:rPr/>
              <a:t>filter() functional programming primitive.</a:t>
            </a:r>
          </a:p>
          <a:p>
            <a:pPr lvl="1"/>
            <a:r>
              <a:rPr/>
              <a:t>Tests if each element of a sequence true or not.</a:t>
            </a:r>
          </a:p>
          <a:p>
            <a:pPr lvl="1"/>
            <a:r>
              <a:rPr/>
              <a:t>Returns an iterator that is already filtered.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sequence</a:t>
            </a:r>
            <a:br/>
            <a:r>
              <a:rPr>
                <a:latin typeface="Courier"/>
              </a:rPr>
              <a:t>sequence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'f'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'g'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'h'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is_vowel(variable):</a:t>
            </a:r>
            <a:br/>
            <a:r>
              <a:rPr>
                <a:latin typeface="Courier"/>
              </a:rPr>
              <a:t>    letters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(variable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letters):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using filter function</a:t>
            </a:r>
            <a:br/>
            <a:r>
              <a:rPr>
                <a:latin typeface="Courier"/>
              </a:rPr>
              <a:t>filtered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filter(is_vowel, sequence)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'The filtered letters are:'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filtered:</a:t>
            </a:r>
            <a:br/>
            <a:r>
              <a:rPr>
                <a:latin typeface="Courier"/>
              </a:rPr>
              <a:t>    print(s)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reduce()</a:t>
            </a:r>
            <a:r>
              <a:rPr/>
              <a:t> applies a function to an iterable and reduce it to a single cumulative value.</a:t>
            </a:r>
          </a:p>
          <a:p>
            <a:pPr lvl="1"/>
            <a:r>
              <a:rPr/>
              <a:t>Popular in functional programming.</a:t>
            </a:r>
          </a:p>
          <a:p>
            <a:pPr lvl="0" indent="0">
              <a:buNone/>
            </a:pPr>
            <a:r>
              <a:rPr>
                <a:latin typeface="Courier"/>
              </a:rPr>
              <a:t>from functools import reduce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addition(a, b):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br/>
            <a:br/>
            <a:r>
              <a:rPr>
                <a:latin typeface="Courier"/>
              </a:rPr>
              <a:t>numbers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reduce(addition, numbers)</a:t>
            </a:r>
          </a:p>
          <a:p>
            <a:pPr lvl="0" marL="0" indent="0">
              <a:buNone/>
            </a:pPr>
            <a:r>
              <a:rPr/>
              <a:t>Output:</a:t>
            </a:r>
          </a:p>
          <a:p>
            <a:pPr lvl="0" indent="0">
              <a:buNone/>
            </a:pPr>
            <a:r>
              <a:rPr>
                <a:latin typeface="Courier"/>
              </a:rPr>
              <a:t>10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Using map()</a:t>
            </a:r>
          </a:p>
          <a:p>
            <a:pPr lvl="1"/>
            <a:r>
              <a:rPr/>
              <a:t>Alternative approach that’s based in functional programming.</a:t>
            </a:r>
          </a:p>
          <a:p>
            <a:pPr lvl="1"/>
            <a:r>
              <a:rPr/>
              <a:t>You pass in a function and an iterable, and map() will create an object.</a:t>
            </a:r>
          </a:p>
          <a:p>
            <a:pPr lvl="1"/>
            <a:r>
              <a:rPr/>
              <a:t>This object contains the output you would get from running each iterable element through the supplied function.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fruits: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x:</a:t>
            </a:r>
            <a:br/>
            <a:r>
              <a:rPr>
                <a:latin typeface="Courier"/>
              </a:rPr>
              <a:t>    newlist.append(x.upper())</a:t>
            </a:r>
            <a:br/>
            <a:br/>
            <a:r>
              <a:rPr>
                <a:latin typeface="Courier"/>
              </a:rPr>
              <a:t>print(newlist)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copy_list(fruits):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fruits.upper()</a:t>
            </a:r>
            <a:br/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map(copy_list, fruits)</a:t>
            </a:r>
            <a:br/>
            <a:br/>
            <a:r>
              <a:rPr>
                <a:latin typeface="Courier"/>
              </a:rPr>
              <a:t>print(newlist)</a:t>
            </a:r>
          </a:p>
          <a:p>
            <a:pPr lvl="0" indent="0">
              <a:buNone/>
            </a:pPr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'APPLE'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'BANANA'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'MANGO'</a:t>
            </a:r>
            <a:r>
              <a:rPr>
                <a:latin typeface="Courier"/>
              </a:rPr>
              <a:t>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Lambda Functions</a:t>
            </a:r>
          </a:p>
          <a:p>
            <a:pPr lvl="1"/>
            <a:r>
              <a:rPr/>
              <a:t>Alternative approach that’s based in functional programming.</a:t>
            </a:r>
          </a:p>
          <a:p>
            <a:pPr lvl="1"/>
            <a:r>
              <a:rPr/>
              <a:t>You pass in a function and an iterable, and map() will create an object.</a:t>
            </a:r>
          </a:p>
          <a:p>
            <a:pPr lvl="1"/>
            <a:r>
              <a:rPr/>
              <a:t>This object contains the output you would get from running each iterable element through the supplied function.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copy_list(fruits):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fruits.upper()</a:t>
            </a:r>
            <a:br/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map(copy_list, fruits)</a:t>
            </a:r>
            <a:br/>
            <a:br/>
            <a:r>
              <a:rPr>
                <a:latin typeface="Courier"/>
              </a:rPr>
              <a:t>print(newlist)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copy_list(fruits):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fruits.upper()</a:t>
            </a:r>
            <a:br/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map(lamda fruits: , fruits)</a:t>
            </a:r>
            <a:br/>
            <a:br/>
            <a:r>
              <a:rPr>
                <a:latin typeface="Courier"/>
              </a:rPr>
              <a:t>print(newlist)</a:t>
            </a:r>
          </a:p>
          <a:p>
            <a:pPr lvl="0" indent="0">
              <a:buNone/>
            </a:pPr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'APPLE'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'BANANA'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'MANGO'</a:t>
            </a:r>
            <a:r>
              <a:rPr>
                <a:latin typeface="Courier"/>
              </a:rPr>
              <a:t>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List Comprehensions</a:t>
            </a:r>
          </a:p>
          <a:p>
            <a:pPr lvl="1"/>
            <a:r>
              <a:rPr/>
              <a:t>Shorter syntax when you want to create a new list based on the values of an existing list.</a:t>
            </a:r>
          </a:p>
          <a:p>
            <a:pPr lvl="1"/>
            <a:r>
              <a:rPr/>
              <a:t>new_list = [expression for member in iterable]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copy_list(fruits):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fruits.upper()</a:t>
            </a:r>
            <a:br/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map(copy_list, fruits)</a:t>
            </a:r>
            <a:br/>
            <a:br/>
            <a:r>
              <a:rPr>
                <a:latin typeface="Courier"/>
              </a:rPr>
              <a:t>print(newlist)</a:t>
            </a:r>
          </a:p>
          <a:p>
            <a:pPr lvl="0" indent="0">
              <a:buNone/>
            </a:pPr>
            <a:r>
              <a:rPr>
                <a:latin typeface="Courier"/>
              </a:rPr>
              <a:t>fruits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"apple"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"banana"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"cherry"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"kiwi"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"mango"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newlist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[x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fruits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x]</a:t>
            </a:r>
            <a:br/>
            <a:br/>
            <a:r>
              <a:rPr>
                <a:latin typeface="Courier"/>
              </a:rPr>
              <a:t>print(newlist)</a:t>
            </a:r>
          </a:p>
          <a:p>
            <a:pPr lvl="0" indent="0">
              <a:buNone/>
            </a:pPr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'apple'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'banana'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'mango'</a:t>
            </a:r>
            <a:r>
              <a:rPr>
                <a:latin typeface="Courier"/>
              </a:rPr>
              <a:t>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/>
  <cp:keywords/>
  <dcterms:created xsi:type="dcterms:W3CDTF">2021-04-19T11:17:29Z</dcterms:created>
  <dcterms:modified xsi:type="dcterms:W3CDTF">2021-04-19T11:17:29Z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