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https://packaging.python.org/guides/installing-using-pip-and-virtual-environments/</a:t>
            </a:r>
          </a:p>
          <a:p>
            <a:pPr lvl="0" marL="0" indent="0">
              <a:buNone/>
            </a:pPr>
          </a:p>
          <a:p>
            <a:pPr lvl="1"/>
            <a:r>
              <a:rPr/>
              <a:t>https://code.visualstudio.com/docs/python/debugging</a:t>
            </a:r>
          </a:p>
          <a:p>
            <a:pPr lvl="0" marL="0" indent="0">
              <a:buNone/>
            </a:pPr>
          </a:p>
          <a:p>
            <a:pPr lvl="1"/>
            <a:r>
              <a:rPr/>
              <a:t>https://code.visualstudio.com/docs/python/environments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Essentials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Using modules</a:t>
            </a:r>
          </a:p>
          <a:p>
            <a:pPr lvl="1">
              <a:buAutoNum type="arabicPeriod"/>
            </a:pPr>
            <a:r>
              <a:rPr/>
              <a:t>Packages</a:t>
            </a:r>
          </a:p>
          <a:p>
            <a:pPr lvl="1">
              <a:buAutoNum type="arabicPeriod"/>
            </a:pPr>
            <a:r>
              <a:rPr/>
              <a:t>Creating modules</a:t>
            </a:r>
          </a:p>
          <a:p>
            <a:pPr lvl="1">
              <a:buAutoNum type="arabicPeriod"/>
            </a:pPr>
            <a:r>
              <a:rPr/>
              <a:t>Python virtual environment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  <a:r>
              <a:rPr/>
              <a:t> </a:t>
            </a: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Python file with functions, classes and other components.</a:t>
            </a:r>
          </a:p>
          <a:p>
            <a:pPr lvl="1"/>
            <a:r>
              <a:rPr/>
              <a:t>Break code down into reusable structures.</a:t>
            </a:r>
          </a:p>
          <a:p>
            <a:pPr lvl="1"/>
            <a:r>
              <a:rPr/>
              <a:t>Referenced by using the import statement.</a:t>
            </a:r>
          </a:p>
          <a:p>
            <a:pPr lvl="1"/>
            <a:r>
              <a:rPr/>
              <a:t>It is customary but not required to place all import statements at the beginning of a module.</a:t>
            </a:r>
          </a:p>
          <a:p>
            <a:pPr lvl="1"/>
            <a:r>
              <a:rPr/>
              <a:t>To speed up loading modules, Python caches the compiled version of each module in the </a:t>
            </a:r>
            <a:r>
              <a:rPr b="1"/>
              <a:t>pycache</a:t>
            </a:r>
            <a:r>
              <a:rPr/>
              <a:t> directory under the name module.version.pyc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import module as namespace</a:t>
            </a:r>
            <a:br/>
            <a:r>
              <a:rPr>
                <a:latin typeface="Courier"/>
              </a:rPr>
              <a:t>import helpers</a:t>
            </a:r>
            <a:br/>
            <a:r>
              <a:rPr>
                <a:latin typeface="Courier"/>
              </a:rPr>
              <a:t>helpers.display(</a:t>
            </a:r>
            <a:r>
              <a:rPr>
                <a:solidFill>
                  <a:srgbClr val="4070A0"/>
                </a:solidFill>
                <a:latin typeface="Courier"/>
              </a:rPr>
              <a:t>'Not a warning'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import all into current namespace</a:t>
            </a:r>
            <a:br/>
            <a:r>
              <a:rPr>
                <a:latin typeface="Courier"/>
              </a:rPr>
              <a:t>from helpers import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br/>
            <a:r>
              <a:rPr>
                <a:latin typeface="Courier"/>
              </a:rPr>
              <a:t>display(</a:t>
            </a:r>
            <a:r>
              <a:rPr>
                <a:solidFill>
                  <a:srgbClr val="4070A0"/>
                </a:solidFill>
                <a:latin typeface="Courier"/>
              </a:rPr>
              <a:t>'Not a warning'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import specific items into current namespace</a:t>
            </a:r>
            <a:br/>
            <a:r>
              <a:rPr>
                <a:latin typeface="Courier"/>
              </a:rPr>
              <a:t>from helpers import display</a:t>
            </a:r>
            <a:br/>
            <a:r>
              <a:rPr>
                <a:latin typeface="Courier"/>
              </a:rPr>
              <a:t>display(</a:t>
            </a:r>
            <a:r>
              <a:rPr>
                <a:solidFill>
                  <a:srgbClr val="4070A0"/>
                </a:solidFill>
                <a:latin typeface="Courier"/>
              </a:rPr>
              <a:t>'Not a warning'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Modules can be distributed using a Package.</a:t>
            </a:r>
          </a:p>
          <a:p>
            <a:pPr lvl="1"/>
            <a:r>
              <a:rPr/>
              <a:t>A Package is a published collection of modules.</a:t>
            </a:r>
          </a:p>
          <a:p>
            <a:pPr lvl="1"/>
            <a:r>
              <a:rPr/>
              <a:t>Defines a namespace like PythonEssentials.Calculator</a:t>
            </a:r>
          </a:p>
          <a:p>
            <a:pPr lvl="1"/>
            <a:r>
              <a:rPr/>
              <a:t>You can publish to, and install from pypi.org.</a:t>
            </a:r>
          </a:p>
          <a:p>
            <a:pPr lvl="1"/>
            <a:r>
              <a:rPr/>
              <a:t>Install package with pip.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Install an individual package</a:t>
            </a:r>
            <a:br/>
            <a:r>
              <a:rPr>
                <a:latin typeface="Courier"/>
              </a:rPr>
              <a:t>pip install colorama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Install from a list of packages</a:t>
            </a:r>
            <a:br/>
            <a:r>
              <a:rPr>
                <a:latin typeface="Courier"/>
              </a:rPr>
              <a:t>pip install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r requirements.txt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requirements.txt</a:t>
            </a:r>
            <a:br/>
            <a:r>
              <a:rPr>
                <a:latin typeface="Courier"/>
              </a:rPr>
              <a:t>colorama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media/pyp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>
                <a:latin typeface="Courier"/>
              </a:rPr>
              <a:t>__init__.py</a:t>
            </a:r>
            <a:r>
              <a:rPr/>
              <a:t> files tell Python to treat directories containing the file as packages.</a:t>
            </a:r>
          </a:p>
          <a:p>
            <a:pPr lvl="1"/>
            <a:r>
              <a:rPr/>
              <a:t>The </a:t>
            </a:r>
            <a:r>
              <a:rPr>
                <a:latin typeface="Courier"/>
              </a:rPr>
              <a:t>__init__.py</a:t>
            </a:r>
            <a:r>
              <a:rPr/>
              <a:t> can be an empty file, but it can also execute initialization code for the package.</a:t>
            </a:r>
          </a:p>
          <a:p>
            <a:pPr lvl="0" indent="0">
              <a:buNone/>
            </a:pPr>
            <a:r>
              <a:rPr>
                <a:latin typeface="Courier"/>
              </a:rPr>
              <a:t>PythonEssentials/
                __init__.py
                calculators/
                            __init__.py
                            simple_calculator.py
                            advanced_calculator.py
                parsers/
                            __init__.py
                            console_input_parser.py
                            console_output_parser.py
                            file_input_parser.py
                            file_output_parser.py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python_essentials.calculators.simple_calculator</a:t>
            </a:r>
            <a:br/>
            <a:r>
              <a:rPr>
                <a:latin typeface="Courier"/>
              </a:rPr>
              <a:t>from python_essentials.parsers import console_input_parser, console_output_parser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media/pyp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Isolated environment where to install your dependencies.</a:t>
            </a:r>
          </a:p>
          <a:p>
            <a:pPr lvl="1"/>
            <a:r>
              <a:rPr/>
              <a:t>Create virtual environnement.</a:t>
            </a:r>
          </a:p>
          <a:p>
            <a:pPr lvl="1" indent="0">
              <a:buNone/>
            </a:pPr>
            <a:r>
              <a:rPr>
                <a:latin typeface="Courier"/>
              </a:rPr>
              <a:t>python -m venv .venv</a:t>
            </a:r>
          </a:p>
          <a:p>
            <a:pPr lvl="1"/>
            <a:r>
              <a:rPr/>
              <a:t>Activate virtual environment in VS Code.</a:t>
            </a:r>
          </a:p>
          <a:p>
            <a:pPr lvl="1">
              <a:buNone/>
            </a:pPr>
            <a:r>
              <a:rPr/>
              <a:t>image</a:t>
            </a:r>
          </a:p>
          <a:p>
            <a:pPr lvl="1"/>
            <a:r>
              <a:rPr/>
              <a:t>Activate virtual environment in command line </a:t>
            </a:r>
            <a:r>
              <a:rPr>
                <a:latin typeface="Courier"/>
              </a:rPr>
              <a:t>bash     .\.venv\Scripts\activate</a:t>
            </a:r>
          </a:p>
          <a:p>
            <a:pPr lvl="1"/>
            <a:r>
              <a:rPr/>
              <a:t>Create Requirements file </a:t>
            </a:r>
            <a:r>
              <a:rPr>
                <a:latin typeface="Courier"/>
              </a:rPr>
              <a:t>bash     python -m pip freeze &gt; requirements.txt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</dc:title>
  <dc:creator/>
  <cp:keywords/>
  <dcterms:created xsi:type="dcterms:W3CDTF">2021-04-19T11:17:30Z</dcterms:created>
  <dcterms:modified xsi:type="dcterms:W3CDTF">2021-04-19T11:17:30Z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Python Essentials</vt:lpwstr>
  </property>
</Properties>
</file>