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Notes: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strings.</a:t>
            </a:r>
          </a:p>
          <a:p>
            <a:pPr lvl="0" marL="0" indent="0">
              <a:buNone/>
            </a:pPr>
          </a:p>
          <a:p>
            <a:pPr lvl="1"/>
            <a:r>
              <a:rPr/>
              <a:t>Numbers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strings</a:t>
            </a:r>
          </a:p>
          <a:p>
            <a:pPr lvl="0" marL="0" indent="0">
              <a:buNone/>
            </a:pPr>
          </a:p>
          <a:p>
            <a:pPr lvl="1"/>
            <a:r>
              <a:rPr/>
              <a:t>Numbers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strings.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Essentials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Print</a:t>
            </a:r>
          </a:p>
          <a:p>
            <a:pPr lvl="1">
              <a:buAutoNum type="arabicPeriod"/>
            </a:pPr>
            <a:r>
              <a:rPr/>
              <a:t>Comments</a:t>
            </a:r>
          </a:p>
          <a:p>
            <a:pPr lvl="1">
              <a:buAutoNum type="arabicPeriod"/>
            </a:pPr>
            <a:r>
              <a:rPr/>
              <a:t>Strings</a:t>
            </a:r>
          </a:p>
          <a:p>
            <a:pPr lvl="1">
              <a:buAutoNum type="arabicPeriod"/>
            </a:pPr>
            <a:r>
              <a:rPr/>
              <a:t>Numbers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 world double quotes"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'Blank line \nin the middle of string'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is a comment in my code it does nothing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print('Hello world')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print("Hello world")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 output will be displayed!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Text:</a:t>
            </a:r>
            <a:r>
              <a:rPr/>
              <a:t> str</a:t>
            </a:r>
          </a:p>
          <a:p>
            <a:pPr lvl="1"/>
            <a:r>
              <a:rPr b="1"/>
              <a:t>Numeric:</a:t>
            </a:r>
            <a:r>
              <a:rPr/>
              <a:t> int, float, complex</a:t>
            </a:r>
          </a:p>
          <a:p>
            <a:pPr lvl="1"/>
            <a:r>
              <a:rPr b="1"/>
              <a:t>Sequence:</a:t>
            </a:r>
            <a:r>
              <a:rPr/>
              <a:t> list, tuple, range</a:t>
            </a:r>
          </a:p>
          <a:p>
            <a:pPr lvl="1"/>
            <a:r>
              <a:rPr b="1"/>
              <a:t>Mapping:</a:t>
            </a:r>
            <a:r>
              <a:rPr/>
              <a:t> dict</a:t>
            </a:r>
          </a:p>
          <a:p>
            <a:pPr lvl="1"/>
            <a:r>
              <a:rPr b="1"/>
              <a:t>Set:</a:t>
            </a:r>
            <a:r>
              <a:rPr/>
              <a:t> set, frozenset</a:t>
            </a:r>
          </a:p>
          <a:p>
            <a:pPr lvl="1"/>
            <a:r>
              <a:rPr b="1"/>
              <a:t>Boolean:</a:t>
            </a:r>
            <a:r>
              <a:rPr/>
              <a:t> bool</a:t>
            </a:r>
          </a:p>
          <a:p>
            <a:pPr lvl="1"/>
            <a:r>
              <a:rPr b="1"/>
              <a:t>Binary:</a:t>
            </a:r>
            <a:r>
              <a:rPr/>
              <a:t> bytes, bytearray, memoryview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first_name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'John'</a:t>
            </a:r>
            <a:br/>
            <a:r>
              <a:rPr>
                <a:latin typeface="Courier"/>
              </a:rPr>
              <a:t>last_name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'Doe'</a:t>
            </a:r>
            <a:br/>
            <a:r>
              <a:rPr>
                <a:latin typeface="Courier"/>
              </a:rPr>
              <a:t>print(first_name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last_name)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'Hello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first_name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last_name)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'Hello {} {}'</a:t>
            </a:r>
            <a:r>
              <a:rPr>
                <a:latin typeface="Courier"/>
              </a:rPr>
              <a:t>.format(first_name, last_name))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'Hello {0} {1}'</a:t>
            </a:r>
            <a:r>
              <a:rPr>
                <a:latin typeface="Courier"/>
              </a:rPr>
              <a:t>.format(first_name, last_name))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BB6688"/>
                </a:solidFill>
                <a:latin typeface="Courier"/>
              </a:rPr>
              <a:t>f'Hello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first_name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last_name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'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maybe best</a:t>
            </a:r>
          </a:p>
          <a:p>
            <a:pPr lvl="0" indent="0">
              <a:buNone/>
            </a:pPr>
            <a:r>
              <a:rPr>
                <a:latin typeface="Courier"/>
              </a:rPr>
              <a:t>sentence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'The dog is named Sammy'</a:t>
            </a:r>
            <a:br/>
            <a:r>
              <a:rPr>
                <a:latin typeface="Courier"/>
              </a:rPr>
              <a:t>print(sentence.upper())</a:t>
            </a:r>
            <a:br/>
            <a:r>
              <a:rPr>
                <a:latin typeface="Courier"/>
              </a:rPr>
              <a:t>print(sentence.lower())</a:t>
            </a:r>
            <a:br/>
            <a:r>
              <a:rPr>
                <a:latin typeface="Courier"/>
              </a:rPr>
              <a:t>print(sentence.capitalize())</a:t>
            </a:r>
            <a:br/>
            <a:r>
              <a:rPr>
                <a:latin typeface="Courier"/>
              </a:rPr>
              <a:t>print(sentence.count(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first_num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r>
              <a:rPr>
                <a:latin typeface="Courier"/>
              </a:rPr>
              <a:t>second_num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print(first_num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second_num)</a:t>
            </a:r>
            <a:br/>
            <a:r>
              <a:rPr>
                <a:latin typeface="Courier"/>
              </a:rPr>
              <a:t>print(first_num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second_num)</a:t>
            </a:r>
            <a:br/>
            <a:br/>
            <a:r>
              <a:rPr>
                <a:latin typeface="Courier"/>
              </a:rPr>
              <a:t>days_in_feb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28</a:t>
            </a:r>
            <a:br/>
            <a:r>
              <a:rPr>
                <a:latin typeface="Courier"/>
              </a:rPr>
              <a:t>print(str(days_in_feb)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days in February'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first_num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'5'</a:t>
            </a:r>
            <a:br/>
            <a:r>
              <a:rPr>
                <a:latin typeface="Courier"/>
              </a:rPr>
              <a:t>second_num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'6'</a:t>
            </a:r>
            <a:br/>
            <a:r>
              <a:rPr>
                <a:latin typeface="Courier"/>
              </a:rPr>
              <a:t>print(first_num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second_num) </a:t>
            </a:r>
            <a:r>
              <a:rPr i="1">
                <a:solidFill>
                  <a:srgbClr val="60A0B0"/>
                </a:solidFill>
                <a:latin typeface="Courier"/>
              </a:rPr>
              <a:t>#Output: 56</a:t>
            </a:r>
            <a:br/>
            <a:br/>
            <a:r>
              <a:rPr>
                <a:latin typeface="Courier"/>
              </a:rPr>
              <a:t>first_num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'Enter first number 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second_num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'Enter second number 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print(int(first_num)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int(second_num)) </a:t>
            </a:r>
            <a:r>
              <a:rPr i="1">
                <a:solidFill>
                  <a:srgbClr val="60A0B0"/>
                </a:solidFill>
                <a:latin typeface="Courier"/>
              </a:rPr>
              <a:t># Output: 11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Operation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Addition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Subtraction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Multiplication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Division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Exponent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/>
  <cp:keywords/>
  <dcterms:created xsi:type="dcterms:W3CDTF">2021-04-19T11:17:29Z</dcterms:created>
  <dcterms:modified xsi:type="dcterms:W3CDTF">2021-04-19T11:17:29Z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Python Essentials</vt:lpwstr>
  </property>
</Properties>
</file>