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async</a:t>
            </a:r>
            <a:r>
              <a:rPr/>
              <a:t> </a:t>
            </a:r>
            <a:r>
              <a:rPr/>
              <a:t>ops.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asyc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Operations: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run:</a:t>
            </a:r>
            <a:r>
              <a:rPr/>
              <a:t> </a:t>
            </a:r>
            <a:r>
              <a:rPr/>
              <a:t>Runtime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asynchronous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create_task: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coroutine)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schedules</a:t>
            </a:r>
            <a:r>
              <a:rPr/>
              <a:t> </a:t>
            </a:r>
            <a:r>
              <a:rPr/>
              <a:t>execution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gather: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completion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Creating</a:t>
            </a:r>
            <a:r>
              <a:rPr b="1"/>
              <a:t> </a:t>
            </a:r>
            <a:r>
              <a:rPr b="1"/>
              <a:t>coroutines</a:t>
            </a:r>
            <a:r>
              <a:rPr b="1"/>
              <a:t> </a:t>
            </a:r>
            <a:r>
              <a:rPr b="1"/>
              <a:t>(functions</a:t>
            </a:r>
            <a:r>
              <a:rPr b="1"/>
              <a:t> </a:t>
            </a:r>
            <a:r>
              <a:rPr b="1"/>
              <a:t>using</a:t>
            </a:r>
            <a:r>
              <a:rPr b="1"/>
              <a:t> </a:t>
            </a:r>
            <a:r>
              <a:rPr b="1"/>
              <a:t>async/await):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async:</a:t>
            </a:r>
            <a:r>
              <a:rPr/>
              <a:t> </a:t>
            </a:r>
            <a:r>
              <a:rPr/>
              <a:t>Flag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coroutine</a:t>
            </a:r>
            <a:r>
              <a:rPr/>
              <a:t> </a:t>
            </a:r>
            <a:r>
              <a:rPr/>
              <a:t>(function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await</a:t>
            </a:r>
            <a:r>
              <a:rPr/>
              <a:t> </a:t>
            </a:r>
            <a:r>
              <a:rPr/>
              <a:t>call)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await:</a:t>
            </a:r>
            <a:r>
              <a:rPr/>
              <a:t> </a:t>
            </a:r>
            <a:r>
              <a:rPr/>
              <a:t>“</a:t>
            </a:r>
            <a:r>
              <a:rPr/>
              <a:t>Pauses</a:t>
            </a:r>
            <a:r>
              <a:rPr/>
              <a:t>”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forever.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Asynchronous Operations</a:t>
            </a:r>
          </a:p>
          <a:p>
            <a:pPr lvl="1">
              <a:buAutoNum type="arabicPeriod"/>
            </a:pPr>
            <a:r>
              <a:rPr/>
              <a:t>Calling Web APIs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Asynchronous IO (async IO): pattern that has implementations across many programming languages.</a:t>
            </a:r>
          </a:p>
          <a:p>
            <a:pPr lvl="1"/>
            <a:r>
              <a:rPr b="1"/>
              <a:t>async</a:t>
            </a:r>
            <a:r>
              <a:rPr/>
              <a:t>/</a:t>
            </a:r>
            <a:r>
              <a:rPr b="1"/>
              <a:t>await</a:t>
            </a:r>
            <a:r>
              <a:rPr/>
              <a:t>: two new Python keywords that are used to define coroutines.</a:t>
            </a:r>
          </a:p>
          <a:p>
            <a:pPr lvl="1"/>
            <a:r>
              <a:rPr b="1"/>
              <a:t>asyncio</a:t>
            </a:r>
            <a:r>
              <a:rPr/>
              <a:t>: the Python package to implement async pattern.</a:t>
            </a:r>
          </a:p>
          <a:p>
            <a:pPr lvl="1"/>
            <a:r>
              <a:rPr/>
              <a:t>Consider using with operations take a long time</a:t>
            </a:r>
          </a:p>
          <a:p>
            <a:pPr lvl="2"/>
            <a:r>
              <a:rPr/>
              <a:t>Web calls</a:t>
            </a:r>
          </a:p>
          <a:p>
            <a:pPr lvl="2"/>
            <a:r>
              <a:rPr/>
              <a:t>Network IO</a:t>
            </a:r>
          </a:p>
          <a:p>
            <a:pPr lvl="2"/>
            <a:r>
              <a:rPr/>
              <a:t>Complex data processing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Async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async: Flag to create a coroutine (function with an await call)</a:t>
            </a:r>
          </a:p>
          <a:p>
            <a:pPr lvl="1"/>
            <a:r>
              <a:rPr/>
              <a:t>await: “Pauses” code to wait for response</a:t>
            </a:r>
          </a:p>
          <a:p>
            <a:pPr lvl="1"/>
            <a:r>
              <a:rPr/>
              <a:t>create_task: Creates a handle (or coroutine) and schedules execution</a:t>
            </a:r>
          </a:p>
          <a:p>
            <a:pPr lvl="0" indent="0">
              <a:buNone/>
            </a:pPr>
            <a:r>
              <a:rPr>
                <a:latin typeface="Courier"/>
              </a:rPr>
              <a:t>async with aiohttp.ClientSession() as session: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task_one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asyncio.create_task(load_data(session, 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task_two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asyncio.create_task(load_data(session, 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result_one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await task_one </a:t>
            </a:r>
            <a:br/>
            <a:r>
              <a:rPr>
                <a:latin typeface="Courier"/>
              </a:rPr>
              <a:t>    result_two 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 await task_two 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APIs</a:t>
            </a:r>
            <a:r>
              <a:rPr/>
              <a:t> </a:t>
            </a: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call functions from programs hosted on web servers.</a:t>
            </a:r>
          </a:p>
          <a:p>
            <a:pPr lvl="1"/>
            <a:r>
              <a:rPr/>
              <a:t>Need: Address or Endpoint, method name, and parameters.</a:t>
            </a:r>
          </a:p>
          <a:p>
            <a:pPr lvl="1"/>
            <a:r>
              <a:rPr/>
              <a:t>Use request library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a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socket operations are blocking.</a:t>
            </a:r>
          </a:p>
          <a:p>
            <a:pPr lvl="1"/>
            <a:r>
              <a:rPr/>
              <a:t>requests.get(url) is not awaitable.</a:t>
            </a:r>
          </a:p>
          <a:p>
            <a:pPr lvl="1"/>
            <a:r>
              <a:rPr/>
              <a:t>But, almost everything in </a:t>
            </a:r>
            <a:r>
              <a:rPr b="1"/>
              <a:t>aiohttp</a:t>
            </a:r>
            <a:r>
              <a:rPr/>
              <a:t> is an awaitable coroutine</a:t>
            </a:r>
          </a:p>
          <a:p>
            <a:pPr lvl="2"/>
            <a:r>
              <a:rPr/>
              <a:t>session.request()</a:t>
            </a:r>
          </a:p>
          <a:p>
            <a:pPr lvl="2"/>
            <a:r>
              <a:rPr/>
              <a:t>response.text()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/>
  <cp:keywords/>
  <dcterms:created xsi:type="dcterms:W3CDTF">2021-04-19T11:17:30Z</dcterms:created>
  <dcterms:modified xsi:type="dcterms:W3CDTF">2021-04-19T11:17:30Z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