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DM Sans" panose="020B0604020202020204" charset="0"/>
      <p:regular r:id="rId8"/>
    </p:embeddedFont>
    <p:embeddedFont>
      <p:font typeface="Open Sauce Light" panose="020B0604020202020204" charset="0"/>
      <p:regular r:id="rId9"/>
    </p:embeddedFont>
    <p:embeddedFont>
      <p:font typeface="DM Sans Bold" panose="020B0604020202020204" charset="0"/>
      <p:regular r:id="rId10"/>
    </p:embeddedFont>
    <p:embeddedFont>
      <p:font typeface="Open Sauce SemiBold" panose="020B0604020202020204" charset="0"/>
      <p:regular r:id="rId11"/>
    </p:embeddedFont>
    <p:embeddedFont>
      <p:font typeface="Bebas Neue Bold" panose="020B0604020202020204" charset="0"/>
      <p:regular r:id="rId12"/>
    </p:embeddedFont>
    <p:embeddedFont>
      <p:font typeface="Garet Extra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uce Bold" panose="020B0604020202020204" charset="0"/>
      <p:regular r:id="rId18"/>
    </p:embeddedFont>
    <p:embeddedFont>
      <p:font typeface="Open Sauce Light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1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46028" y="2757983"/>
            <a:ext cx="10364653" cy="2752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84"/>
              </a:lnSpc>
            </a:pPr>
            <a:r>
              <a:rPr lang="en-US" sz="20484" dirty="0">
                <a:solidFill>
                  <a:srgbClr val="000000"/>
                </a:solidFill>
                <a:latin typeface="Bebas Neue Bold"/>
              </a:rPr>
              <a:t>BOOKZY</a:t>
            </a:r>
          </a:p>
        </p:txBody>
      </p:sp>
      <p:sp>
        <p:nvSpPr>
          <p:cNvPr id="3" name="AutoShape 3"/>
          <p:cNvSpPr/>
          <p:nvPr/>
        </p:nvSpPr>
        <p:spPr>
          <a:xfrm>
            <a:off x="16943652" y="9820266"/>
            <a:ext cx="951469" cy="0"/>
          </a:xfrm>
          <a:prstGeom prst="line">
            <a:avLst/>
          </a:prstGeom>
          <a:ln w="19050" cap="flat">
            <a:solidFill>
              <a:srgbClr val="B91646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4" name="Group 4"/>
          <p:cNvGrpSpPr/>
          <p:nvPr/>
        </p:nvGrpSpPr>
        <p:grpSpPr>
          <a:xfrm>
            <a:off x="16804938" y="1117227"/>
            <a:ext cx="277427" cy="27742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398561" y="1117227"/>
            <a:ext cx="277427" cy="27742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5992183" y="1117227"/>
            <a:ext cx="277427" cy="27742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633137" y="2848502"/>
            <a:ext cx="3057097" cy="3119487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7035340" y="5269880"/>
            <a:ext cx="4986028" cy="665865"/>
            <a:chOff x="0" y="0"/>
            <a:chExt cx="6609980" cy="882737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6546479" cy="819237"/>
            </a:xfrm>
            <a:custGeom>
              <a:avLst/>
              <a:gdLst/>
              <a:ahLst/>
              <a:cxnLst/>
              <a:rect l="l" t="t" r="r" b="b"/>
              <a:pathLst>
                <a:path w="6546479" h="819237">
                  <a:moveTo>
                    <a:pt x="6453770" y="819237"/>
                  </a:moveTo>
                  <a:lnTo>
                    <a:pt x="92710" y="819237"/>
                  </a:lnTo>
                  <a:cubicBezTo>
                    <a:pt x="41910" y="819237"/>
                    <a:pt x="0" y="777327"/>
                    <a:pt x="0" y="7265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725257"/>
                  </a:lnTo>
                  <a:cubicBezTo>
                    <a:pt x="6546479" y="777327"/>
                    <a:pt x="6504570" y="819237"/>
                    <a:pt x="6453770" y="81923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6609979" cy="882737"/>
            </a:xfrm>
            <a:custGeom>
              <a:avLst/>
              <a:gdLst/>
              <a:ahLst/>
              <a:cxnLst/>
              <a:rect l="l" t="t" r="r" b="b"/>
              <a:pathLst>
                <a:path w="6609979" h="882737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758278"/>
                  </a:lnTo>
                  <a:cubicBezTo>
                    <a:pt x="6550289" y="793837"/>
                    <a:pt x="6521079" y="823048"/>
                    <a:pt x="6485520" y="823048"/>
                  </a:cubicBezTo>
                  <a:lnTo>
                    <a:pt x="124460" y="823048"/>
                  </a:lnTo>
                  <a:cubicBezTo>
                    <a:pt x="88900" y="823048"/>
                    <a:pt x="59690" y="793837"/>
                    <a:pt x="59690" y="75827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58278"/>
                  </a:lnTo>
                  <a:cubicBezTo>
                    <a:pt x="0" y="826858"/>
                    <a:pt x="55880" y="882737"/>
                    <a:pt x="124460" y="882737"/>
                  </a:cubicBezTo>
                  <a:lnTo>
                    <a:pt x="6485520" y="882737"/>
                  </a:lnTo>
                  <a:cubicBezTo>
                    <a:pt x="6554100" y="882737"/>
                    <a:pt x="6609979" y="826858"/>
                    <a:pt x="6609979" y="758278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7440" y="498544"/>
            <a:ext cx="1182561" cy="1237366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97004" y="1944129"/>
            <a:ext cx="1640771" cy="105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9"/>
              </a:lnSpc>
            </a:pPr>
            <a:r>
              <a:rPr lang="en-US" sz="2006">
                <a:solidFill>
                  <a:srgbClr val="000000"/>
                </a:solidFill>
                <a:latin typeface="Open Sauce Light"/>
              </a:rPr>
              <a:t>Amirkabir university of tehcnology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37775" y="1933844"/>
            <a:ext cx="2098982" cy="105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9"/>
              </a:lnSpc>
            </a:pPr>
            <a:r>
              <a:rPr lang="en-US" sz="2006">
                <a:solidFill>
                  <a:srgbClr val="000000"/>
                </a:solidFill>
                <a:latin typeface="Open Sauce Light"/>
              </a:rPr>
              <a:t>Department of Computer engineering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69152" y="5340713"/>
            <a:ext cx="4646914" cy="51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106" dirty="0">
                <a:solidFill>
                  <a:srgbClr val="000000"/>
                </a:solidFill>
                <a:latin typeface="DM Sans Bold"/>
              </a:rPr>
              <a:t>Android project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630155" y="9535065"/>
            <a:ext cx="174784" cy="51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B91646"/>
                </a:solidFill>
                <a:latin typeface="DM Sans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254437" y="6603412"/>
            <a:ext cx="4547830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 spc="106" dirty="0" smtClean="0">
                <a:solidFill>
                  <a:srgbClr val="000000"/>
                </a:solidFill>
                <a:latin typeface="DM Sans"/>
              </a:rPr>
              <a:t>Maryam </a:t>
            </a:r>
            <a:r>
              <a:rPr lang="en-US" sz="3043" spc="106" dirty="0" err="1">
                <a:solidFill>
                  <a:srgbClr val="000000"/>
                </a:solidFill>
                <a:latin typeface="DM Sans"/>
              </a:rPr>
              <a:t>Kermanshahani</a:t>
            </a:r>
            <a:endParaRPr lang="en-US" sz="3043" spc="106" dirty="0">
              <a:solidFill>
                <a:srgbClr val="000000"/>
              </a:solidFill>
              <a:latin typeface="DM Sans"/>
            </a:endParaRP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 spc="106" dirty="0" err="1">
                <a:solidFill>
                  <a:srgbClr val="000000"/>
                </a:solidFill>
                <a:latin typeface="DM Sans"/>
              </a:rPr>
              <a:t>Ashkan</a:t>
            </a:r>
            <a:r>
              <a:rPr lang="en-US" sz="3043" spc="10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3043" spc="106" dirty="0" err="1">
                <a:solidFill>
                  <a:srgbClr val="000000"/>
                </a:solidFill>
                <a:latin typeface="DM Sans"/>
              </a:rPr>
              <a:t>Shakiba</a:t>
            </a:r>
            <a:endParaRPr lang="en-US" sz="3043" spc="106" dirty="0">
              <a:solidFill>
                <a:srgbClr val="000000"/>
              </a:solidFill>
              <a:latin typeface="DM Sans"/>
            </a:endParaRP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 spc="106" dirty="0">
                <a:solidFill>
                  <a:srgbClr val="000000"/>
                </a:solidFill>
                <a:latin typeface="DM Sans"/>
              </a:rPr>
              <a:t>Armin </a:t>
            </a:r>
            <a:r>
              <a:rPr lang="en-US" sz="3043" spc="106" dirty="0" err="1">
                <a:solidFill>
                  <a:srgbClr val="000000"/>
                </a:solidFill>
                <a:latin typeface="DM Sans"/>
              </a:rPr>
              <a:t>Ebrahimi</a:t>
            </a:r>
            <a:r>
              <a:rPr lang="en-US" sz="3043" spc="106" dirty="0">
                <a:solidFill>
                  <a:srgbClr val="000000"/>
                </a:solidFill>
                <a:latin typeface="DM Sans"/>
              </a:rPr>
              <a:t> Saba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277488" y="6047754"/>
            <a:ext cx="501729" cy="51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 spc="106" dirty="0">
                <a:solidFill>
                  <a:srgbClr val="000000"/>
                </a:solidFill>
                <a:latin typeface="DM Sans Bold"/>
              </a:rPr>
              <a:t>By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201740" y="9030343"/>
            <a:ext cx="4381738" cy="51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 spc="106" dirty="0">
                <a:solidFill>
                  <a:srgbClr val="000000"/>
                </a:solidFill>
                <a:latin typeface="DM Sans Bold"/>
              </a:rPr>
              <a:t>Professor:</a:t>
            </a:r>
            <a:r>
              <a:rPr lang="en-US" sz="3043" spc="106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3043" spc="106" dirty="0" err="1">
                <a:solidFill>
                  <a:srgbClr val="000000"/>
                </a:solidFill>
                <a:latin typeface="DM Sans"/>
              </a:rPr>
              <a:t>Dr.Shahreza</a:t>
            </a:r>
            <a:endParaRPr lang="en-US" sz="3043" spc="106" dirty="0">
              <a:solidFill>
                <a:srgbClr val="000000"/>
              </a:solidFill>
              <a:latin typeface="DM Sans"/>
            </a:endParaRP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414063" y="485813"/>
            <a:ext cx="1141890" cy="123736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8419285" y="9791691"/>
            <a:ext cx="221813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87" dirty="0">
                <a:solidFill>
                  <a:srgbClr val="000000"/>
                </a:solidFill>
                <a:latin typeface="DM Sans"/>
              </a:rPr>
              <a:t>October 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2" grpId="0"/>
      <p:bldP spid="23" grpId="0"/>
      <p:bldP spid="24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24775" y="-3479495"/>
            <a:ext cx="8256495" cy="10515600"/>
            <a:chOff x="0" y="0"/>
            <a:chExt cx="2095518" cy="2668885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1991378" cy="2549505"/>
            </a:xfrm>
            <a:custGeom>
              <a:avLst/>
              <a:gdLst/>
              <a:ahLst/>
              <a:cxnLst/>
              <a:rect l="l" t="t" r="r" b="b"/>
              <a:pathLst>
                <a:path w="1991378" h="2549505">
                  <a:moveTo>
                    <a:pt x="1964708" y="2360275"/>
                  </a:moveTo>
                  <a:cubicBezTo>
                    <a:pt x="1964708" y="2447905"/>
                    <a:pt x="1888508" y="2519025"/>
                    <a:pt x="1807228" y="2519025"/>
                  </a:cubicBezTo>
                  <a:lnTo>
                    <a:pt x="66040" y="2519025"/>
                  </a:lnTo>
                  <a:cubicBezTo>
                    <a:pt x="43180" y="2519025"/>
                    <a:pt x="20320" y="2513945"/>
                    <a:pt x="0" y="2505055"/>
                  </a:cubicBezTo>
                  <a:cubicBezTo>
                    <a:pt x="26670" y="2532995"/>
                    <a:pt x="63500" y="2549505"/>
                    <a:pt x="106819" y="2549505"/>
                  </a:cubicBezTo>
                  <a:lnTo>
                    <a:pt x="1845328" y="2549505"/>
                  </a:lnTo>
                  <a:cubicBezTo>
                    <a:pt x="1925338" y="2549505"/>
                    <a:pt x="1991378" y="2483465"/>
                    <a:pt x="1991378" y="2403455"/>
                  </a:cubicBezTo>
                  <a:lnTo>
                    <a:pt x="1991378" y="95250"/>
                  </a:lnTo>
                  <a:cubicBezTo>
                    <a:pt x="1991378" y="58420"/>
                    <a:pt x="1977408" y="25400"/>
                    <a:pt x="1955818" y="0"/>
                  </a:cubicBezTo>
                  <a:cubicBezTo>
                    <a:pt x="1962168" y="16510"/>
                    <a:pt x="1964708" y="34290"/>
                    <a:pt x="1964708" y="52070"/>
                  </a:cubicBezTo>
                  <a:lnTo>
                    <a:pt x="1964708" y="2360275"/>
                  </a:lnTo>
                  <a:lnTo>
                    <a:pt x="1964708" y="2360275"/>
                  </a:ln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2030749" cy="2600305"/>
            </a:xfrm>
            <a:custGeom>
              <a:avLst/>
              <a:gdLst/>
              <a:ahLst/>
              <a:cxnLst/>
              <a:rect l="l" t="t" r="r" b="b"/>
              <a:pathLst>
                <a:path w="2030749" h="2600305">
                  <a:moveTo>
                    <a:pt x="146050" y="2600305"/>
                  </a:moveTo>
                  <a:lnTo>
                    <a:pt x="1884699" y="2600305"/>
                  </a:lnTo>
                  <a:cubicBezTo>
                    <a:pt x="1964708" y="2600305"/>
                    <a:pt x="2030749" y="2534265"/>
                    <a:pt x="2030749" y="2454255"/>
                  </a:cubicBezTo>
                  <a:lnTo>
                    <a:pt x="2030749" y="146050"/>
                  </a:lnTo>
                  <a:cubicBezTo>
                    <a:pt x="2030749" y="66040"/>
                    <a:pt x="1964708" y="0"/>
                    <a:pt x="188469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454255"/>
                  </a:lnTo>
                  <a:cubicBezTo>
                    <a:pt x="0" y="2535535"/>
                    <a:pt x="66040" y="2600305"/>
                    <a:pt x="146050" y="26003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095518" cy="2668885"/>
            </a:xfrm>
            <a:custGeom>
              <a:avLst/>
              <a:gdLst/>
              <a:ahLst/>
              <a:cxnLst/>
              <a:rect l="l" t="t" r="r" b="b"/>
              <a:pathLst>
                <a:path w="2095518" h="2668885">
                  <a:moveTo>
                    <a:pt x="2032018" y="74930"/>
                  </a:moveTo>
                  <a:cubicBezTo>
                    <a:pt x="2004078" y="30480"/>
                    <a:pt x="1954548" y="0"/>
                    <a:pt x="189739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466955"/>
                  </a:lnTo>
                  <a:cubicBezTo>
                    <a:pt x="0" y="2519025"/>
                    <a:pt x="25400" y="2564745"/>
                    <a:pt x="63500" y="2593955"/>
                  </a:cubicBezTo>
                  <a:cubicBezTo>
                    <a:pt x="91440" y="2638405"/>
                    <a:pt x="140970" y="2668885"/>
                    <a:pt x="201218" y="2668885"/>
                  </a:cubicBezTo>
                  <a:lnTo>
                    <a:pt x="1936768" y="2668885"/>
                  </a:lnTo>
                  <a:cubicBezTo>
                    <a:pt x="2024399" y="2668885"/>
                    <a:pt x="2095518" y="2597765"/>
                    <a:pt x="2095518" y="2510135"/>
                  </a:cubicBezTo>
                  <a:lnTo>
                    <a:pt x="2095518" y="201930"/>
                  </a:lnTo>
                  <a:cubicBezTo>
                    <a:pt x="2095518" y="149860"/>
                    <a:pt x="2070118" y="104140"/>
                    <a:pt x="2032018" y="74930"/>
                  </a:cubicBezTo>
                  <a:close/>
                  <a:moveTo>
                    <a:pt x="12700" y="2466955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897399" y="12700"/>
                  </a:lnTo>
                  <a:cubicBezTo>
                    <a:pt x="1977408" y="12700"/>
                    <a:pt x="2043449" y="78740"/>
                    <a:pt x="2043449" y="158750"/>
                  </a:cubicBezTo>
                  <a:lnTo>
                    <a:pt x="2043449" y="2466955"/>
                  </a:lnTo>
                  <a:cubicBezTo>
                    <a:pt x="2043449" y="2546965"/>
                    <a:pt x="1977408" y="2613005"/>
                    <a:pt x="1897399" y="2613005"/>
                  </a:cubicBezTo>
                  <a:lnTo>
                    <a:pt x="158750" y="2613005"/>
                  </a:lnTo>
                  <a:cubicBezTo>
                    <a:pt x="78740" y="2613005"/>
                    <a:pt x="12700" y="2548235"/>
                    <a:pt x="12700" y="2466955"/>
                  </a:cubicBezTo>
                  <a:close/>
                  <a:moveTo>
                    <a:pt x="2084088" y="2510135"/>
                  </a:moveTo>
                  <a:cubicBezTo>
                    <a:pt x="2084088" y="2590145"/>
                    <a:pt x="2016778" y="2656185"/>
                    <a:pt x="1936768" y="2656185"/>
                  </a:cubicBezTo>
                  <a:lnTo>
                    <a:pt x="201218" y="2656185"/>
                  </a:lnTo>
                  <a:cubicBezTo>
                    <a:pt x="157480" y="2656185"/>
                    <a:pt x="120650" y="2639675"/>
                    <a:pt x="93980" y="2611735"/>
                  </a:cubicBezTo>
                  <a:cubicBezTo>
                    <a:pt x="114300" y="2620625"/>
                    <a:pt x="135890" y="2625705"/>
                    <a:pt x="160020" y="2625705"/>
                  </a:cubicBezTo>
                  <a:lnTo>
                    <a:pt x="1898668" y="2625705"/>
                  </a:lnTo>
                  <a:cubicBezTo>
                    <a:pt x="1986299" y="2625705"/>
                    <a:pt x="2057418" y="2554585"/>
                    <a:pt x="2057418" y="2466955"/>
                  </a:cubicBezTo>
                  <a:lnTo>
                    <a:pt x="2057418" y="158750"/>
                  </a:lnTo>
                  <a:cubicBezTo>
                    <a:pt x="2057418" y="140970"/>
                    <a:pt x="2053608" y="123190"/>
                    <a:pt x="2048528" y="106680"/>
                  </a:cubicBezTo>
                  <a:cubicBezTo>
                    <a:pt x="2070118" y="132080"/>
                    <a:pt x="2084088" y="165100"/>
                    <a:pt x="2084088" y="201930"/>
                  </a:cubicBezTo>
                  <a:lnTo>
                    <a:pt x="2084088" y="2510135"/>
                  </a:lnTo>
                  <a:cubicBezTo>
                    <a:pt x="2084088" y="2510135"/>
                    <a:pt x="2084088" y="2510135"/>
                    <a:pt x="2084088" y="2510135"/>
                  </a:cubicBezTo>
                  <a:close/>
                </a:path>
              </a:pathLst>
            </a:custGeom>
            <a:solidFill>
              <a:srgbClr val="312E5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577086" y="1548446"/>
            <a:ext cx="3577631" cy="46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200" dirty="0">
                <a:solidFill>
                  <a:srgbClr val="312E5F"/>
                </a:solidFill>
                <a:latin typeface="Open Sauce Light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76940" y="1538921"/>
            <a:ext cx="1269628" cy="478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44"/>
              </a:lnSpc>
            </a:pPr>
            <a:r>
              <a:rPr lang="en-US" sz="3200" dirty="0">
                <a:solidFill>
                  <a:srgbClr val="312E5F"/>
                </a:solidFill>
                <a:latin typeface="DM Sans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77086" y="2603310"/>
            <a:ext cx="4048106" cy="46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200" dirty="0">
                <a:solidFill>
                  <a:srgbClr val="312E5F"/>
                </a:solidFill>
                <a:latin typeface="Open Sauce Light Bold"/>
              </a:rPr>
              <a:t>Features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76940" y="2593785"/>
            <a:ext cx="1269628" cy="478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44"/>
              </a:lnSpc>
            </a:pPr>
            <a:r>
              <a:rPr lang="en-US" sz="3200" dirty="0">
                <a:solidFill>
                  <a:srgbClr val="312E5F"/>
                </a:solidFill>
                <a:latin typeface="DM Sans"/>
              </a:rPr>
              <a:t>04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77086" y="3658173"/>
            <a:ext cx="3882431" cy="46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200" dirty="0">
                <a:solidFill>
                  <a:srgbClr val="312E5F"/>
                </a:solidFill>
                <a:latin typeface="Open Sauce Light Bold"/>
              </a:rPr>
              <a:t>App overview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76940" y="3648648"/>
            <a:ext cx="1269628" cy="478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44"/>
              </a:lnSpc>
            </a:pPr>
            <a:r>
              <a:rPr lang="en-US" sz="3200" dirty="0">
                <a:solidFill>
                  <a:srgbClr val="312E5F"/>
                </a:solidFill>
                <a:latin typeface="DM Sans"/>
              </a:rPr>
              <a:t>05</a:t>
            </a:r>
          </a:p>
        </p:txBody>
      </p:sp>
      <p:sp>
        <p:nvSpPr>
          <p:cNvPr id="12" name="AutoShape 12"/>
          <p:cNvSpPr/>
          <p:nvPr/>
        </p:nvSpPr>
        <p:spPr>
          <a:xfrm rot="7834">
            <a:off x="8577078" y="3185510"/>
            <a:ext cx="6269498" cy="0"/>
          </a:xfrm>
          <a:prstGeom prst="line">
            <a:avLst/>
          </a:prstGeom>
          <a:ln w="47625" cap="rnd">
            <a:solidFill>
              <a:srgbClr val="312E5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8577086" y="2137790"/>
            <a:ext cx="6269482" cy="0"/>
          </a:xfrm>
          <a:prstGeom prst="line">
            <a:avLst/>
          </a:prstGeom>
          <a:ln w="47625" cap="rnd">
            <a:solidFill>
              <a:srgbClr val="312E5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7834">
            <a:off x="8577078" y="4240374"/>
            <a:ext cx="6269498" cy="0"/>
          </a:xfrm>
          <a:prstGeom prst="line">
            <a:avLst/>
          </a:prstGeom>
          <a:ln w="47625" cap="rnd">
            <a:solidFill>
              <a:srgbClr val="312E5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277141" y="6243928"/>
            <a:ext cx="6696075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dirty="0">
                <a:solidFill>
                  <a:srgbClr val="000000"/>
                </a:solidFill>
                <a:latin typeface="Open Sauce SemiBold"/>
              </a:rPr>
              <a:t>Table of contents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17" name="AutoShape 17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8" name="AutoShape 18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9" name="AutoShape 19"/>
          <p:cNvSpPr/>
          <p:nvPr/>
        </p:nvSpPr>
        <p:spPr>
          <a:xfrm>
            <a:off x="16943652" y="9820266"/>
            <a:ext cx="951469" cy="0"/>
          </a:xfrm>
          <a:prstGeom prst="line">
            <a:avLst/>
          </a:prstGeom>
          <a:ln w="19050" cap="flat">
            <a:solidFill>
              <a:srgbClr val="B9164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0" name="TextBox 20"/>
          <p:cNvSpPr txBox="1"/>
          <p:nvPr/>
        </p:nvSpPr>
        <p:spPr>
          <a:xfrm>
            <a:off x="16578005" y="9535065"/>
            <a:ext cx="279083" cy="51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B91646"/>
                </a:solidFill>
                <a:latin typeface="DM San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4640" y="5048532"/>
            <a:ext cx="6761077" cy="141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500"/>
              </a:lnSpc>
            </a:pPr>
            <a:r>
              <a:rPr lang="en-US" sz="5000" dirty="0">
                <a:solidFill>
                  <a:srgbClr val="000000"/>
                </a:solidFill>
                <a:latin typeface="Open Sauce SemiBold"/>
              </a:rPr>
              <a:t>A reader that goes with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9694" y="2289483"/>
            <a:ext cx="7192957" cy="215196"/>
            <a:chOff x="0" y="0"/>
            <a:chExt cx="9590610" cy="286927"/>
          </a:xfrm>
        </p:grpSpPr>
        <p:sp>
          <p:nvSpPr>
            <p:cNvPr id="4" name="AutoShape 4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1028700"/>
            <a:ext cx="5240042" cy="860198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0979669" y="3728973"/>
            <a:ext cx="1568704" cy="160071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201274" y="1525578"/>
            <a:ext cx="3058026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  <a:latin typeface="Open Sauce Bold"/>
              </a:rPr>
              <a:t>READING BOOK IS NOT DEPENDENT ON LOCATION, BUT ON THE DESIRE.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80382" y="5530815"/>
            <a:ext cx="1967278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uce Bold"/>
              </a:rPr>
              <a:t>BOOKZY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031865"/>
            <a:ext cx="9353108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dirty="0">
                <a:solidFill>
                  <a:srgbClr val="000000"/>
                </a:solidFill>
                <a:latin typeface="Open Sauce SemiBold"/>
              </a:rPr>
              <a:t>Introduction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6943652" y="9820266"/>
            <a:ext cx="951469" cy="0"/>
          </a:xfrm>
          <a:prstGeom prst="line">
            <a:avLst/>
          </a:prstGeom>
          <a:ln w="19050" cap="flat">
            <a:solidFill>
              <a:srgbClr val="B9164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16574910" y="9535065"/>
            <a:ext cx="285274" cy="51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B91646"/>
                </a:solidFill>
                <a:latin typeface="DM Sans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47521" y="1878842"/>
            <a:ext cx="7192957" cy="215196"/>
            <a:chOff x="0" y="0"/>
            <a:chExt cx="9590610" cy="286927"/>
          </a:xfrm>
        </p:grpSpPr>
        <p:sp>
          <p:nvSpPr>
            <p:cNvPr id="3" name="AutoShape 3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3813625" y="2151853"/>
            <a:ext cx="2255597" cy="1992766"/>
            <a:chOff x="0" y="0"/>
            <a:chExt cx="3007463" cy="2657021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18678" y="0"/>
              <a:ext cx="2701223" cy="2657021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0" y="1100754"/>
              <a:ext cx="3007463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Open Sauce Bold"/>
                </a:rPr>
                <a:t>QUOTE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71600" y="4560620"/>
            <a:ext cx="2851236" cy="2057536"/>
            <a:chOff x="0" y="0"/>
            <a:chExt cx="3801648" cy="2743381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812121" y="0"/>
              <a:ext cx="2177407" cy="1929727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0" y="2196223"/>
              <a:ext cx="3801648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Bold"/>
                </a:rPr>
                <a:t>DICTIONARY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8294732" y="4144619"/>
            <a:ext cx="9507560" cy="1901512"/>
          </a:xfrm>
          <a:prstGeom prst="rect">
            <a:avLst/>
          </a:prstGeom>
        </p:spPr>
      </p:pic>
      <p:sp>
        <p:nvSpPr>
          <p:cNvPr id="12" name="AutoShape 12"/>
          <p:cNvSpPr/>
          <p:nvPr/>
        </p:nvSpPr>
        <p:spPr>
          <a:xfrm>
            <a:off x="16943652" y="9820266"/>
            <a:ext cx="951469" cy="0"/>
          </a:xfrm>
          <a:prstGeom prst="line">
            <a:avLst/>
          </a:prstGeom>
          <a:ln w="19050" cap="flat">
            <a:solidFill>
              <a:srgbClr val="B9164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705600" y="7364329"/>
            <a:ext cx="2759240" cy="2683988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982238" y="4144619"/>
            <a:ext cx="4692347" cy="2302568"/>
            <a:chOff x="0" y="0"/>
            <a:chExt cx="6256463" cy="3070091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4431955" y="0"/>
              <a:ext cx="1824508" cy="2713023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0" y="1354533"/>
              <a:ext cx="4460747" cy="1715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Bold"/>
                </a:rPr>
                <a:t>LISTENING TO SONG WHEN READING BOOK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26425" y="7023815"/>
            <a:ext cx="5442797" cy="2250447"/>
            <a:chOff x="0" y="0"/>
            <a:chExt cx="7257063" cy="3000596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436056" cy="2297863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rcRect/>
            <a:stretch>
              <a:fillRect/>
            </a:stretch>
          </p:blipFill>
          <p:spPr>
            <a:xfrm rot="21528874">
              <a:off x="455759" y="650908"/>
              <a:ext cx="2524540" cy="996047"/>
            </a:xfrm>
            <a:prstGeom prst="rect">
              <a:avLst/>
            </a:prstGeom>
          </p:spPr>
        </p:pic>
        <p:sp>
          <p:nvSpPr>
            <p:cNvPr id="20" name="TextBox 20"/>
            <p:cNvSpPr txBox="1"/>
            <p:nvPr/>
          </p:nvSpPr>
          <p:spPr>
            <a:xfrm>
              <a:off x="376235" y="2453438"/>
              <a:ext cx="3059821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576553" y="509678"/>
              <a:ext cx="3680510" cy="1131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000000"/>
                  </a:solidFill>
                  <a:latin typeface="Open Sauce Bold"/>
                </a:rPr>
                <a:t>DEFAULT BOOKS IN APP LIBRARY</a:t>
              </a:r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>
            <a:off x="1447686" y="2497928"/>
            <a:ext cx="1675150" cy="1300616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4467446" y="729492"/>
            <a:ext cx="9353108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00"/>
              </a:lnSpc>
            </a:pPr>
            <a:r>
              <a:rPr lang="en-US" sz="8000" dirty="0">
                <a:solidFill>
                  <a:srgbClr val="000000"/>
                </a:solidFill>
                <a:latin typeface="Open Sauce SemiBold"/>
              </a:rPr>
              <a:t>Features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7207924" y="4542324"/>
            <a:ext cx="10467865" cy="4151665"/>
            <a:chOff x="0" y="0"/>
            <a:chExt cx="13957153" cy="5535553"/>
          </a:xfrm>
        </p:grpSpPr>
        <p:sp>
          <p:nvSpPr>
            <p:cNvPr id="25" name="TextBox 25"/>
            <p:cNvSpPr txBox="1"/>
            <p:nvPr/>
          </p:nvSpPr>
          <p:spPr>
            <a:xfrm>
              <a:off x="0" y="66675"/>
              <a:ext cx="13957153" cy="3040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8800"/>
                </a:lnSpc>
              </a:pPr>
              <a:r>
                <a:rPr lang="en-US" sz="8000" u="none" dirty="0">
                  <a:solidFill>
                    <a:srgbClr val="000000"/>
                  </a:solidFill>
                  <a:latin typeface="Open Sauce SemiBold"/>
                </a:rPr>
                <a:t>Strong | Focused | Fun | For All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633568" y="5108198"/>
              <a:ext cx="11323584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88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6571635" y="9535065"/>
            <a:ext cx="291822" cy="51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B91646"/>
                </a:solidFill>
                <a:latin typeface="DM Sans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596" t="598" b="2410"/>
          <a:stretch>
            <a:fillRect/>
          </a:stretch>
        </p:blipFill>
        <p:spPr>
          <a:xfrm>
            <a:off x="0" y="877068"/>
            <a:ext cx="18288000" cy="932654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907578" y="2657236"/>
            <a:ext cx="7192957" cy="215196"/>
            <a:chOff x="0" y="0"/>
            <a:chExt cx="9590610" cy="286927"/>
          </a:xfrm>
        </p:grpSpPr>
        <p:sp>
          <p:nvSpPr>
            <p:cNvPr id="4" name="AutoShape 4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989600" y="877068"/>
            <a:ext cx="3086100" cy="1242368"/>
            <a:chOff x="0" y="0"/>
            <a:chExt cx="812800" cy="3272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327208"/>
            </a:xfrm>
            <a:custGeom>
              <a:avLst/>
              <a:gdLst/>
              <a:ahLst/>
              <a:cxnLst/>
              <a:rect l="l" t="t" r="r" b="b"/>
              <a:pathLst>
                <a:path w="812800" h="327208">
                  <a:moveTo>
                    <a:pt x="0" y="0"/>
                  </a:moveTo>
                  <a:lnTo>
                    <a:pt x="812800" y="0"/>
                  </a:lnTo>
                  <a:lnTo>
                    <a:pt x="812800" y="327208"/>
                  </a:lnTo>
                  <a:lnTo>
                    <a:pt x="0" y="327208"/>
                  </a:lnTo>
                  <a:close/>
                </a:path>
              </a:pathLst>
            </a:custGeom>
            <a:solidFill>
              <a:srgbClr val="FFF9E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532650" y="1648310"/>
            <a:ext cx="8273033" cy="100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83"/>
              </a:lnSpc>
            </a:pPr>
            <a:r>
              <a:rPr lang="en-US" sz="7076" dirty="0">
                <a:solidFill>
                  <a:srgbClr val="000000"/>
                </a:solidFill>
                <a:latin typeface="Open Sauce SemiBold"/>
              </a:rPr>
              <a:t>App overview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6943652" y="9820266"/>
            <a:ext cx="951469" cy="0"/>
          </a:xfrm>
          <a:prstGeom prst="line">
            <a:avLst/>
          </a:prstGeom>
          <a:ln w="19050" cap="flat">
            <a:solidFill>
              <a:srgbClr val="B9164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1" name="TextBox 11"/>
          <p:cNvSpPr txBox="1"/>
          <p:nvPr/>
        </p:nvSpPr>
        <p:spPr>
          <a:xfrm>
            <a:off x="16570266" y="9535065"/>
            <a:ext cx="294561" cy="51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B91646"/>
                </a:solidFill>
                <a:latin typeface="DM Sans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9970" y="1244703"/>
            <a:ext cx="8773032" cy="8229600"/>
            <a:chOff x="0" y="0"/>
            <a:chExt cx="2603356" cy="2442095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2499216" cy="2322715"/>
            </a:xfrm>
            <a:custGeom>
              <a:avLst/>
              <a:gdLst/>
              <a:ahLst/>
              <a:cxnLst/>
              <a:rect l="l" t="t" r="r" b="b"/>
              <a:pathLst>
                <a:path w="2499216" h="2322715">
                  <a:moveTo>
                    <a:pt x="2472545" y="2133485"/>
                  </a:moveTo>
                  <a:cubicBezTo>
                    <a:pt x="2472545" y="2221115"/>
                    <a:pt x="2396345" y="2292235"/>
                    <a:pt x="2315066" y="2292235"/>
                  </a:cubicBezTo>
                  <a:lnTo>
                    <a:pt x="66040" y="2292235"/>
                  </a:lnTo>
                  <a:cubicBezTo>
                    <a:pt x="43180" y="2292235"/>
                    <a:pt x="20320" y="2287155"/>
                    <a:pt x="0" y="2278265"/>
                  </a:cubicBezTo>
                  <a:cubicBezTo>
                    <a:pt x="26670" y="2306205"/>
                    <a:pt x="63500" y="2322715"/>
                    <a:pt x="110056" y="2322715"/>
                  </a:cubicBezTo>
                  <a:lnTo>
                    <a:pt x="2353166" y="2322715"/>
                  </a:lnTo>
                  <a:cubicBezTo>
                    <a:pt x="2433176" y="2322715"/>
                    <a:pt x="2499216" y="2256675"/>
                    <a:pt x="2499216" y="2176665"/>
                  </a:cubicBezTo>
                  <a:lnTo>
                    <a:pt x="2499216" y="95250"/>
                  </a:lnTo>
                  <a:cubicBezTo>
                    <a:pt x="2499216" y="58420"/>
                    <a:pt x="2485245" y="25400"/>
                    <a:pt x="2463655" y="0"/>
                  </a:cubicBezTo>
                  <a:cubicBezTo>
                    <a:pt x="2470005" y="16510"/>
                    <a:pt x="2472545" y="34290"/>
                    <a:pt x="2472545" y="52070"/>
                  </a:cubicBezTo>
                  <a:lnTo>
                    <a:pt x="2472545" y="2133485"/>
                  </a:lnTo>
                  <a:lnTo>
                    <a:pt x="2472545" y="2133485"/>
                  </a:ln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2538586" cy="2373515"/>
            </a:xfrm>
            <a:custGeom>
              <a:avLst/>
              <a:gdLst/>
              <a:ahLst/>
              <a:cxnLst/>
              <a:rect l="l" t="t" r="r" b="b"/>
              <a:pathLst>
                <a:path w="2538586" h="2373515">
                  <a:moveTo>
                    <a:pt x="146050" y="2373515"/>
                  </a:moveTo>
                  <a:lnTo>
                    <a:pt x="2392536" y="2373515"/>
                  </a:lnTo>
                  <a:cubicBezTo>
                    <a:pt x="2472546" y="2373515"/>
                    <a:pt x="2538586" y="2307475"/>
                    <a:pt x="2538586" y="2227465"/>
                  </a:cubicBezTo>
                  <a:lnTo>
                    <a:pt x="2538586" y="146050"/>
                  </a:lnTo>
                  <a:cubicBezTo>
                    <a:pt x="2538586" y="66040"/>
                    <a:pt x="2472546" y="0"/>
                    <a:pt x="239253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227465"/>
                  </a:lnTo>
                  <a:cubicBezTo>
                    <a:pt x="0" y="2308745"/>
                    <a:pt x="66040" y="2373515"/>
                    <a:pt x="146050" y="237351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603356" cy="2442095"/>
            </a:xfrm>
            <a:custGeom>
              <a:avLst/>
              <a:gdLst/>
              <a:ahLst/>
              <a:cxnLst/>
              <a:rect l="l" t="t" r="r" b="b"/>
              <a:pathLst>
                <a:path w="2603356" h="2442095">
                  <a:moveTo>
                    <a:pt x="2539856" y="74930"/>
                  </a:moveTo>
                  <a:cubicBezTo>
                    <a:pt x="2511915" y="30480"/>
                    <a:pt x="2462386" y="0"/>
                    <a:pt x="240523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240165"/>
                  </a:lnTo>
                  <a:cubicBezTo>
                    <a:pt x="0" y="2292235"/>
                    <a:pt x="25400" y="2337955"/>
                    <a:pt x="63500" y="2367165"/>
                  </a:cubicBezTo>
                  <a:cubicBezTo>
                    <a:pt x="91440" y="2411615"/>
                    <a:pt x="140970" y="2442095"/>
                    <a:pt x="204959" y="2442095"/>
                  </a:cubicBezTo>
                  <a:lnTo>
                    <a:pt x="2444606" y="2442095"/>
                  </a:lnTo>
                  <a:cubicBezTo>
                    <a:pt x="2532236" y="2442095"/>
                    <a:pt x="2603356" y="2370975"/>
                    <a:pt x="2603356" y="2283345"/>
                  </a:cubicBezTo>
                  <a:lnTo>
                    <a:pt x="2603356" y="201930"/>
                  </a:lnTo>
                  <a:cubicBezTo>
                    <a:pt x="2603355" y="149860"/>
                    <a:pt x="2577955" y="104140"/>
                    <a:pt x="2539856" y="74930"/>
                  </a:cubicBezTo>
                  <a:close/>
                  <a:moveTo>
                    <a:pt x="12700" y="2240165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405236" y="12700"/>
                  </a:lnTo>
                  <a:cubicBezTo>
                    <a:pt x="2485246" y="12700"/>
                    <a:pt x="2551286" y="78740"/>
                    <a:pt x="2551286" y="158750"/>
                  </a:cubicBezTo>
                  <a:lnTo>
                    <a:pt x="2551286" y="2240165"/>
                  </a:lnTo>
                  <a:cubicBezTo>
                    <a:pt x="2551286" y="2320175"/>
                    <a:pt x="2485246" y="2386215"/>
                    <a:pt x="2405236" y="2386215"/>
                  </a:cubicBezTo>
                  <a:lnTo>
                    <a:pt x="158750" y="2386215"/>
                  </a:lnTo>
                  <a:cubicBezTo>
                    <a:pt x="78740" y="2386215"/>
                    <a:pt x="12700" y="2321445"/>
                    <a:pt x="12700" y="2240165"/>
                  </a:cubicBezTo>
                  <a:close/>
                  <a:moveTo>
                    <a:pt x="2591926" y="2283345"/>
                  </a:moveTo>
                  <a:cubicBezTo>
                    <a:pt x="2591926" y="2363355"/>
                    <a:pt x="2524615" y="2429395"/>
                    <a:pt x="2444605" y="2429395"/>
                  </a:cubicBezTo>
                  <a:lnTo>
                    <a:pt x="204959" y="2429395"/>
                  </a:lnTo>
                  <a:cubicBezTo>
                    <a:pt x="157480" y="2429395"/>
                    <a:pt x="120650" y="2412885"/>
                    <a:pt x="93980" y="2384945"/>
                  </a:cubicBezTo>
                  <a:cubicBezTo>
                    <a:pt x="114300" y="2393835"/>
                    <a:pt x="135890" y="2398914"/>
                    <a:pt x="160020" y="2398914"/>
                  </a:cubicBezTo>
                  <a:lnTo>
                    <a:pt x="2406506" y="2398914"/>
                  </a:lnTo>
                  <a:cubicBezTo>
                    <a:pt x="2494136" y="2398914"/>
                    <a:pt x="2565256" y="2327795"/>
                    <a:pt x="2565256" y="2240164"/>
                  </a:cubicBezTo>
                  <a:lnTo>
                    <a:pt x="2565256" y="158750"/>
                  </a:lnTo>
                  <a:cubicBezTo>
                    <a:pt x="2565256" y="140970"/>
                    <a:pt x="2561446" y="123190"/>
                    <a:pt x="2556366" y="106680"/>
                  </a:cubicBezTo>
                  <a:cubicBezTo>
                    <a:pt x="2577956" y="132080"/>
                    <a:pt x="2591926" y="165100"/>
                    <a:pt x="2591926" y="201930"/>
                  </a:cubicBezTo>
                  <a:lnTo>
                    <a:pt x="2591926" y="2283345"/>
                  </a:lnTo>
                  <a:cubicBezTo>
                    <a:pt x="2591926" y="2283345"/>
                    <a:pt x="2591926" y="2283345"/>
                    <a:pt x="2591926" y="2283345"/>
                  </a:cubicBezTo>
                  <a:close/>
                </a:path>
              </a:pathLst>
            </a:custGeom>
            <a:solidFill>
              <a:srgbClr val="312E5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044234" y="1244703"/>
            <a:ext cx="8773032" cy="8229600"/>
            <a:chOff x="0" y="0"/>
            <a:chExt cx="2603356" cy="2442095"/>
          </a:xfrm>
        </p:grpSpPr>
        <p:sp>
          <p:nvSpPr>
            <p:cNvPr id="7" name="Freeform 7"/>
            <p:cNvSpPr/>
            <p:nvPr/>
          </p:nvSpPr>
          <p:spPr>
            <a:xfrm>
              <a:off x="92710" y="106680"/>
              <a:ext cx="2499216" cy="2322715"/>
            </a:xfrm>
            <a:custGeom>
              <a:avLst/>
              <a:gdLst/>
              <a:ahLst/>
              <a:cxnLst/>
              <a:rect l="l" t="t" r="r" b="b"/>
              <a:pathLst>
                <a:path w="2499216" h="2322715">
                  <a:moveTo>
                    <a:pt x="2472545" y="2133485"/>
                  </a:moveTo>
                  <a:cubicBezTo>
                    <a:pt x="2472545" y="2221115"/>
                    <a:pt x="2396345" y="2292235"/>
                    <a:pt x="2315066" y="2292235"/>
                  </a:cubicBezTo>
                  <a:lnTo>
                    <a:pt x="66040" y="2292235"/>
                  </a:lnTo>
                  <a:cubicBezTo>
                    <a:pt x="43180" y="2292235"/>
                    <a:pt x="20320" y="2287155"/>
                    <a:pt x="0" y="2278265"/>
                  </a:cubicBezTo>
                  <a:cubicBezTo>
                    <a:pt x="26670" y="2306205"/>
                    <a:pt x="63500" y="2322715"/>
                    <a:pt x="110056" y="2322715"/>
                  </a:cubicBezTo>
                  <a:lnTo>
                    <a:pt x="2353166" y="2322715"/>
                  </a:lnTo>
                  <a:cubicBezTo>
                    <a:pt x="2433176" y="2322715"/>
                    <a:pt x="2499216" y="2256675"/>
                    <a:pt x="2499216" y="2176665"/>
                  </a:cubicBezTo>
                  <a:lnTo>
                    <a:pt x="2499216" y="95250"/>
                  </a:lnTo>
                  <a:cubicBezTo>
                    <a:pt x="2499216" y="58420"/>
                    <a:pt x="2485245" y="25400"/>
                    <a:pt x="2463655" y="0"/>
                  </a:cubicBezTo>
                  <a:cubicBezTo>
                    <a:pt x="2470005" y="16510"/>
                    <a:pt x="2472545" y="34290"/>
                    <a:pt x="2472545" y="52070"/>
                  </a:cubicBezTo>
                  <a:lnTo>
                    <a:pt x="2472545" y="2133485"/>
                  </a:lnTo>
                  <a:lnTo>
                    <a:pt x="2472545" y="2133485"/>
                  </a:ln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2700" y="12700"/>
              <a:ext cx="2538586" cy="2373515"/>
            </a:xfrm>
            <a:custGeom>
              <a:avLst/>
              <a:gdLst/>
              <a:ahLst/>
              <a:cxnLst/>
              <a:rect l="l" t="t" r="r" b="b"/>
              <a:pathLst>
                <a:path w="2538586" h="2373515">
                  <a:moveTo>
                    <a:pt x="146050" y="2373515"/>
                  </a:moveTo>
                  <a:lnTo>
                    <a:pt x="2392536" y="2373515"/>
                  </a:lnTo>
                  <a:cubicBezTo>
                    <a:pt x="2472546" y="2373515"/>
                    <a:pt x="2538586" y="2307475"/>
                    <a:pt x="2538586" y="2227465"/>
                  </a:cubicBezTo>
                  <a:lnTo>
                    <a:pt x="2538586" y="146050"/>
                  </a:lnTo>
                  <a:cubicBezTo>
                    <a:pt x="2538586" y="66040"/>
                    <a:pt x="2472546" y="0"/>
                    <a:pt x="239253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227465"/>
                  </a:lnTo>
                  <a:cubicBezTo>
                    <a:pt x="0" y="2308745"/>
                    <a:pt x="66040" y="2373515"/>
                    <a:pt x="146050" y="237351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2603356" cy="2442095"/>
            </a:xfrm>
            <a:custGeom>
              <a:avLst/>
              <a:gdLst/>
              <a:ahLst/>
              <a:cxnLst/>
              <a:rect l="l" t="t" r="r" b="b"/>
              <a:pathLst>
                <a:path w="2603356" h="2442095">
                  <a:moveTo>
                    <a:pt x="2539856" y="74930"/>
                  </a:moveTo>
                  <a:cubicBezTo>
                    <a:pt x="2511915" y="30480"/>
                    <a:pt x="2462386" y="0"/>
                    <a:pt x="240523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240165"/>
                  </a:lnTo>
                  <a:cubicBezTo>
                    <a:pt x="0" y="2292235"/>
                    <a:pt x="25400" y="2337955"/>
                    <a:pt x="63500" y="2367165"/>
                  </a:cubicBezTo>
                  <a:cubicBezTo>
                    <a:pt x="91440" y="2411615"/>
                    <a:pt x="140970" y="2442095"/>
                    <a:pt x="204959" y="2442095"/>
                  </a:cubicBezTo>
                  <a:lnTo>
                    <a:pt x="2444606" y="2442095"/>
                  </a:lnTo>
                  <a:cubicBezTo>
                    <a:pt x="2532236" y="2442095"/>
                    <a:pt x="2603356" y="2370975"/>
                    <a:pt x="2603356" y="2283345"/>
                  </a:cubicBezTo>
                  <a:lnTo>
                    <a:pt x="2603356" y="201930"/>
                  </a:lnTo>
                  <a:cubicBezTo>
                    <a:pt x="2603355" y="149860"/>
                    <a:pt x="2577955" y="104140"/>
                    <a:pt x="2539856" y="74930"/>
                  </a:cubicBezTo>
                  <a:close/>
                  <a:moveTo>
                    <a:pt x="12700" y="2240165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405236" y="12700"/>
                  </a:lnTo>
                  <a:cubicBezTo>
                    <a:pt x="2485246" y="12700"/>
                    <a:pt x="2551286" y="78740"/>
                    <a:pt x="2551286" y="158750"/>
                  </a:cubicBezTo>
                  <a:lnTo>
                    <a:pt x="2551286" y="2240165"/>
                  </a:lnTo>
                  <a:cubicBezTo>
                    <a:pt x="2551286" y="2320175"/>
                    <a:pt x="2485246" y="2386215"/>
                    <a:pt x="2405236" y="2386215"/>
                  </a:cubicBezTo>
                  <a:lnTo>
                    <a:pt x="158750" y="2386215"/>
                  </a:lnTo>
                  <a:cubicBezTo>
                    <a:pt x="78740" y="2386215"/>
                    <a:pt x="12700" y="2321445"/>
                    <a:pt x="12700" y="2240165"/>
                  </a:cubicBezTo>
                  <a:close/>
                  <a:moveTo>
                    <a:pt x="2591926" y="2283345"/>
                  </a:moveTo>
                  <a:cubicBezTo>
                    <a:pt x="2591926" y="2363355"/>
                    <a:pt x="2524615" y="2429395"/>
                    <a:pt x="2444605" y="2429395"/>
                  </a:cubicBezTo>
                  <a:lnTo>
                    <a:pt x="204959" y="2429395"/>
                  </a:lnTo>
                  <a:cubicBezTo>
                    <a:pt x="157480" y="2429395"/>
                    <a:pt x="120650" y="2412885"/>
                    <a:pt x="93980" y="2384945"/>
                  </a:cubicBezTo>
                  <a:cubicBezTo>
                    <a:pt x="114300" y="2393835"/>
                    <a:pt x="135890" y="2398914"/>
                    <a:pt x="160020" y="2398914"/>
                  </a:cubicBezTo>
                  <a:lnTo>
                    <a:pt x="2406506" y="2398914"/>
                  </a:lnTo>
                  <a:cubicBezTo>
                    <a:pt x="2494136" y="2398914"/>
                    <a:pt x="2565256" y="2327795"/>
                    <a:pt x="2565256" y="2240164"/>
                  </a:cubicBezTo>
                  <a:lnTo>
                    <a:pt x="2565256" y="158750"/>
                  </a:lnTo>
                  <a:cubicBezTo>
                    <a:pt x="2565256" y="140970"/>
                    <a:pt x="2561446" y="123190"/>
                    <a:pt x="2556366" y="106680"/>
                  </a:cubicBezTo>
                  <a:cubicBezTo>
                    <a:pt x="2577956" y="132080"/>
                    <a:pt x="2591926" y="165100"/>
                    <a:pt x="2591926" y="201930"/>
                  </a:cubicBezTo>
                  <a:lnTo>
                    <a:pt x="2591926" y="2283345"/>
                  </a:lnTo>
                  <a:cubicBezTo>
                    <a:pt x="2591926" y="2283345"/>
                    <a:pt x="2591926" y="2283345"/>
                    <a:pt x="2591926" y="2283345"/>
                  </a:cubicBezTo>
                  <a:close/>
                </a:path>
              </a:pathLst>
            </a:custGeom>
            <a:solidFill>
              <a:srgbClr val="312E5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115620" y="3409057"/>
            <a:ext cx="6851200" cy="258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0"/>
              </a:lnSpc>
            </a:pPr>
            <a:r>
              <a:rPr lang="en-US" sz="11000" dirty="0">
                <a:solidFill>
                  <a:schemeClr val="bg1">
                    <a:lumMod val="75000"/>
                  </a:schemeClr>
                </a:solidFill>
                <a:latin typeface="Garet ExtraBold"/>
              </a:rPr>
              <a:t>Thank </a:t>
            </a:r>
          </a:p>
          <a:p>
            <a:pPr>
              <a:lnSpc>
                <a:spcPts val="9790"/>
              </a:lnSpc>
            </a:pPr>
            <a:r>
              <a:rPr lang="en-US" sz="11000" dirty="0">
                <a:solidFill>
                  <a:schemeClr val="bg1">
                    <a:lumMod val="75000"/>
                  </a:schemeClr>
                </a:solidFill>
                <a:latin typeface="Garet ExtraBold"/>
              </a:rPr>
              <a:t>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5620" y="6097759"/>
            <a:ext cx="5735146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spc="-6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uce SemiBold"/>
              </a:rPr>
              <a:t>Today a reader</a:t>
            </a:r>
          </a:p>
          <a:p>
            <a:pPr>
              <a:lnSpc>
                <a:spcPct val="150000"/>
              </a:lnSpc>
            </a:pPr>
            <a:r>
              <a:rPr lang="en-US" sz="3000" spc="-6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uce SemiBold"/>
              </a:rPr>
              <a:t>Tomorrow a leader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115620" y="1790700"/>
            <a:ext cx="1143000" cy="1177406"/>
            <a:chOff x="0" y="0"/>
            <a:chExt cx="2176170" cy="2176170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2176170" cy="217617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2"/>
                  </a:lnSpc>
                </a:pPr>
                <a:endParaRPr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79276" y="327573"/>
              <a:ext cx="1617618" cy="1650631"/>
            </a:xfrm>
            <a:prstGeom prst="rect">
              <a:avLst/>
            </a:prstGeom>
          </p:spPr>
        </p:pic>
      </p:grpSp>
      <p:sp>
        <p:nvSpPr>
          <p:cNvPr id="17" name="TextBox 17"/>
          <p:cNvSpPr txBox="1"/>
          <p:nvPr/>
        </p:nvSpPr>
        <p:spPr>
          <a:xfrm>
            <a:off x="9673796" y="3409057"/>
            <a:ext cx="6851200" cy="2622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0"/>
              </a:lnSpc>
            </a:pPr>
            <a:r>
              <a:rPr lang="en-US" sz="11000" dirty="0">
                <a:solidFill>
                  <a:schemeClr val="bg1">
                    <a:lumMod val="75000"/>
                  </a:schemeClr>
                </a:solidFill>
                <a:latin typeface="Garet ExtraBold"/>
              </a:rPr>
              <a:t>Contact us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79642" y="5869149"/>
            <a:ext cx="7409167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spc="-6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uce SemiBold"/>
              </a:rPr>
              <a:t>maryam.kermanshahani1379@gmail.com</a:t>
            </a:r>
          </a:p>
          <a:p>
            <a:pPr>
              <a:lnSpc>
                <a:spcPct val="150000"/>
              </a:lnSpc>
            </a:pPr>
            <a:r>
              <a:rPr lang="en-US" sz="3000" spc="-6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uce SemiBold"/>
              </a:rPr>
              <a:t>AshkanShakiba11@gmail.com</a:t>
            </a:r>
          </a:p>
          <a:p>
            <a:pPr>
              <a:lnSpc>
                <a:spcPct val="150000"/>
              </a:lnSpc>
            </a:pPr>
            <a:r>
              <a:rPr lang="en-US" sz="3000" spc="-6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Open Sauce SemiBold"/>
              </a:rPr>
              <a:t>armines.bin2000@gmail.com</a:t>
            </a:r>
            <a:endParaRPr lang="en-US" sz="3000" spc="-60" dirty="0">
              <a:solidFill>
                <a:schemeClr val="accent1">
                  <a:lumMod val="20000"/>
                  <a:lumOff val="80000"/>
                </a:schemeClr>
              </a:solidFill>
              <a:latin typeface="Open Sauce SemiBold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15615345" y="9820266"/>
            <a:ext cx="951469" cy="0"/>
          </a:xfrm>
          <a:prstGeom prst="line">
            <a:avLst/>
          </a:prstGeom>
          <a:ln w="19050" cap="flat">
            <a:solidFill>
              <a:srgbClr val="B9164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0" name="TextBox 20"/>
          <p:cNvSpPr txBox="1"/>
          <p:nvPr/>
        </p:nvSpPr>
        <p:spPr>
          <a:xfrm>
            <a:off x="16566813" y="9535065"/>
            <a:ext cx="301466" cy="51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B91646"/>
                </a:solidFill>
                <a:latin typeface="DM Sans"/>
              </a:rPr>
              <a:t>6</a:t>
            </a:r>
          </a:p>
        </p:txBody>
      </p:sp>
      <p:grpSp>
        <p:nvGrpSpPr>
          <p:cNvPr id="29" name="Group 12"/>
          <p:cNvGrpSpPr/>
          <p:nvPr/>
        </p:nvGrpSpPr>
        <p:grpSpPr>
          <a:xfrm>
            <a:off x="9673796" y="1790700"/>
            <a:ext cx="1143000" cy="1177406"/>
            <a:chOff x="0" y="0"/>
            <a:chExt cx="2176170" cy="2176170"/>
          </a:xfrm>
        </p:grpSpPr>
        <p:grpSp>
          <p:nvGrpSpPr>
            <p:cNvPr id="30" name="Group 13"/>
            <p:cNvGrpSpPr/>
            <p:nvPr/>
          </p:nvGrpSpPr>
          <p:grpSpPr>
            <a:xfrm>
              <a:off x="0" y="0"/>
              <a:ext cx="2176170" cy="2176170"/>
              <a:chOff x="0" y="0"/>
              <a:chExt cx="812800" cy="812800"/>
            </a:xfrm>
          </p:grpSpPr>
          <p:sp>
            <p:nvSpPr>
              <p:cNvPr id="32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3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2"/>
                  </a:lnSpc>
                </a:pPr>
                <a:endParaRPr/>
              </a:p>
            </p:txBody>
          </p:sp>
        </p:grpSp>
        <p:pic>
          <p:nvPicPr>
            <p:cNvPr id="31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79276" y="327573"/>
              <a:ext cx="1617618" cy="16506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4406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406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4406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406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4406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406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44061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4061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44061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406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98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DM Sans</vt:lpstr>
      <vt:lpstr>Open Sauce Light</vt:lpstr>
      <vt:lpstr>Arial</vt:lpstr>
      <vt:lpstr>DM Sans Bold</vt:lpstr>
      <vt:lpstr>Open Sauce SemiBold</vt:lpstr>
      <vt:lpstr>Bebas Neue Bold</vt:lpstr>
      <vt:lpstr>Garet ExtraBold</vt:lpstr>
      <vt:lpstr>Calibri</vt:lpstr>
      <vt:lpstr>Open Sauce Bold</vt:lpstr>
      <vt:lpstr>Open Sauce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KSE</dc:title>
  <cp:lastModifiedBy>maryam kermanshahani</cp:lastModifiedBy>
  <cp:revision>4</cp:revision>
  <dcterms:created xsi:type="dcterms:W3CDTF">2006-08-16T00:00:00Z</dcterms:created>
  <dcterms:modified xsi:type="dcterms:W3CDTF">2022-10-28T17:26:06Z</dcterms:modified>
  <dc:identifier>DAFQSz1bmnM</dc:identifier>
</cp:coreProperties>
</file>