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6 Group Project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Brian, Bradley, Austin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and KPIs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800200"/>
            <a:ext cx="26235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5 KPIs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Resolved Issues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Time Management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Communication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Teamwork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Satisfaction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649650" y="1800200"/>
            <a:ext cx="46752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3 Goals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Documentation of issues resolved and how they were resolved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The customer will hear back within 24 hours of submitting an incident</a:t>
            </a:r>
            <a:br>
              <a:rPr lang="en" sz="1800"/>
            </a:b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incident will not be closed until the customer is satisfied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Satisfaction Survey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00550" y="1553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Desk Satisfaction Survey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How satisfied are you with the overall quality of this service desk?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Dissatisfied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1          	2          	3          	4          	5          	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Satisfied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How satisfied are you with the knowledge and professionalism of this service desk’s staff?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Dissatisfied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1          	2          	3          	4          	5          	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How satisfied are you with this service desk’s communication and follow-up on problem resolution?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Dissatisfied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1          	2          	3          	4          	5          	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57675" y="7363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Project SLA’s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7900" y="13964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 provided: IT support desk for technical problems.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Reliability: At any hours of the support desk.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Responsiveness: Almost immediately after being brought to the service desk.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Procedure for reporting problems: If issue of the service desk arises, contact the service desk’s supervisor.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Monitoring and reporting service level: Supervisor will receive data on performance of efficiency of service desk and the various parts of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Consequences for not meeting service obligations: Dropping of the newly created service desk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Escape clause or constraints: If the service desk cannot respond to a problem due to other projects requiring their attention.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