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1" d="100"/>
          <a:sy n="61" d="100"/>
        </p:scale>
        <p:origin x="67" y="6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son Draper" userId="7171e3ee215f4da3" providerId="LiveId" clId="{98C27904-3723-4C80-99B9-7522E8AF4452}"/>
    <pc:docChg chg="custSel modSld">
      <pc:chgData name="Jackson Draper" userId="7171e3ee215f4da3" providerId="LiveId" clId="{98C27904-3723-4C80-99B9-7522E8AF4452}" dt="2018-11-27T15:23:14.027" v="20" actId="1076"/>
      <pc:docMkLst>
        <pc:docMk/>
      </pc:docMkLst>
      <pc:sldChg chg="modSp">
        <pc:chgData name="Jackson Draper" userId="7171e3ee215f4da3" providerId="LiveId" clId="{98C27904-3723-4C80-99B9-7522E8AF4452}" dt="2018-11-27T15:23:14.027" v="20" actId="1076"/>
        <pc:sldMkLst>
          <pc:docMk/>
          <pc:sldMk cId="3691684782" sldId="256"/>
        </pc:sldMkLst>
        <pc:spChg chg="mod">
          <ac:chgData name="Jackson Draper" userId="7171e3ee215f4da3" providerId="LiveId" clId="{98C27904-3723-4C80-99B9-7522E8AF4452}" dt="2018-11-27T15:23:14.027" v="20" actId="1076"/>
          <ac:spMkLst>
            <pc:docMk/>
            <pc:sldMk cId="3691684782" sldId="256"/>
            <ac:spMk id="2" creationId="{2D224896-0ECC-4AD8-98B0-FABF88208EE3}"/>
          </ac:spMkLst>
        </pc:spChg>
        <pc:spChg chg="mod">
          <ac:chgData name="Jackson Draper" userId="7171e3ee215f4da3" providerId="LiveId" clId="{98C27904-3723-4C80-99B9-7522E8AF4452}" dt="2018-11-27T15:20:28.104" v="16" actId="20577"/>
          <ac:spMkLst>
            <pc:docMk/>
            <pc:sldMk cId="3691684782" sldId="256"/>
            <ac:spMk id="3" creationId="{096FABB5-43BE-42B3-9C14-5975B9791C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3DA8-24A1-496C-A30B-81E5FF61C7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DFFB09-C66D-4E37-9F21-D8AFA61AEA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25E45E-0393-46DA-81EC-B3F556AFD20C}"/>
              </a:ext>
            </a:extLst>
          </p:cNvPr>
          <p:cNvSpPr>
            <a:spLocks noGrp="1"/>
          </p:cNvSpPr>
          <p:nvPr>
            <p:ph type="dt" sz="half" idx="10"/>
          </p:nvPr>
        </p:nvSpPr>
        <p:spPr/>
        <p:txBody>
          <a:bodyPr/>
          <a:lstStyle/>
          <a:p>
            <a:fld id="{6AC156EC-E169-4D37-80F0-569869D32C62}" type="datetimeFigureOut">
              <a:rPr lang="en-US" smtClean="0"/>
              <a:t>11/27/2018</a:t>
            </a:fld>
            <a:endParaRPr lang="en-US"/>
          </a:p>
        </p:txBody>
      </p:sp>
      <p:sp>
        <p:nvSpPr>
          <p:cNvPr id="5" name="Footer Placeholder 4">
            <a:extLst>
              <a:ext uri="{FF2B5EF4-FFF2-40B4-BE49-F238E27FC236}">
                <a16:creationId xmlns:a16="http://schemas.microsoft.com/office/drawing/2014/main" id="{99B76E59-BED5-4FF9-93FD-09B6D3A848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6B19D-05EF-4437-9978-3B5F4BD05B8E}"/>
              </a:ext>
            </a:extLst>
          </p:cNvPr>
          <p:cNvSpPr>
            <a:spLocks noGrp="1"/>
          </p:cNvSpPr>
          <p:nvPr>
            <p:ph type="sldNum" sz="quarter" idx="12"/>
          </p:nvPr>
        </p:nvSpPr>
        <p:spPr/>
        <p:txBody>
          <a:bodyPr/>
          <a:lstStyle/>
          <a:p>
            <a:fld id="{AFF33DD9-2CFC-4903-A770-655FA12BB4E3}" type="slidenum">
              <a:rPr lang="en-US" smtClean="0"/>
              <a:t>‹#›</a:t>
            </a:fld>
            <a:endParaRPr lang="en-US"/>
          </a:p>
        </p:txBody>
      </p:sp>
    </p:spTree>
    <p:extLst>
      <p:ext uri="{BB962C8B-B14F-4D97-AF65-F5344CB8AC3E}">
        <p14:creationId xmlns:p14="http://schemas.microsoft.com/office/powerpoint/2010/main" val="136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8E15-D0BF-4F35-A3FE-026712D30A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1CA9E9-BDBA-432E-B33F-9FEC25A024E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A4F0A-01EE-4666-9E91-68A8C9421DE2}"/>
              </a:ext>
            </a:extLst>
          </p:cNvPr>
          <p:cNvSpPr>
            <a:spLocks noGrp="1"/>
          </p:cNvSpPr>
          <p:nvPr>
            <p:ph type="dt" sz="half" idx="10"/>
          </p:nvPr>
        </p:nvSpPr>
        <p:spPr/>
        <p:txBody>
          <a:bodyPr/>
          <a:lstStyle/>
          <a:p>
            <a:fld id="{6AC156EC-E169-4D37-80F0-569869D32C62}" type="datetimeFigureOut">
              <a:rPr lang="en-US" smtClean="0"/>
              <a:t>11/27/2018</a:t>
            </a:fld>
            <a:endParaRPr lang="en-US"/>
          </a:p>
        </p:txBody>
      </p:sp>
      <p:sp>
        <p:nvSpPr>
          <p:cNvPr id="5" name="Footer Placeholder 4">
            <a:extLst>
              <a:ext uri="{FF2B5EF4-FFF2-40B4-BE49-F238E27FC236}">
                <a16:creationId xmlns:a16="http://schemas.microsoft.com/office/drawing/2014/main" id="{542E3E0B-CA8D-4D0E-962E-48AD232E6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992D8-43B3-46D9-AE07-2A503F163B6B}"/>
              </a:ext>
            </a:extLst>
          </p:cNvPr>
          <p:cNvSpPr>
            <a:spLocks noGrp="1"/>
          </p:cNvSpPr>
          <p:nvPr>
            <p:ph type="sldNum" sz="quarter" idx="12"/>
          </p:nvPr>
        </p:nvSpPr>
        <p:spPr/>
        <p:txBody>
          <a:bodyPr/>
          <a:lstStyle/>
          <a:p>
            <a:fld id="{AFF33DD9-2CFC-4903-A770-655FA12BB4E3}" type="slidenum">
              <a:rPr lang="en-US" smtClean="0"/>
              <a:t>‹#›</a:t>
            </a:fld>
            <a:endParaRPr lang="en-US"/>
          </a:p>
        </p:txBody>
      </p:sp>
    </p:spTree>
    <p:extLst>
      <p:ext uri="{BB962C8B-B14F-4D97-AF65-F5344CB8AC3E}">
        <p14:creationId xmlns:p14="http://schemas.microsoft.com/office/powerpoint/2010/main" val="3767558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F7680B-23AD-407E-808B-244945D670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E0F054-6B34-472B-A5BE-C20FAEBF3E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555DF-5E36-49D7-8831-077CD72D28ED}"/>
              </a:ext>
            </a:extLst>
          </p:cNvPr>
          <p:cNvSpPr>
            <a:spLocks noGrp="1"/>
          </p:cNvSpPr>
          <p:nvPr>
            <p:ph type="dt" sz="half" idx="10"/>
          </p:nvPr>
        </p:nvSpPr>
        <p:spPr/>
        <p:txBody>
          <a:bodyPr/>
          <a:lstStyle/>
          <a:p>
            <a:fld id="{6AC156EC-E169-4D37-80F0-569869D32C62}" type="datetimeFigureOut">
              <a:rPr lang="en-US" smtClean="0"/>
              <a:t>11/27/2018</a:t>
            </a:fld>
            <a:endParaRPr lang="en-US"/>
          </a:p>
        </p:txBody>
      </p:sp>
      <p:sp>
        <p:nvSpPr>
          <p:cNvPr id="5" name="Footer Placeholder 4">
            <a:extLst>
              <a:ext uri="{FF2B5EF4-FFF2-40B4-BE49-F238E27FC236}">
                <a16:creationId xmlns:a16="http://schemas.microsoft.com/office/drawing/2014/main" id="{593F7B01-AE90-4BCD-85B0-A2EDE825E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D1768-D644-4242-9FE2-9350336D6624}"/>
              </a:ext>
            </a:extLst>
          </p:cNvPr>
          <p:cNvSpPr>
            <a:spLocks noGrp="1"/>
          </p:cNvSpPr>
          <p:nvPr>
            <p:ph type="sldNum" sz="quarter" idx="12"/>
          </p:nvPr>
        </p:nvSpPr>
        <p:spPr/>
        <p:txBody>
          <a:bodyPr/>
          <a:lstStyle/>
          <a:p>
            <a:fld id="{AFF33DD9-2CFC-4903-A770-655FA12BB4E3}" type="slidenum">
              <a:rPr lang="en-US" smtClean="0"/>
              <a:t>‹#›</a:t>
            </a:fld>
            <a:endParaRPr lang="en-US"/>
          </a:p>
        </p:txBody>
      </p:sp>
    </p:spTree>
    <p:extLst>
      <p:ext uri="{BB962C8B-B14F-4D97-AF65-F5344CB8AC3E}">
        <p14:creationId xmlns:p14="http://schemas.microsoft.com/office/powerpoint/2010/main" val="2349044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6CFEE-57F7-4449-8575-E5011323F3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AD4FDF-EED5-4A49-9358-01220083FC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DDCB4-B37C-4CCA-8BEB-01F42F91D2A2}"/>
              </a:ext>
            </a:extLst>
          </p:cNvPr>
          <p:cNvSpPr>
            <a:spLocks noGrp="1"/>
          </p:cNvSpPr>
          <p:nvPr>
            <p:ph type="dt" sz="half" idx="10"/>
          </p:nvPr>
        </p:nvSpPr>
        <p:spPr/>
        <p:txBody>
          <a:bodyPr/>
          <a:lstStyle/>
          <a:p>
            <a:fld id="{6AC156EC-E169-4D37-80F0-569869D32C62}" type="datetimeFigureOut">
              <a:rPr lang="en-US" smtClean="0"/>
              <a:t>11/27/2018</a:t>
            </a:fld>
            <a:endParaRPr lang="en-US"/>
          </a:p>
        </p:txBody>
      </p:sp>
      <p:sp>
        <p:nvSpPr>
          <p:cNvPr id="5" name="Footer Placeholder 4">
            <a:extLst>
              <a:ext uri="{FF2B5EF4-FFF2-40B4-BE49-F238E27FC236}">
                <a16:creationId xmlns:a16="http://schemas.microsoft.com/office/drawing/2014/main" id="{9780F7E9-EEDC-45F6-87EF-FB367E492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5783E-44FE-463E-BA51-961F21A96672}"/>
              </a:ext>
            </a:extLst>
          </p:cNvPr>
          <p:cNvSpPr>
            <a:spLocks noGrp="1"/>
          </p:cNvSpPr>
          <p:nvPr>
            <p:ph type="sldNum" sz="quarter" idx="12"/>
          </p:nvPr>
        </p:nvSpPr>
        <p:spPr/>
        <p:txBody>
          <a:bodyPr/>
          <a:lstStyle/>
          <a:p>
            <a:fld id="{AFF33DD9-2CFC-4903-A770-655FA12BB4E3}" type="slidenum">
              <a:rPr lang="en-US" smtClean="0"/>
              <a:t>‹#›</a:t>
            </a:fld>
            <a:endParaRPr lang="en-US"/>
          </a:p>
        </p:txBody>
      </p:sp>
    </p:spTree>
    <p:extLst>
      <p:ext uri="{BB962C8B-B14F-4D97-AF65-F5344CB8AC3E}">
        <p14:creationId xmlns:p14="http://schemas.microsoft.com/office/powerpoint/2010/main" val="3435536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864B-3536-469D-8CFE-D2833B048B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F2594E-533F-4BB8-BAA1-D5FC2DF047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FAAEA7-215A-44D4-BC45-BBD198A7B286}"/>
              </a:ext>
            </a:extLst>
          </p:cNvPr>
          <p:cNvSpPr>
            <a:spLocks noGrp="1"/>
          </p:cNvSpPr>
          <p:nvPr>
            <p:ph type="dt" sz="half" idx="10"/>
          </p:nvPr>
        </p:nvSpPr>
        <p:spPr/>
        <p:txBody>
          <a:bodyPr/>
          <a:lstStyle/>
          <a:p>
            <a:fld id="{6AC156EC-E169-4D37-80F0-569869D32C62}" type="datetimeFigureOut">
              <a:rPr lang="en-US" smtClean="0"/>
              <a:t>11/27/2018</a:t>
            </a:fld>
            <a:endParaRPr lang="en-US"/>
          </a:p>
        </p:txBody>
      </p:sp>
      <p:sp>
        <p:nvSpPr>
          <p:cNvPr id="5" name="Footer Placeholder 4">
            <a:extLst>
              <a:ext uri="{FF2B5EF4-FFF2-40B4-BE49-F238E27FC236}">
                <a16:creationId xmlns:a16="http://schemas.microsoft.com/office/drawing/2014/main" id="{7901353D-FE15-476C-B6C0-B24B62766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5E397-E42C-4B61-80D5-32A400314EEB}"/>
              </a:ext>
            </a:extLst>
          </p:cNvPr>
          <p:cNvSpPr>
            <a:spLocks noGrp="1"/>
          </p:cNvSpPr>
          <p:nvPr>
            <p:ph type="sldNum" sz="quarter" idx="12"/>
          </p:nvPr>
        </p:nvSpPr>
        <p:spPr/>
        <p:txBody>
          <a:bodyPr/>
          <a:lstStyle/>
          <a:p>
            <a:fld id="{AFF33DD9-2CFC-4903-A770-655FA12BB4E3}" type="slidenum">
              <a:rPr lang="en-US" smtClean="0"/>
              <a:t>‹#›</a:t>
            </a:fld>
            <a:endParaRPr lang="en-US"/>
          </a:p>
        </p:txBody>
      </p:sp>
    </p:spTree>
    <p:extLst>
      <p:ext uri="{BB962C8B-B14F-4D97-AF65-F5344CB8AC3E}">
        <p14:creationId xmlns:p14="http://schemas.microsoft.com/office/powerpoint/2010/main" val="124610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5300-269D-4ACE-9CD9-FAED5D2E7D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8A1469-3EF8-4088-8AB5-01133E192B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A58913-42F5-45D7-9EF9-95A201C192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10C0A5-28F2-4904-A095-C7328DDAE0C0}"/>
              </a:ext>
            </a:extLst>
          </p:cNvPr>
          <p:cNvSpPr>
            <a:spLocks noGrp="1"/>
          </p:cNvSpPr>
          <p:nvPr>
            <p:ph type="dt" sz="half" idx="10"/>
          </p:nvPr>
        </p:nvSpPr>
        <p:spPr/>
        <p:txBody>
          <a:bodyPr/>
          <a:lstStyle/>
          <a:p>
            <a:fld id="{6AC156EC-E169-4D37-80F0-569869D32C62}" type="datetimeFigureOut">
              <a:rPr lang="en-US" smtClean="0"/>
              <a:t>11/27/2018</a:t>
            </a:fld>
            <a:endParaRPr lang="en-US"/>
          </a:p>
        </p:txBody>
      </p:sp>
      <p:sp>
        <p:nvSpPr>
          <p:cNvPr id="6" name="Footer Placeholder 5">
            <a:extLst>
              <a:ext uri="{FF2B5EF4-FFF2-40B4-BE49-F238E27FC236}">
                <a16:creationId xmlns:a16="http://schemas.microsoft.com/office/drawing/2014/main" id="{8D839505-8415-4D0B-84A9-F7ACBD2210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B2314-37AA-4295-ACA0-28CB18407BAF}"/>
              </a:ext>
            </a:extLst>
          </p:cNvPr>
          <p:cNvSpPr>
            <a:spLocks noGrp="1"/>
          </p:cNvSpPr>
          <p:nvPr>
            <p:ph type="sldNum" sz="quarter" idx="12"/>
          </p:nvPr>
        </p:nvSpPr>
        <p:spPr/>
        <p:txBody>
          <a:bodyPr/>
          <a:lstStyle/>
          <a:p>
            <a:fld id="{AFF33DD9-2CFC-4903-A770-655FA12BB4E3}" type="slidenum">
              <a:rPr lang="en-US" smtClean="0"/>
              <a:t>‹#›</a:t>
            </a:fld>
            <a:endParaRPr lang="en-US"/>
          </a:p>
        </p:txBody>
      </p:sp>
    </p:spTree>
    <p:extLst>
      <p:ext uri="{BB962C8B-B14F-4D97-AF65-F5344CB8AC3E}">
        <p14:creationId xmlns:p14="http://schemas.microsoft.com/office/powerpoint/2010/main" val="2536338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387F5-D84F-4D8B-86F5-7BCBED51F2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D0A986-856B-4848-8374-9B1188CFB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2E1A240-22FD-4480-9FF5-228F5C5AA4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426089-AD2F-4B2D-989C-72424AA0FD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168F69-52D1-4875-A3D2-A2D24B8BD8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BBFAB1-CA05-4008-9EA8-9CB01E1A4E01}"/>
              </a:ext>
            </a:extLst>
          </p:cNvPr>
          <p:cNvSpPr>
            <a:spLocks noGrp="1"/>
          </p:cNvSpPr>
          <p:nvPr>
            <p:ph type="dt" sz="half" idx="10"/>
          </p:nvPr>
        </p:nvSpPr>
        <p:spPr/>
        <p:txBody>
          <a:bodyPr/>
          <a:lstStyle/>
          <a:p>
            <a:fld id="{6AC156EC-E169-4D37-80F0-569869D32C62}" type="datetimeFigureOut">
              <a:rPr lang="en-US" smtClean="0"/>
              <a:t>11/27/2018</a:t>
            </a:fld>
            <a:endParaRPr lang="en-US"/>
          </a:p>
        </p:txBody>
      </p:sp>
      <p:sp>
        <p:nvSpPr>
          <p:cNvPr id="8" name="Footer Placeholder 7">
            <a:extLst>
              <a:ext uri="{FF2B5EF4-FFF2-40B4-BE49-F238E27FC236}">
                <a16:creationId xmlns:a16="http://schemas.microsoft.com/office/drawing/2014/main" id="{5AD9AA6F-54D4-4CF6-9774-C0FC751050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BF6C03-D6AD-421B-B432-0B367C1785C7}"/>
              </a:ext>
            </a:extLst>
          </p:cNvPr>
          <p:cNvSpPr>
            <a:spLocks noGrp="1"/>
          </p:cNvSpPr>
          <p:nvPr>
            <p:ph type="sldNum" sz="quarter" idx="12"/>
          </p:nvPr>
        </p:nvSpPr>
        <p:spPr/>
        <p:txBody>
          <a:bodyPr/>
          <a:lstStyle/>
          <a:p>
            <a:fld id="{AFF33DD9-2CFC-4903-A770-655FA12BB4E3}" type="slidenum">
              <a:rPr lang="en-US" smtClean="0"/>
              <a:t>‹#›</a:t>
            </a:fld>
            <a:endParaRPr lang="en-US"/>
          </a:p>
        </p:txBody>
      </p:sp>
    </p:spTree>
    <p:extLst>
      <p:ext uri="{BB962C8B-B14F-4D97-AF65-F5344CB8AC3E}">
        <p14:creationId xmlns:p14="http://schemas.microsoft.com/office/powerpoint/2010/main" val="84421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B390-2BE3-45E7-8C85-936CE7FADE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452474-0FBD-466C-9A12-3A672F39D591}"/>
              </a:ext>
            </a:extLst>
          </p:cNvPr>
          <p:cNvSpPr>
            <a:spLocks noGrp="1"/>
          </p:cNvSpPr>
          <p:nvPr>
            <p:ph type="dt" sz="half" idx="10"/>
          </p:nvPr>
        </p:nvSpPr>
        <p:spPr/>
        <p:txBody>
          <a:bodyPr/>
          <a:lstStyle/>
          <a:p>
            <a:fld id="{6AC156EC-E169-4D37-80F0-569869D32C62}" type="datetimeFigureOut">
              <a:rPr lang="en-US" smtClean="0"/>
              <a:t>11/27/2018</a:t>
            </a:fld>
            <a:endParaRPr lang="en-US"/>
          </a:p>
        </p:txBody>
      </p:sp>
      <p:sp>
        <p:nvSpPr>
          <p:cNvPr id="4" name="Footer Placeholder 3">
            <a:extLst>
              <a:ext uri="{FF2B5EF4-FFF2-40B4-BE49-F238E27FC236}">
                <a16:creationId xmlns:a16="http://schemas.microsoft.com/office/drawing/2014/main" id="{D1356F4F-B265-4AC1-82E0-5B7D19E22F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215957-A7AF-474A-BA30-E33E910B4EEF}"/>
              </a:ext>
            </a:extLst>
          </p:cNvPr>
          <p:cNvSpPr>
            <a:spLocks noGrp="1"/>
          </p:cNvSpPr>
          <p:nvPr>
            <p:ph type="sldNum" sz="quarter" idx="12"/>
          </p:nvPr>
        </p:nvSpPr>
        <p:spPr/>
        <p:txBody>
          <a:bodyPr/>
          <a:lstStyle/>
          <a:p>
            <a:fld id="{AFF33DD9-2CFC-4903-A770-655FA12BB4E3}" type="slidenum">
              <a:rPr lang="en-US" smtClean="0"/>
              <a:t>‹#›</a:t>
            </a:fld>
            <a:endParaRPr lang="en-US"/>
          </a:p>
        </p:txBody>
      </p:sp>
    </p:spTree>
    <p:extLst>
      <p:ext uri="{BB962C8B-B14F-4D97-AF65-F5344CB8AC3E}">
        <p14:creationId xmlns:p14="http://schemas.microsoft.com/office/powerpoint/2010/main" val="162677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41231E-F076-447B-9BDF-81F7E0BF5394}"/>
              </a:ext>
            </a:extLst>
          </p:cNvPr>
          <p:cNvSpPr>
            <a:spLocks noGrp="1"/>
          </p:cNvSpPr>
          <p:nvPr>
            <p:ph type="dt" sz="half" idx="10"/>
          </p:nvPr>
        </p:nvSpPr>
        <p:spPr/>
        <p:txBody>
          <a:bodyPr/>
          <a:lstStyle/>
          <a:p>
            <a:fld id="{6AC156EC-E169-4D37-80F0-569869D32C62}" type="datetimeFigureOut">
              <a:rPr lang="en-US" smtClean="0"/>
              <a:t>11/27/2018</a:t>
            </a:fld>
            <a:endParaRPr lang="en-US"/>
          </a:p>
        </p:txBody>
      </p:sp>
      <p:sp>
        <p:nvSpPr>
          <p:cNvPr id="3" name="Footer Placeholder 2">
            <a:extLst>
              <a:ext uri="{FF2B5EF4-FFF2-40B4-BE49-F238E27FC236}">
                <a16:creationId xmlns:a16="http://schemas.microsoft.com/office/drawing/2014/main" id="{A53FD2EF-D1FF-4262-B299-D490333268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5B85FC-2882-4FBF-AB3D-DAF173033462}"/>
              </a:ext>
            </a:extLst>
          </p:cNvPr>
          <p:cNvSpPr>
            <a:spLocks noGrp="1"/>
          </p:cNvSpPr>
          <p:nvPr>
            <p:ph type="sldNum" sz="quarter" idx="12"/>
          </p:nvPr>
        </p:nvSpPr>
        <p:spPr/>
        <p:txBody>
          <a:bodyPr/>
          <a:lstStyle/>
          <a:p>
            <a:fld id="{AFF33DD9-2CFC-4903-A770-655FA12BB4E3}" type="slidenum">
              <a:rPr lang="en-US" smtClean="0"/>
              <a:t>‹#›</a:t>
            </a:fld>
            <a:endParaRPr lang="en-US"/>
          </a:p>
        </p:txBody>
      </p:sp>
    </p:spTree>
    <p:extLst>
      <p:ext uri="{BB962C8B-B14F-4D97-AF65-F5344CB8AC3E}">
        <p14:creationId xmlns:p14="http://schemas.microsoft.com/office/powerpoint/2010/main" val="150949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D278-2979-41EB-A355-CE770BF394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E14B76-446F-43B6-979B-335C1E92A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D85317-0D6E-4F5E-B5BA-3D5367CBB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E7D589-B76A-460F-BC36-EC0B1F5E6205}"/>
              </a:ext>
            </a:extLst>
          </p:cNvPr>
          <p:cNvSpPr>
            <a:spLocks noGrp="1"/>
          </p:cNvSpPr>
          <p:nvPr>
            <p:ph type="dt" sz="half" idx="10"/>
          </p:nvPr>
        </p:nvSpPr>
        <p:spPr/>
        <p:txBody>
          <a:bodyPr/>
          <a:lstStyle/>
          <a:p>
            <a:fld id="{6AC156EC-E169-4D37-80F0-569869D32C62}" type="datetimeFigureOut">
              <a:rPr lang="en-US" smtClean="0"/>
              <a:t>11/27/2018</a:t>
            </a:fld>
            <a:endParaRPr lang="en-US"/>
          </a:p>
        </p:txBody>
      </p:sp>
      <p:sp>
        <p:nvSpPr>
          <p:cNvPr id="6" name="Footer Placeholder 5">
            <a:extLst>
              <a:ext uri="{FF2B5EF4-FFF2-40B4-BE49-F238E27FC236}">
                <a16:creationId xmlns:a16="http://schemas.microsoft.com/office/drawing/2014/main" id="{FA515E54-CE97-4AF1-9DB0-022699D53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4481C-CB66-47E9-9092-2A44B47A1FF7}"/>
              </a:ext>
            </a:extLst>
          </p:cNvPr>
          <p:cNvSpPr>
            <a:spLocks noGrp="1"/>
          </p:cNvSpPr>
          <p:nvPr>
            <p:ph type="sldNum" sz="quarter" idx="12"/>
          </p:nvPr>
        </p:nvSpPr>
        <p:spPr/>
        <p:txBody>
          <a:bodyPr/>
          <a:lstStyle/>
          <a:p>
            <a:fld id="{AFF33DD9-2CFC-4903-A770-655FA12BB4E3}" type="slidenum">
              <a:rPr lang="en-US" smtClean="0"/>
              <a:t>‹#›</a:t>
            </a:fld>
            <a:endParaRPr lang="en-US"/>
          </a:p>
        </p:txBody>
      </p:sp>
    </p:spTree>
    <p:extLst>
      <p:ext uri="{BB962C8B-B14F-4D97-AF65-F5344CB8AC3E}">
        <p14:creationId xmlns:p14="http://schemas.microsoft.com/office/powerpoint/2010/main" val="403896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D9F86-D7EC-4913-AB50-1B2C43F169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402244-E52B-43DF-97B1-77404C44FE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E144A4-693E-404E-AC3A-D7D04EDD3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0CCB29-0CE9-4BD4-B4B2-D64A5CD506C2}"/>
              </a:ext>
            </a:extLst>
          </p:cNvPr>
          <p:cNvSpPr>
            <a:spLocks noGrp="1"/>
          </p:cNvSpPr>
          <p:nvPr>
            <p:ph type="dt" sz="half" idx="10"/>
          </p:nvPr>
        </p:nvSpPr>
        <p:spPr/>
        <p:txBody>
          <a:bodyPr/>
          <a:lstStyle/>
          <a:p>
            <a:fld id="{6AC156EC-E169-4D37-80F0-569869D32C62}" type="datetimeFigureOut">
              <a:rPr lang="en-US" smtClean="0"/>
              <a:t>11/27/2018</a:t>
            </a:fld>
            <a:endParaRPr lang="en-US"/>
          </a:p>
        </p:txBody>
      </p:sp>
      <p:sp>
        <p:nvSpPr>
          <p:cNvPr id="6" name="Footer Placeholder 5">
            <a:extLst>
              <a:ext uri="{FF2B5EF4-FFF2-40B4-BE49-F238E27FC236}">
                <a16:creationId xmlns:a16="http://schemas.microsoft.com/office/drawing/2014/main" id="{2965E355-8864-4BA4-915C-DBD9BDAB07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2A2BB0-A12B-4194-8A77-14D4BF3FB44F}"/>
              </a:ext>
            </a:extLst>
          </p:cNvPr>
          <p:cNvSpPr>
            <a:spLocks noGrp="1"/>
          </p:cNvSpPr>
          <p:nvPr>
            <p:ph type="sldNum" sz="quarter" idx="12"/>
          </p:nvPr>
        </p:nvSpPr>
        <p:spPr/>
        <p:txBody>
          <a:bodyPr/>
          <a:lstStyle/>
          <a:p>
            <a:fld id="{AFF33DD9-2CFC-4903-A770-655FA12BB4E3}" type="slidenum">
              <a:rPr lang="en-US" smtClean="0"/>
              <a:t>‹#›</a:t>
            </a:fld>
            <a:endParaRPr lang="en-US"/>
          </a:p>
        </p:txBody>
      </p:sp>
    </p:spTree>
    <p:extLst>
      <p:ext uri="{BB962C8B-B14F-4D97-AF65-F5344CB8AC3E}">
        <p14:creationId xmlns:p14="http://schemas.microsoft.com/office/powerpoint/2010/main" val="4090428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942E90-E072-43F3-986C-3BC58EE493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95B598-7A3E-4E55-8DC6-BD7882CEE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37BFB-64E9-46E0-97A6-742A5A6908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156EC-E169-4D37-80F0-569869D32C62}" type="datetimeFigureOut">
              <a:rPr lang="en-US" smtClean="0"/>
              <a:t>11/27/2018</a:t>
            </a:fld>
            <a:endParaRPr lang="en-US"/>
          </a:p>
        </p:txBody>
      </p:sp>
      <p:sp>
        <p:nvSpPr>
          <p:cNvPr id="5" name="Footer Placeholder 4">
            <a:extLst>
              <a:ext uri="{FF2B5EF4-FFF2-40B4-BE49-F238E27FC236}">
                <a16:creationId xmlns:a16="http://schemas.microsoft.com/office/drawing/2014/main" id="{BAE9BD6E-7B62-48D8-BBD8-C575063DB7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4DF8A1-A546-4209-8AF4-84EC038D09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33DD9-2CFC-4903-A770-655FA12BB4E3}" type="slidenum">
              <a:rPr lang="en-US" smtClean="0"/>
              <a:t>‹#›</a:t>
            </a:fld>
            <a:endParaRPr lang="en-US"/>
          </a:p>
        </p:txBody>
      </p:sp>
    </p:spTree>
    <p:extLst>
      <p:ext uri="{BB962C8B-B14F-4D97-AF65-F5344CB8AC3E}">
        <p14:creationId xmlns:p14="http://schemas.microsoft.com/office/powerpoint/2010/main" val="849254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224896-0ECC-4AD8-98B0-FABF88208EE3}"/>
              </a:ext>
            </a:extLst>
          </p:cNvPr>
          <p:cNvSpPr>
            <a:spLocks noGrp="1"/>
          </p:cNvSpPr>
          <p:nvPr>
            <p:ph type="ctrTitle"/>
          </p:nvPr>
        </p:nvSpPr>
        <p:spPr>
          <a:xfrm>
            <a:off x="2878037" y="440332"/>
            <a:ext cx="6105194" cy="2031055"/>
          </a:xfrm>
        </p:spPr>
        <p:txBody>
          <a:bodyPr>
            <a:normAutofit/>
          </a:bodyPr>
          <a:lstStyle/>
          <a:p>
            <a:r>
              <a:rPr lang="en-US" sz="5900" dirty="0" err="1">
                <a:solidFill>
                  <a:srgbClr val="FFFFFF"/>
                </a:solidFill>
                <a:latin typeface="Eras Demi ITC" panose="020B0805030504020804" pitchFamily="34" charset="0"/>
                <a:cs typeface="AngsanaUPC" panose="02020603050405020304" pitchFamily="18" charset="-34"/>
              </a:rPr>
              <a:t>Recipe_Manager</a:t>
            </a:r>
            <a:endParaRPr lang="en-US" sz="5900" dirty="0">
              <a:solidFill>
                <a:srgbClr val="FFFFFF"/>
              </a:solidFill>
              <a:latin typeface="Eras Demi ITC" panose="020B0805030504020804" pitchFamily="34" charset="0"/>
              <a:cs typeface="AngsanaUPC" panose="02020603050405020304" pitchFamily="18" charset="-34"/>
            </a:endParaRPr>
          </a:p>
        </p:txBody>
      </p:sp>
      <p:sp>
        <p:nvSpPr>
          <p:cNvPr id="3" name="Subtitle 2">
            <a:extLst>
              <a:ext uri="{FF2B5EF4-FFF2-40B4-BE49-F238E27FC236}">
                <a16:creationId xmlns:a16="http://schemas.microsoft.com/office/drawing/2014/main" id="{096FABB5-43BE-42B3-9C14-5975B9791CF4}"/>
              </a:ext>
            </a:extLst>
          </p:cNvPr>
          <p:cNvSpPr>
            <a:spLocks noGrp="1"/>
          </p:cNvSpPr>
          <p:nvPr>
            <p:ph type="subTitle" idx="1"/>
          </p:nvPr>
        </p:nvSpPr>
        <p:spPr>
          <a:xfrm>
            <a:off x="3043403" y="3222948"/>
            <a:ext cx="6105194" cy="682079"/>
          </a:xfrm>
        </p:spPr>
        <p:txBody>
          <a:bodyPr>
            <a:noAutofit/>
          </a:bodyPr>
          <a:lstStyle/>
          <a:p>
            <a:r>
              <a:rPr lang="en-US" sz="1800" dirty="0">
                <a:solidFill>
                  <a:srgbClr val="FFFFFF"/>
                </a:solidFill>
              </a:rPr>
              <a:t>- Forked from RedTiger26’s </a:t>
            </a:r>
            <a:r>
              <a:rPr lang="en-US" sz="1800" i="1" dirty="0" err="1">
                <a:solidFill>
                  <a:srgbClr val="FFFFFF"/>
                </a:solidFill>
              </a:rPr>
              <a:t>foodmanager</a:t>
            </a:r>
            <a:r>
              <a:rPr lang="en-US" sz="1800" dirty="0">
                <a:solidFill>
                  <a:srgbClr val="FFFFFF"/>
                </a:solidFill>
              </a:rPr>
              <a:t> project</a:t>
            </a:r>
          </a:p>
          <a:p>
            <a:r>
              <a:rPr lang="en-US" sz="1800" dirty="0">
                <a:solidFill>
                  <a:srgbClr val="FFFFFF"/>
                </a:solidFill>
              </a:rPr>
              <a:t>- Changes made by Jackson Draper</a:t>
            </a:r>
          </a:p>
          <a:p>
            <a:r>
              <a:rPr lang="en-US" sz="1800" dirty="0">
                <a:solidFill>
                  <a:srgbClr val="FFFFFF"/>
                </a:solidFill>
              </a:rPr>
              <a:t>- The goal of this project is to design an effective recipe building application that takes the food you have in your pantry and gives you recipe ideas based on those items.</a:t>
            </a:r>
          </a:p>
        </p:txBody>
      </p:sp>
    </p:spTree>
    <p:extLst>
      <p:ext uri="{BB962C8B-B14F-4D97-AF65-F5344CB8AC3E}">
        <p14:creationId xmlns:p14="http://schemas.microsoft.com/office/powerpoint/2010/main" val="3691684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48</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AngsanaUPC</vt:lpstr>
      <vt:lpstr>Arial</vt:lpstr>
      <vt:lpstr>Calibri</vt:lpstr>
      <vt:lpstr>Calibri Light</vt:lpstr>
      <vt:lpstr>Eras Demi ITC</vt:lpstr>
      <vt:lpstr>Office Theme</vt:lpstr>
      <vt:lpstr>Recipe_Manager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Recipe_Manager</dc:title>
  <dc:creator>Jackson Draper</dc:creator>
  <cp:lastModifiedBy>Jackson Draper</cp:lastModifiedBy>
  <cp:revision>1</cp:revision>
  <dcterms:created xsi:type="dcterms:W3CDTF">2018-11-27T15:05:52Z</dcterms:created>
  <dcterms:modified xsi:type="dcterms:W3CDTF">2018-11-27T15:23:20Z</dcterms:modified>
</cp:coreProperties>
</file>