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7" r:id="rId10"/>
    <p:sldId id="270" r:id="rId11"/>
    <p:sldId id="268" r:id="rId12"/>
    <p:sldId id="266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87033-B35A-4C92-8217-91E969FB223D}" v="44" dt="2018-12-04T15:29:58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Draper" userId="7171e3ee215f4da3" providerId="LiveId" clId="{53087033-B35A-4C92-8217-91E969FB223D}"/>
    <pc:docChg chg="undo custSel mod addSld delSld modSld sldOrd">
      <pc:chgData name="Jackson Draper" userId="7171e3ee215f4da3" providerId="LiveId" clId="{53087033-B35A-4C92-8217-91E969FB223D}" dt="2018-12-04T20:46:25.250" v="1599" actId="20577"/>
      <pc:docMkLst>
        <pc:docMk/>
      </pc:docMkLst>
      <pc:sldChg chg="addSp delSp modSp delDesignElem">
        <pc:chgData name="Jackson Draper" userId="7171e3ee215f4da3" providerId="LiveId" clId="{53087033-B35A-4C92-8217-91E969FB223D}" dt="2018-12-04T20:46:25.250" v="1599" actId="20577"/>
        <pc:sldMkLst>
          <pc:docMk/>
          <pc:sldMk cId="2845710855" sldId="256"/>
        </pc:sldMkLst>
        <pc:spChg chg="mod">
          <ac:chgData name="Jackson Draper" userId="7171e3ee215f4da3" providerId="LiveId" clId="{53087033-B35A-4C92-8217-91E969FB223D}" dt="2018-11-28T18:29:21.111" v="302" actId="255"/>
          <ac:spMkLst>
            <pc:docMk/>
            <pc:sldMk cId="2845710855" sldId="256"/>
            <ac:spMk id="2" creationId="{A06432BA-A98C-407E-B572-69882F43D23B}"/>
          </ac:spMkLst>
        </pc:spChg>
        <pc:spChg chg="mod">
          <ac:chgData name="Jackson Draper" userId="7171e3ee215f4da3" providerId="LiveId" clId="{53087033-B35A-4C92-8217-91E969FB223D}" dt="2018-12-04T20:46:25.250" v="1599" actId="20577"/>
          <ac:spMkLst>
            <pc:docMk/>
            <pc:sldMk cId="2845710855" sldId="256"/>
            <ac:spMk id="3" creationId="{0D7F0761-DDA0-48E3-B9EA-04CBF608B9DE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24" creationId="{9179DE42-5613-4B35-A1E6-6CCBAA13C743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30" creationId="{52FB45E9-914E-4471-AC87-E475CD51767D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32" creationId="{C310626D-5743-49D4-8F7D-88C4F8F0577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34" creationId="{3C195FC1-B568-4C72-9902-34CB35DDD7A1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36" creationId="{EF2BDF77-362C-43F0-8CBB-A969EC2AE0C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38" creationId="{4BE96B01-3929-432D-B8C2-ADBCB74C2EF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40" creationId="{2A6FCDE6-CDE2-4C51-B18E-A95CFB67971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2845710855" sldId="256"/>
            <ac:spMk id="42" creationId="{9D2E8756-2465-473A-BA2A-2DB1D6224745}"/>
          </ac:spMkLst>
        </pc:spChg>
        <pc:cxnChg chg="add del">
          <ac:chgData name="Jackson Draper" userId="7171e3ee215f4da3" providerId="LiveId" clId="{53087033-B35A-4C92-8217-91E969FB223D}" dt="2018-12-04T03:00:51.278" v="1230"/>
          <ac:cxnSpMkLst>
            <pc:docMk/>
            <pc:sldMk cId="2845710855" sldId="256"/>
            <ac:cxnSpMk id="26" creationId="{EB898B32-3891-4C3A-8F58-C5969D2E9033}"/>
          </ac:cxnSpMkLst>
        </pc:cxnChg>
        <pc:cxnChg chg="add del">
          <ac:chgData name="Jackson Draper" userId="7171e3ee215f4da3" providerId="LiveId" clId="{53087033-B35A-4C92-8217-91E969FB223D}" dt="2018-12-04T03:00:51.278" v="1230"/>
          <ac:cxnSpMkLst>
            <pc:docMk/>
            <pc:sldMk cId="2845710855" sldId="256"/>
            <ac:cxnSpMk id="28" creationId="{4AE4806D-B8F9-4679-A68A-9BD21C01A301}"/>
          </ac:cxnSpMkLst>
        </pc:cxnChg>
      </pc:sldChg>
      <pc:sldChg chg="addSp delSp modSp delDesignElem">
        <pc:chgData name="Jackson Draper" userId="7171e3ee215f4da3" providerId="LiveId" clId="{53087033-B35A-4C92-8217-91E969FB223D}" dt="2018-12-04T03:00:51.278" v="1230"/>
        <pc:sldMkLst>
          <pc:docMk/>
          <pc:sldMk cId="1029160320" sldId="257"/>
        </pc:sldMkLst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8" creationId="{A65AC7D1-EAA9-48F5-B509-60A7F50BF703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10" creationId="{D6320AF9-619A-4175-865B-5663E1AEF4C5}"/>
          </ac:spMkLst>
        </pc:spChg>
        <pc:spChg chg="add mod">
          <ac:chgData name="Jackson Draper" userId="7171e3ee215f4da3" providerId="LiveId" clId="{53087033-B35A-4C92-8217-91E969FB223D}" dt="2018-11-28T17:53:20.060" v="61" actId="255"/>
          <ac:spMkLst>
            <pc:docMk/>
            <pc:sldMk cId="1029160320" sldId="257"/>
            <ac:spMk id="13" creationId="{61EF6536-3305-4080-9978-9B99BD4AF33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16" creationId="{7E018740-5C2B-4A41-AC1A-7E68D1EC1954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18" creationId="{166F75A4-C475-4941-8EE2-B80A06A2C1BB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20" creationId="{A032553A-72E8-4B0D-8405-FF9771C9AF05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22" creationId="{765800AC-C3B9-498E-87BC-29FAE4C76B21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24" creationId="{1F9D6ACB-2FF4-49F9-978A-E0D5327FC635}"/>
          </ac:spMkLst>
        </pc:spChg>
        <pc:spChg chg="add del">
          <ac:chgData name="Jackson Draper" userId="7171e3ee215f4da3" providerId="LiveId" clId="{53087033-B35A-4C92-8217-91E969FB223D}" dt="2018-12-04T03:00:51.278" v="1230"/>
          <ac:spMkLst>
            <pc:docMk/>
            <pc:sldMk cId="1029160320" sldId="257"/>
            <ac:spMk id="26" creationId="{142BFA2A-77A0-4F60-A32A-685681C84889}"/>
          </ac:spMkLst>
        </pc:spChg>
        <pc:cxnChg chg="add del">
          <ac:chgData name="Jackson Draper" userId="7171e3ee215f4da3" providerId="LiveId" clId="{53087033-B35A-4C92-8217-91E969FB223D}" dt="2018-12-04T03:00:51.278" v="1230"/>
          <ac:cxnSpMkLst>
            <pc:docMk/>
            <pc:sldMk cId="1029160320" sldId="257"/>
            <ac:cxnSpMk id="12" creationId="{063B6EC6-D752-4EE7-908B-F8F19E8C7FEA}"/>
          </ac:cxnSpMkLst>
        </pc:cxnChg>
        <pc:cxnChg chg="add del">
          <ac:chgData name="Jackson Draper" userId="7171e3ee215f4da3" providerId="LiveId" clId="{53087033-B35A-4C92-8217-91E969FB223D}" dt="2018-12-04T03:00:51.278" v="1230"/>
          <ac:cxnSpMkLst>
            <pc:docMk/>
            <pc:sldMk cId="1029160320" sldId="257"/>
            <ac:cxnSpMk id="14" creationId="{EFECD4E8-AD3E-4228-82A2-9461958EA94D}"/>
          </ac:cxnSpMkLst>
        </pc:cxnChg>
      </pc:sldChg>
      <pc:sldChg chg="addSp delSp modSp add del">
        <pc:chgData name="Jackson Draper" userId="7171e3ee215f4da3" providerId="LiveId" clId="{53087033-B35A-4C92-8217-91E969FB223D}" dt="2018-12-04T03:08:20.134" v="1316" actId="2696"/>
        <pc:sldMkLst>
          <pc:docMk/>
          <pc:sldMk cId="3900368836" sldId="258"/>
        </pc:sldMkLst>
        <pc:spChg chg="mod">
          <ac:chgData name="Jackson Draper" userId="7171e3ee215f4da3" providerId="LiveId" clId="{53087033-B35A-4C92-8217-91E969FB223D}" dt="2018-11-28T19:06:41.190" v="659" actId="1076"/>
          <ac:spMkLst>
            <pc:docMk/>
            <pc:sldMk cId="3900368836" sldId="258"/>
            <ac:spMk id="2" creationId="{19FE9BA6-9D8B-477A-8419-945AC5C9D7E3}"/>
          </ac:spMkLst>
        </pc:spChg>
        <pc:spChg chg="del">
          <ac:chgData name="Jackson Draper" userId="7171e3ee215f4da3" providerId="LiveId" clId="{53087033-B35A-4C92-8217-91E969FB223D}" dt="2018-11-28T17:52:15.951" v="1" actId="931"/>
          <ac:spMkLst>
            <pc:docMk/>
            <pc:sldMk cId="3900368836" sldId="258"/>
            <ac:spMk id="3" creationId="{CFCC51A5-FCC2-40BA-82BA-3751F5E662F3}"/>
          </ac:spMkLst>
        </pc:spChg>
        <pc:spChg chg="add del mod">
          <ac:chgData name="Jackson Draper" userId="7171e3ee215f4da3" providerId="LiveId" clId="{53087033-B35A-4C92-8217-91E969FB223D}" dt="2018-11-28T19:06:25.005" v="630" actId="478"/>
          <ac:spMkLst>
            <pc:docMk/>
            <pc:sldMk cId="3900368836" sldId="258"/>
            <ac:spMk id="6" creationId="{295DA9E3-2F50-42CE-89CE-84FF4FA7C264}"/>
          </ac:spMkLst>
        </pc:spChg>
        <pc:spChg chg="add del mod">
          <ac:chgData name="Jackson Draper" userId="7171e3ee215f4da3" providerId="LiveId" clId="{53087033-B35A-4C92-8217-91E969FB223D}" dt="2018-11-28T19:05:54.732" v="618" actId="931"/>
          <ac:spMkLst>
            <pc:docMk/>
            <pc:sldMk cId="3900368836" sldId="258"/>
            <ac:spMk id="8" creationId="{27B17B35-FB6C-4985-8D78-84D45A5A2B8C}"/>
          </ac:spMkLst>
        </pc:spChg>
        <pc:picChg chg="add del mod">
          <ac:chgData name="Jackson Draper" userId="7171e3ee215f4da3" providerId="LiveId" clId="{53087033-B35A-4C92-8217-91E969FB223D}" dt="2018-11-28T19:03:34.339" v="617" actId="478"/>
          <ac:picMkLst>
            <pc:docMk/>
            <pc:sldMk cId="3900368836" sldId="258"/>
            <ac:picMk id="5" creationId="{613358B2-4217-4A5B-82BB-DEEA0D88D960}"/>
          </ac:picMkLst>
        </pc:picChg>
        <pc:picChg chg="add mod ord">
          <ac:chgData name="Jackson Draper" userId="7171e3ee215f4da3" providerId="LiveId" clId="{53087033-B35A-4C92-8217-91E969FB223D}" dt="2018-11-28T19:06:15.102" v="628" actId="14100"/>
          <ac:picMkLst>
            <pc:docMk/>
            <pc:sldMk cId="3900368836" sldId="258"/>
            <ac:picMk id="10" creationId="{A8B0FE38-51B4-4947-BDF0-1492F8A492D2}"/>
          </ac:picMkLst>
        </pc:picChg>
      </pc:sldChg>
      <pc:sldChg chg="addSp delSp modSp add">
        <pc:chgData name="Jackson Draper" userId="7171e3ee215f4da3" providerId="LiveId" clId="{53087033-B35A-4C92-8217-91E969FB223D}" dt="2018-11-28T18:28:34.569" v="293" actId="1076"/>
        <pc:sldMkLst>
          <pc:docMk/>
          <pc:sldMk cId="4106671789" sldId="259"/>
        </pc:sldMkLst>
        <pc:spChg chg="mod">
          <ac:chgData name="Jackson Draper" userId="7171e3ee215f4da3" providerId="LiveId" clId="{53087033-B35A-4C92-8217-91E969FB223D}" dt="2018-11-28T18:28:34.569" v="293" actId="1076"/>
          <ac:spMkLst>
            <pc:docMk/>
            <pc:sldMk cId="4106671789" sldId="259"/>
            <ac:spMk id="2" creationId="{0D425FA8-5236-4C71-8559-382CD21C86D6}"/>
          </ac:spMkLst>
        </pc:spChg>
        <pc:spChg chg="del">
          <ac:chgData name="Jackson Draper" userId="7171e3ee215f4da3" providerId="LiveId" clId="{53087033-B35A-4C92-8217-91E969FB223D}" dt="2018-11-28T18:03:35.613" v="91" actId="931"/>
          <ac:spMkLst>
            <pc:docMk/>
            <pc:sldMk cId="4106671789" sldId="259"/>
            <ac:spMk id="3" creationId="{3262BEE1-3689-4FAB-A4AD-8D3E7A371ECC}"/>
          </ac:spMkLst>
        </pc:spChg>
        <pc:spChg chg="add del mod">
          <ac:chgData name="Jackson Draper" userId="7171e3ee215f4da3" providerId="LiveId" clId="{53087033-B35A-4C92-8217-91E969FB223D}" dt="2018-11-28T18:03:44.562" v="95" actId="931"/>
          <ac:spMkLst>
            <pc:docMk/>
            <pc:sldMk cId="4106671789" sldId="259"/>
            <ac:spMk id="7" creationId="{EE3E270F-A8B5-4759-B1A3-852DB643CCD5}"/>
          </ac:spMkLst>
        </pc:spChg>
        <pc:picChg chg="add del mod">
          <ac:chgData name="Jackson Draper" userId="7171e3ee215f4da3" providerId="LiveId" clId="{53087033-B35A-4C92-8217-91E969FB223D}" dt="2018-11-28T18:03:38.888" v="94" actId="478"/>
          <ac:picMkLst>
            <pc:docMk/>
            <pc:sldMk cId="4106671789" sldId="259"/>
            <ac:picMk id="5" creationId="{D2C7C0E1-FBC9-4F70-8A93-0D4B3D8C4FCD}"/>
          </ac:picMkLst>
        </pc:picChg>
        <pc:picChg chg="add mod ord">
          <ac:chgData name="Jackson Draper" userId="7171e3ee215f4da3" providerId="LiveId" clId="{53087033-B35A-4C92-8217-91E969FB223D}" dt="2018-11-28T18:04:13.702" v="103" actId="14100"/>
          <ac:picMkLst>
            <pc:docMk/>
            <pc:sldMk cId="4106671789" sldId="259"/>
            <ac:picMk id="9" creationId="{BC71953D-AD07-4FB5-85BB-D3790AFEE766}"/>
          </ac:picMkLst>
        </pc:picChg>
      </pc:sldChg>
      <pc:sldChg chg="addSp delSp modSp add mod setBg">
        <pc:chgData name="Jackson Draper" userId="7171e3ee215f4da3" providerId="LiveId" clId="{53087033-B35A-4C92-8217-91E969FB223D}" dt="2018-11-28T18:29:05.406" v="301" actId="26606"/>
        <pc:sldMkLst>
          <pc:docMk/>
          <pc:sldMk cId="697392301" sldId="260"/>
        </pc:sldMkLst>
        <pc:spChg chg="mod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2" creationId="{B55E2458-7352-43E9-840F-A6AA2F007170}"/>
          </ac:spMkLst>
        </pc:spChg>
        <pc:spChg chg="del">
          <ac:chgData name="Jackson Draper" userId="7171e3ee215f4da3" providerId="LiveId" clId="{53087033-B35A-4C92-8217-91E969FB223D}" dt="2018-11-28T18:04:42.227" v="147" actId="931"/>
          <ac:spMkLst>
            <pc:docMk/>
            <pc:sldMk cId="697392301" sldId="260"/>
            <ac:spMk id="3" creationId="{01298C72-3023-4CF8-8D3E-69334A418633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26" creationId="{66D61E08-70C3-48D8-BEA0-787111DC30DA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28" creationId="{FC55298F-0AE5-478E-AD2B-03C2614C5833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30" creationId="{C180E4EA-0B63-4779-A895-7E90E71088F3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32" creationId="{CEE01D9D-3DE8-4EED-B0D3-8F3C79CC7673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34" creationId="{89AF5CE9-607F-43F4-8983-DCD6DA4051FD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36" creationId="{6EEA2DBD-9E1E-4521-8C01-F32AD18A89E3}"/>
          </ac:spMkLst>
        </pc:spChg>
        <pc:spChg chg="add del">
          <ac:chgData name="Jackson Draper" userId="7171e3ee215f4da3" providerId="LiveId" clId="{53087033-B35A-4C92-8217-91E969FB223D}" dt="2018-11-28T18:29:05.406" v="301" actId="26606"/>
          <ac:spMkLst>
            <pc:docMk/>
            <pc:sldMk cId="697392301" sldId="260"/>
            <ac:spMk id="38" creationId="{15BBD2C1-BA9B-46A9-A27A-33498B169272}"/>
          </ac:spMkLst>
        </pc:spChg>
        <pc:grpChg chg="add del">
          <ac:chgData name="Jackson Draper" userId="7171e3ee215f4da3" providerId="LiveId" clId="{53087033-B35A-4C92-8217-91E969FB223D}" dt="2018-11-28T18:29:05.406" v="301" actId="26606"/>
          <ac:grpSpMkLst>
            <pc:docMk/>
            <pc:sldMk cId="697392301" sldId="260"/>
            <ac:grpSpMk id="10" creationId="{88C9B83F-64CD-41C1-925F-A08801FFD0BD}"/>
          </ac:grpSpMkLst>
        </pc:grpChg>
        <pc:picChg chg="add mod ord">
          <ac:chgData name="Jackson Draper" userId="7171e3ee215f4da3" providerId="LiveId" clId="{53087033-B35A-4C92-8217-91E969FB223D}" dt="2018-11-28T18:29:05.406" v="301" actId="26606"/>
          <ac:picMkLst>
            <pc:docMk/>
            <pc:sldMk cId="697392301" sldId="260"/>
            <ac:picMk id="5" creationId="{A459D2C3-D9CC-4A3D-B9DC-422DBA91E9CA}"/>
          </ac:picMkLst>
        </pc:picChg>
        <pc:cxnChg chg="add del">
          <ac:chgData name="Jackson Draper" userId="7171e3ee215f4da3" providerId="LiveId" clId="{53087033-B35A-4C92-8217-91E969FB223D}" dt="2018-11-28T18:29:05.406" v="301" actId="26606"/>
          <ac:cxnSpMkLst>
            <pc:docMk/>
            <pc:sldMk cId="697392301" sldId="260"/>
            <ac:cxnSpMk id="22" creationId="{A57C1A16-B8AB-4D99-A195-A38F556A6486}"/>
          </ac:cxnSpMkLst>
        </pc:cxnChg>
        <pc:cxnChg chg="add del">
          <ac:chgData name="Jackson Draper" userId="7171e3ee215f4da3" providerId="LiveId" clId="{53087033-B35A-4C92-8217-91E969FB223D}" dt="2018-11-28T18:29:05.406" v="301" actId="26606"/>
          <ac:cxnSpMkLst>
            <pc:docMk/>
            <pc:sldMk cId="697392301" sldId="260"/>
            <ac:cxnSpMk id="24" creationId="{F8A9B20B-D1DD-4573-B5EC-558029519236}"/>
          </ac:cxnSpMkLst>
        </pc:cxnChg>
      </pc:sldChg>
      <pc:sldChg chg="addSp delSp modSp add">
        <pc:chgData name="Jackson Draper" userId="7171e3ee215f4da3" providerId="LiveId" clId="{53087033-B35A-4C92-8217-91E969FB223D}" dt="2018-12-04T15:44:49.084" v="1346" actId="1036"/>
        <pc:sldMkLst>
          <pc:docMk/>
          <pc:sldMk cId="1182426097" sldId="261"/>
        </pc:sldMkLst>
        <pc:spChg chg="mod">
          <ac:chgData name="Jackson Draper" userId="7171e3ee215f4da3" providerId="LiveId" clId="{53087033-B35A-4C92-8217-91E969FB223D}" dt="2018-11-28T18:34:32.675" v="371" actId="255"/>
          <ac:spMkLst>
            <pc:docMk/>
            <pc:sldMk cId="1182426097" sldId="261"/>
            <ac:spMk id="2" creationId="{4DF0B3B9-289D-4D3E-A644-A7E5B5AB95C1}"/>
          </ac:spMkLst>
        </pc:spChg>
        <pc:spChg chg="del">
          <ac:chgData name="Jackson Draper" userId="7171e3ee215f4da3" providerId="LiveId" clId="{53087033-B35A-4C92-8217-91E969FB223D}" dt="2018-11-28T18:27:10.291" v="227" actId="931"/>
          <ac:spMkLst>
            <pc:docMk/>
            <pc:sldMk cId="1182426097" sldId="261"/>
            <ac:spMk id="3" creationId="{FBC23BE7-57F9-4247-9FFE-906B98F1D025}"/>
          </ac:spMkLst>
        </pc:spChg>
        <pc:picChg chg="add mod ord">
          <ac:chgData name="Jackson Draper" userId="7171e3ee215f4da3" providerId="LiveId" clId="{53087033-B35A-4C92-8217-91E969FB223D}" dt="2018-12-04T15:44:49.084" v="1346" actId="1036"/>
          <ac:picMkLst>
            <pc:docMk/>
            <pc:sldMk cId="1182426097" sldId="261"/>
            <ac:picMk id="5" creationId="{59231E1D-62AC-4C49-B967-043C371EEF12}"/>
          </ac:picMkLst>
        </pc:picChg>
      </pc:sldChg>
      <pc:sldChg chg="addSp delSp modSp add">
        <pc:chgData name="Jackson Draper" userId="7171e3ee215f4da3" providerId="LiveId" clId="{53087033-B35A-4C92-8217-91E969FB223D}" dt="2018-11-28T18:31:50.917" v="369" actId="20577"/>
        <pc:sldMkLst>
          <pc:docMk/>
          <pc:sldMk cId="1371806000" sldId="262"/>
        </pc:sldMkLst>
        <pc:spChg chg="mod">
          <ac:chgData name="Jackson Draper" userId="7171e3ee215f4da3" providerId="LiveId" clId="{53087033-B35A-4C92-8217-91E969FB223D}" dt="2018-11-28T18:31:50.917" v="369" actId="20577"/>
          <ac:spMkLst>
            <pc:docMk/>
            <pc:sldMk cId="1371806000" sldId="262"/>
            <ac:spMk id="2" creationId="{126B0016-6FF9-4F23-A698-96CC98CFE790}"/>
          </ac:spMkLst>
        </pc:spChg>
        <pc:spChg chg="del">
          <ac:chgData name="Jackson Draper" userId="7171e3ee215f4da3" providerId="LiveId" clId="{53087033-B35A-4C92-8217-91E969FB223D}" dt="2018-11-28T18:31:01.804" v="306" actId="931"/>
          <ac:spMkLst>
            <pc:docMk/>
            <pc:sldMk cId="1371806000" sldId="262"/>
            <ac:spMk id="3" creationId="{DF4BA645-082B-4900-9818-664FB35333EA}"/>
          </ac:spMkLst>
        </pc:spChg>
        <pc:picChg chg="add mod ord">
          <ac:chgData name="Jackson Draper" userId="7171e3ee215f4da3" providerId="LiveId" clId="{53087033-B35A-4C92-8217-91E969FB223D}" dt="2018-11-28T18:31:31.364" v="311" actId="14100"/>
          <ac:picMkLst>
            <pc:docMk/>
            <pc:sldMk cId="1371806000" sldId="262"/>
            <ac:picMk id="5" creationId="{173174FF-4C06-4969-B6CA-9A0EBF682699}"/>
          </ac:picMkLst>
        </pc:picChg>
      </pc:sldChg>
      <pc:sldChg chg="addSp delSp modSp add">
        <pc:chgData name="Jackson Draper" userId="7171e3ee215f4da3" providerId="LiveId" clId="{53087033-B35A-4C92-8217-91E969FB223D}" dt="2018-11-28T18:36:59.183" v="511" actId="20577"/>
        <pc:sldMkLst>
          <pc:docMk/>
          <pc:sldMk cId="3189051019" sldId="263"/>
        </pc:sldMkLst>
        <pc:spChg chg="mod">
          <ac:chgData name="Jackson Draper" userId="7171e3ee215f4da3" providerId="LiveId" clId="{53087033-B35A-4C92-8217-91E969FB223D}" dt="2018-11-28T18:36:59.183" v="511" actId="20577"/>
          <ac:spMkLst>
            <pc:docMk/>
            <pc:sldMk cId="3189051019" sldId="263"/>
            <ac:spMk id="2" creationId="{D354AF5A-0B6E-4B59-8A1B-3D66CFF7FCAF}"/>
          </ac:spMkLst>
        </pc:spChg>
        <pc:spChg chg="del">
          <ac:chgData name="Jackson Draper" userId="7171e3ee215f4da3" providerId="LiveId" clId="{53087033-B35A-4C92-8217-91E969FB223D}" dt="2018-11-28T18:34:39.541" v="372" actId="931"/>
          <ac:spMkLst>
            <pc:docMk/>
            <pc:sldMk cId="3189051019" sldId="263"/>
            <ac:spMk id="3" creationId="{68DEF00C-95D3-402C-9642-D2FA25850A9F}"/>
          </ac:spMkLst>
        </pc:spChg>
        <pc:picChg chg="add mod ord">
          <ac:chgData name="Jackson Draper" userId="7171e3ee215f4da3" providerId="LiveId" clId="{53087033-B35A-4C92-8217-91E969FB223D}" dt="2018-11-28T18:36:23.408" v="481" actId="1076"/>
          <ac:picMkLst>
            <pc:docMk/>
            <pc:sldMk cId="3189051019" sldId="263"/>
            <ac:picMk id="5" creationId="{15D8D079-C57F-49B9-813F-EDA4E9B3EE12}"/>
          </ac:picMkLst>
        </pc:picChg>
      </pc:sldChg>
      <pc:sldChg chg="addSp delSp modSp add del">
        <pc:chgData name="Jackson Draper" userId="7171e3ee215f4da3" providerId="LiveId" clId="{53087033-B35A-4C92-8217-91E969FB223D}" dt="2018-12-03T20:27:03.813" v="799" actId="2696"/>
        <pc:sldMkLst>
          <pc:docMk/>
          <pc:sldMk cId="3167240027" sldId="264"/>
        </pc:sldMkLst>
        <pc:spChg chg="mod">
          <ac:chgData name="Jackson Draper" userId="7171e3ee215f4da3" providerId="LiveId" clId="{53087033-B35A-4C92-8217-91E969FB223D}" dt="2018-11-28T18:38:18.506" v="616" actId="1076"/>
          <ac:spMkLst>
            <pc:docMk/>
            <pc:sldMk cId="3167240027" sldId="264"/>
            <ac:spMk id="2" creationId="{FC5FD479-FA41-4D7B-8528-DECC506DB6CA}"/>
          </ac:spMkLst>
        </pc:spChg>
        <pc:spChg chg="del">
          <ac:chgData name="Jackson Draper" userId="7171e3ee215f4da3" providerId="LiveId" clId="{53087033-B35A-4C92-8217-91E969FB223D}" dt="2018-11-28T18:37:18.265" v="512" actId="931"/>
          <ac:spMkLst>
            <pc:docMk/>
            <pc:sldMk cId="3167240027" sldId="264"/>
            <ac:spMk id="3" creationId="{F1A330F3-1D42-4174-BAF3-1FCBABBEA66C}"/>
          </ac:spMkLst>
        </pc:spChg>
        <pc:spChg chg="add del mod">
          <ac:chgData name="Jackson Draper" userId="7171e3ee215f4da3" providerId="LiveId" clId="{53087033-B35A-4C92-8217-91E969FB223D}" dt="2018-11-28T18:37:24.879" v="516" actId="931"/>
          <ac:spMkLst>
            <pc:docMk/>
            <pc:sldMk cId="3167240027" sldId="264"/>
            <ac:spMk id="7" creationId="{C947170C-2465-4C82-A539-EC047A525075}"/>
          </ac:spMkLst>
        </pc:spChg>
        <pc:picChg chg="add del mod">
          <ac:chgData name="Jackson Draper" userId="7171e3ee215f4da3" providerId="LiveId" clId="{53087033-B35A-4C92-8217-91E969FB223D}" dt="2018-11-28T18:37:20.370" v="515" actId="478"/>
          <ac:picMkLst>
            <pc:docMk/>
            <pc:sldMk cId="3167240027" sldId="264"/>
            <ac:picMk id="5" creationId="{76917D7C-F8A7-42CE-B92B-DA598FF3A6D7}"/>
          </ac:picMkLst>
        </pc:picChg>
        <pc:picChg chg="add mod ord">
          <ac:chgData name="Jackson Draper" userId="7171e3ee215f4da3" providerId="LiveId" clId="{53087033-B35A-4C92-8217-91E969FB223D}" dt="2018-11-28T18:37:50.071" v="525" actId="167"/>
          <ac:picMkLst>
            <pc:docMk/>
            <pc:sldMk cId="3167240027" sldId="264"/>
            <ac:picMk id="9" creationId="{07D867C0-55B5-469E-B528-94EE3E5174F7}"/>
          </ac:picMkLst>
        </pc:picChg>
      </pc:sldChg>
      <pc:sldChg chg="addSp delSp modSp add del ord">
        <pc:chgData name="Jackson Draper" userId="7171e3ee215f4da3" providerId="LiveId" clId="{53087033-B35A-4C92-8217-91E969FB223D}" dt="2018-12-03T20:27:48.766" v="811" actId="2696"/>
        <pc:sldMkLst>
          <pc:docMk/>
          <pc:sldMk cId="2191408455" sldId="265"/>
        </pc:sldMkLst>
        <pc:spChg chg="mod">
          <ac:chgData name="Jackson Draper" userId="7171e3ee215f4da3" providerId="LiveId" clId="{53087033-B35A-4C92-8217-91E969FB223D}" dt="2018-11-28T19:25:11.554" v="732" actId="1076"/>
          <ac:spMkLst>
            <pc:docMk/>
            <pc:sldMk cId="2191408455" sldId="265"/>
            <ac:spMk id="2" creationId="{498DE152-75C9-4942-A14A-FC55CA3C7B80}"/>
          </ac:spMkLst>
        </pc:spChg>
        <pc:spChg chg="del">
          <ac:chgData name="Jackson Draper" userId="7171e3ee215f4da3" providerId="LiveId" clId="{53087033-B35A-4C92-8217-91E969FB223D}" dt="2018-11-28T19:24:13.259" v="661" actId="931"/>
          <ac:spMkLst>
            <pc:docMk/>
            <pc:sldMk cId="2191408455" sldId="265"/>
            <ac:spMk id="3" creationId="{9C51ABB8-FF1B-41BD-A7AB-E4D567840DB0}"/>
          </ac:spMkLst>
        </pc:spChg>
        <pc:picChg chg="add mod ord">
          <ac:chgData name="Jackson Draper" userId="7171e3ee215f4da3" providerId="LiveId" clId="{53087033-B35A-4C92-8217-91E969FB223D}" dt="2018-11-28T19:24:49.478" v="674" actId="1076"/>
          <ac:picMkLst>
            <pc:docMk/>
            <pc:sldMk cId="2191408455" sldId="265"/>
            <ac:picMk id="5" creationId="{674A02F7-C93B-4919-AD44-B89D2F4D9413}"/>
          </ac:picMkLst>
        </pc:picChg>
      </pc:sldChg>
      <pc:sldChg chg="addSp delSp modSp add ord">
        <pc:chgData name="Jackson Draper" userId="7171e3ee215f4da3" providerId="LiveId" clId="{53087033-B35A-4C92-8217-91E969FB223D}" dt="2018-12-03T20:27:44.210" v="810" actId="14100"/>
        <pc:sldMkLst>
          <pc:docMk/>
          <pc:sldMk cId="2663521619" sldId="266"/>
        </pc:sldMkLst>
        <pc:spChg chg="del">
          <ac:chgData name="Jackson Draper" userId="7171e3ee215f4da3" providerId="LiveId" clId="{53087033-B35A-4C92-8217-91E969FB223D}" dt="2018-12-03T20:27:12.346" v="800" actId="931"/>
          <ac:spMkLst>
            <pc:docMk/>
            <pc:sldMk cId="2663521619" sldId="266"/>
            <ac:spMk id="3" creationId="{BD83A148-A544-4C1A-9B4F-C6148A48A6E8}"/>
          </ac:spMkLst>
        </pc:spChg>
        <pc:picChg chg="add mod">
          <ac:chgData name="Jackson Draper" userId="7171e3ee215f4da3" providerId="LiveId" clId="{53087033-B35A-4C92-8217-91E969FB223D}" dt="2018-12-03T20:27:44.210" v="810" actId="14100"/>
          <ac:picMkLst>
            <pc:docMk/>
            <pc:sldMk cId="2663521619" sldId="266"/>
            <ac:picMk id="5" creationId="{8B38C935-562C-46DB-B7E1-EC8BFC4838DD}"/>
          </ac:picMkLst>
        </pc:picChg>
      </pc:sldChg>
      <pc:sldChg chg="addSp delSp modSp add">
        <pc:chgData name="Jackson Draper" userId="7171e3ee215f4da3" providerId="LiveId" clId="{53087033-B35A-4C92-8217-91E969FB223D}" dt="2018-12-04T20:07:26.383" v="1348" actId="1035"/>
        <pc:sldMkLst>
          <pc:docMk/>
          <pc:sldMk cId="2171686490" sldId="267"/>
        </pc:sldMkLst>
        <pc:spChg chg="mod">
          <ac:chgData name="Jackson Draper" userId="7171e3ee215f4da3" providerId="LiveId" clId="{53087033-B35A-4C92-8217-91E969FB223D}" dt="2018-12-03T20:21:31.542" v="782" actId="20577"/>
          <ac:spMkLst>
            <pc:docMk/>
            <pc:sldMk cId="2171686490" sldId="267"/>
            <ac:spMk id="2" creationId="{39FFBAF0-9C74-4568-A4E1-EE8EA53F823F}"/>
          </ac:spMkLst>
        </pc:spChg>
        <pc:spChg chg="del">
          <ac:chgData name="Jackson Draper" userId="7171e3ee215f4da3" providerId="LiveId" clId="{53087033-B35A-4C92-8217-91E969FB223D}" dt="2018-12-03T20:19:58.782" v="739" actId="931"/>
          <ac:spMkLst>
            <pc:docMk/>
            <pc:sldMk cId="2171686490" sldId="267"/>
            <ac:spMk id="3" creationId="{6F401F5B-BA0B-4243-943D-B5242B2ECAC4}"/>
          </ac:spMkLst>
        </pc:spChg>
        <pc:picChg chg="add mod ord">
          <ac:chgData name="Jackson Draper" userId="7171e3ee215f4da3" providerId="LiveId" clId="{53087033-B35A-4C92-8217-91E969FB223D}" dt="2018-12-04T20:07:26.383" v="1348" actId="1035"/>
          <ac:picMkLst>
            <pc:docMk/>
            <pc:sldMk cId="2171686490" sldId="267"/>
            <ac:picMk id="5" creationId="{9CD98A6C-3752-4F4A-8F41-F73156EBBD2E}"/>
          </ac:picMkLst>
        </pc:picChg>
      </pc:sldChg>
      <pc:sldChg chg="addSp delSp modSp add">
        <pc:chgData name="Jackson Draper" userId="7171e3ee215f4da3" providerId="LiveId" clId="{53087033-B35A-4C92-8217-91E969FB223D}" dt="2018-12-04T15:31:50.270" v="1345" actId="1036"/>
        <pc:sldMkLst>
          <pc:docMk/>
          <pc:sldMk cId="2999121100" sldId="268"/>
        </pc:sldMkLst>
        <pc:spChg chg="mod">
          <ac:chgData name="Jackson Draper" userId="7171e3ee215f4da3" providerId="LiveId" clId="{53087033-B35A-4C92-8217-91E969FB223D}" dt="2018-12-04T03:02:55.148" v="1315" actId="1076"/>
          <ac:spMkLst>
            <pc:docMk/>
            <pc:sldMk cId="2999121100" sldId="268"/>
            <ac:spMk id="2" creationId="{97959B35-716C-404C-9151-1A9454C57F3C}"/>
          </ac:spMkLst>
        </pc:spChg>
        <pc:spChg chg="del">
          <ac:chgData name="Jackson Draper" userId="7171e3ee215f4da3" providerId="LiveId" clId="{53087033-B35A-4C92-8217-91E969FB223D}" dt="2018-12-03T20:24:46.624" v="783" actId="931"/>
          <ac:spMkLst>
            <pc:docMk/>
            <pc:sldMk cId="2999121100" sldId="268"/>
            <ac:spMk id="3" creationId="{570010EF-9B43-48C7-937D-663186E191D3}"/>
          </ac:spMkLst>
        </pc:spChg>
        <pc:spChg chg="add del mod">
          <ac:chgData name="Jackson Draper" userId="7171e3ee215f4da3" providerId="LiveId" clId="{53087033-B35A-4C92-8217-91E969FB223D}" dt="2018-12-03T20:25:35.009" v="787" actId="931"/>
          <ac:spMkLst>
            <pc:docMk/>
            <pc:sldMk cId="2999121100" sldId="268"/>
            <ac:spMk id="7" creationId="{5D7FF072-99F6-4014-B676-EC609999F66A}"/>
          </ac:spMkLst>
        </pc:spChg>
        <pc:picChg chg="add del mod">
          <ac:chgData name="Jackson Draper" userId="7171e3ee215f4da3" providerId="LiveId" clId="{53087033-B35A-4C92-8217-91E969FB223D}" dt="2018-12-03T20:24:50.417" v="786" actId="478"/>
          <ac:picMkLst>
            <pc:docMk/>
            <pc:sldMk cId="2999121100" sldId="268"/>
            <ac:picMk id="5" creationId="{B2CA4B4A-EEDE-42FD-B209-3E0765F37554}"/>
          </ac:picMkLst>
        </pc:picChg>
        <pc:picChg chg="add mod ord">
          <ac:chgData name="Jackson Draper" userId="7171e3ee215f4da3" providerId="LiveId" clId="{53087033-B35A-4C92-8217-91E969FB223D}" dt="2018-12-04T15:31:50.270" v="1345" actId="1036"/>
          <ac:picMkLst>
            <pc:docMk/>
            <pc:sldMk cId="2999121100" sldId="268"/>
            <ac:picMk id="9" creationId="{A917CD0F-5028-4CCF-98B9-486D39372370}"/>
          </ac:picMkLst>
        </pc:picChg>
      </pc:sldChg>
      <pc:sldChg chg="addSp delSp modSp add">
        <pc:chgData name="Jackson Draper" userId="7171e3ee215f4da3" providerId="LiveId" clId="{53087033-B35A-4C92-8217-91E969FB223D}" dt="2018-12-03T20:28:25.675" v="824" actId="14100"/>
        <pc:sldMkLst>
          <pc:docMk/>
          <pc:sldMk cId="4258777138" sldId="269"/>
        </pc:sldMkLst>
        <pc:spChg chg="del">
          <ac:chgData name="Jackson Draper" userId="7171e3ee215f4da3" providerId="LiveId" clId="{53087033-B35A-4C92-8217-91E969FB223D}" dt="2018-12-03T20:28:04.401" v="816" actId="931"/>
          <ac:spMkLst>
            <pc:docMk/>
            <pc:sldMk cId="4258777138" sldId="269"/>
            <ac:spMk id="3" creationId="{91DCD2D3-1697-42EB-878F-96BB4120EB0E}"/>
          </ac:spMkLst>
        </pc:spChg>
        <pc:picChg chg="add mod">
          <ac:chgData name="Jackson Draper" userId="7171e3ee215f4da3" providerId="LiveId" clId="{53087033-B35A-4C92-8217-91E969FB223D}" dt="2018-12-03T20:28:25.675" v="824" actId="14100"/>
          <ac:picMkLst>
            <pc:docMk/>
            <pc:sldMk cId="4258777138" sldId="269"/>
            <ac:picMk id="5" creationId="{9FB8BE6C-191C-4150-8131-E67FADE50350}"/>
          </ac:picMkLst>
        </pc:picChg>
      </pc:sldChg>
      <pc:sldChg chg="addSp delSp modSp add ord">
        <pc:chgData name="Jackson Draper" userId="7171e3ee215f4da3" providerId="LiveId" clId="{53087033-B35A-4C92-8217-91E969FB223D}" dt="2018-12-04T15:29:58.261" v="1343"/>
        <pc:sldMkLst>
          <pc:docMk/>
          <pc:sldMk cId="2844585233" sldId="270"/>
        </pc:sldMkLst>
        <pc:spChg chg="del">
          <ac:chgData name="Jackson Draper" userId="7171e3ee215f4da3" providerId="LiveId" clId="{53087033-B35A-4C92-8217-91E969FB223D}" dt="2018-12-03T20:28:36.881" v="825" actId="931"/>
          <ac:spMkLst>
            <pc:docMk/>
            <pc:sldMk cId="2844585233" sldId="270"/>
            <ac:spMk id="3" creationId="{6D9BF67F-E97E-4487-872B-D85504703CDD}"/>
          </ac:spMkLst>
        </pc:spChg>
        <pc:picChg chg="add mod">
          <ac:chgData name="Jackson Draper" userId="7171e3ee215f4da3" providerId="LiveId" clId="{53087033-B35A-4C92-8217-91E969FB223D}" dt="2018-12-03T20:28:56.415" v="832" actId="14100"/>
          <ac:picMkLst>
            <pc:docMk/>
            <pc:sldMk cId="2844585233" sldId="270"/>
            <ac:picMk id="5" creationId="{9F7B9E50-0E2B-4A1A-88C7-1B8014F383C4}"/>
          </ac:picMkLst>
        </pc:picChg>
      </pc:sldChg>
      <pc:sldChg chg="add del">
        <pc:chgData name="Jackson Draper" userId="7171e3ee215f4da3" providerId="LiveId" clId="{53087033-B35A-4C92-8217-91E969FB223D}" dt="2018-12-04T02:55:09.296" v="833" actId="2696"/>
        <pc:sldMkLst>
          <pc:docMk/>
          <pc:sldMk cId="729345949" sldId="271"/>
        </pc:sldMkLst>
      </pc:sldChg>
      <pc:sldChg chg="addSp delSp modSp add mod setBg setClrOvrMap">
        <pc:chgData name="Jackson Draper" userId="7171e3ee215f4da3" providerId="LiveId" clId="{53087033-B35A-4C92-8217-91E969FB223D}" dt="2018-12-04T20:22:08.968" v="1591" actId="20577"/>
        <pc:sldMkLst>
          <pc:docMk/>
          <pc:sldMk cId="2008679585" sldId="272"/>
        </pc:sldMkLst>
        <pc:spChg chg="mod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2" creationId="{49129330-FD40-48EC-AA9A-518241E049BF}"/>
          </ac:spMkLst>
        </pc:spChg>
        <pc:spChg chg="add del mod">
          <ac:chgData name="Jackson Draper" userId="7171e3ee215f4da3" providerId="LiveId" clId="{53087033-B35A-4C92-8217-91E969FB223D}" dt="2018-12-04T20:22:08.968" v="1591" actId="20577"/>
          <ac:spMkLst>
            <pc:docMk/>
            <pc:sldMk cId="2008679585" sldId="272"/>
            <ac:spMk id="3" creationId="{3382C7EA-2222-4145-AF9A-3A3031207568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8" creationId="{A65AC7D1-EAA9-48F5-B509-60A7F50BF703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10" creationId="{D6320AF9-619A-4175-865B-5663E1AEF4C5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16" creationId="{7E018740-5C2B-4A41-AC1A-7E68D1EC1954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18" creationId="{166F75A4-C475-4941-8EE2-B80A06A2C1BB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20" creationId="{A032553A-72E8-4B0D-8405-FF9771C9AF05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22" creationId="{765800AC-C3B9-498E-87BC-29FAE4C76B21}"/>
          </ac:spMkLst>
        </pc:spChg>
        <pc:spChg chg="add del">
          <ac:chgData name="Jackson Draper" userId="7171e3ee215f4da3" providerId="LiveId" clId="{53087033-B35A-4C92-8217-91E969FB223D}" dt="2018-12-04T03:00:23.980" v="1227" actId="26606"/>
          <ac:spMkLst>
            <pc:docMk/>
            <pc:sldMk cId="2008679585" sldId="272"/>
            <ac:spMk id="23" creationId="{87BD1F4E-A66D-4C06-86DA-8D56CA7A3B41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24" creationId="{1F9D6ACB-2FF4-49F9-978A-E0D5327FC635}"/>
          </ac:spMkLst>
        </pc:spChg>
        <pc:spChg chg="add del">
          <ac:chgData name="Jackson Draper" userId="7171e3ee215f4da3" providerId="LiveId" clId="{53087033-B35A-4C92-8217-91E969FB223D}" dt="2018-12-04T03:00:19.651" v="1221" actId="26606"/>
          <ac:spMkLst>
            <pc:docMk/>
            <pc:sldMk cId="2008679585" sldId="272"/>
            <ac:spMk id="26" creationId="{142BFA2A-77A0-4F60-A32A-685681C84889}"/>
          </ac:spMkLst>
        </pc:spChg>
        <pc:spChg chg="add del">
          <ac:chgData name="Jackson Draper" userId="7171e3ee215f4da3" providerId="LiveId" clId="{53087033-B35A-4C92-8217-91E969FB223D}" dt="2018-12-04T03:00:20.989" v="1223" actId="26606"/>
          <ac:spMkLst>
            <pc:docMk/>
            <pc:sldMk cId="2008679585" sldId="272"/>
            <ac:spMk id="28" creationId="{9F4444CE-BC8D-4D61-B303-4C05614E62AB}"/>
          </ac:spMkLst>
        </pc:spChg>
        <pc:spChg chg="add del">
          <ac:chgData name="Jackson Draper" userId="7171e3ee215f4da3" providerId="LiveId" clId="{53087033-B35A-4C92-8217-91E969FB223D}" dt="2018-12-04T03:00:20.989" v="1223" actId="26606"/>
          <ac:spMkLst>
            <pc:docMk/>
            <pc:sldMk cId="2008679585" sldId="272"/>
            <ac:spMk id="29" creationId="{73772B81-181F-48B7-8826-4D9686D15DF5}"/>
          </ac:spMkLst>
        </pc:spChg>
        <pc:spChg chg="add del">
          <ac:chgData name="Jackson Draper" userId="7171e3ee215f4da3" providerId="LiveId" clId="{53087033-B35A-4C92-8217-91E969FB223D}" dt="2018-12-04T03:00:20.989" v="1223" actId="26606"/>
          <ac:spMkLst>
            <pc:docMk/>
            <pc:sldMk cId="2008679585" sldId="272"/>
            <ac:spMk id="30" creationId="{B2205F6E-03C6-4E92-877C-E2482F6599AA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2" creationId="{A65AC7D1-EAA9-48F5-B509-60A7F50BF703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3" creationId="{D6320AF9-619A-4175-865B-5663E1AEF4C5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6" creationId="{7E018740-5C2B-4A41-AC1A-7E68D1EC1954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7" creationId="{166F75A4-C475-4941-8EE2-B80A06A2C1BB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8" creationId="{A032553A-72E8-4B0D-8405-FF9771C9AF05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39" creationId="{765800AC-C3B9-498E-87BC-29FAE4C76B21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40" creationId="{1F9D6ACB-2FF4-49F9-978A-E0D5327FC635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41" creationId="{142BFA2A-77A0-4F60-A32A-685681C84889}"/>
          </ac:spMkLst>
        </pc:spChg>
        <pc:spChg chg="add del">
          <ac:chgData name="Jackson Draper" userId="7171e3ee215f4da3" providerId="LiveId" clId="{53087033-B35A-4C92-8217-91E969FB223D}" dt="2018-12-04T03:00:22.056" v="1225" actId="26606"/>
          <ac:spMkLst>
            <pc:docMk/>
            <pc:sldMk cId="2008679585" sldId="272"/>
            <ac:spMk id="42" creationId="{3382C7EA-2222-4145-AF9A-3A3031207568}"/>
          </ac:spMkLst>
        </pc:spChg>
        <pc:spChg chg="add del">
          <ac:chgData name="Jackson Draper" userId="7171e3ee215f4da3" providerId="LiveId" clId="{53087033-B35A-4C92-8217-91E969FB223D}" dt="2018-12-04T03:00:23.980" v="1227" actId="26606"/>
          <ac:spMkLst>
            <pc:docMk/>
            <pc:sldMk cId="2008679585" sldId="272"/>
            <ac:spMk id="44" creationId="{655AE6B0-AC9E-4167-806F-E9DB135FC46B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2" creationId="{A65AC7D1-EAA9-48F5-B509-60A7F50BF703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3" creationId="{D6320AF9-619A-4175-865B-5663E1AEF4C5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6" creationId="{7E018740-5C2B-4A41-AC1A-7E68D1EC1954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7" creationId="{166F75A4-C475-4941-8EE2-B80A06A2C1BB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8" creationId="{A032553A-72E8-4B0D-8405-FF9771C9AF05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59" creationId="{765800AC-C3B9-498E-87BC-29FAE4C76B21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60" creationId="{1F9D6ACB-2FF4-49F9-978A-E0D5327FC635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61" creationId="{142BFA2A-77A0-4F60-A32A-685681C84889}"/>
          </ac:spMkLst>
        </pc:spChg>
        <pc:spChg chg="add del">
          <ac:chgData name="Jackson Draper" userId="7171e3ee215f4da3" providerId="LiveId" clId="{53087033-B35A-4C92-8217-91E969FB223D}" dt="2018-12-04T03:00:48.322" v="1229" actId="26606"/>
          <ac:spMkLst>
            <pc:docMk/>
            <pc:sldMk cId="2008679585" sldId="272"/>
            <ac:spMk id="62" creationId="{3382C7EA-2222-4145-AF9A-3A3031207568}"/>
          </ac:spMkLst>
        </pc:spChg>
        <pc:grpChg chg="add del">
          <ac:chgData name="Jackson Draper" userId="7171e3ee215f4da3" providerId="LiveId" clId="{53087033-B35A-4C92-8217-91E969FB223D}" dt="2018-12-04T03:00:23.980" v="1227" actId="26606"/>
          <ac:grpSpMkLst>
            <pc:docMk/>
            <pc:sldMk cId="2008679585" sldId="272"/>
            <ac:grpSpMk id="45" creationId="{3523416A-383B-4FDC-B4C9-D8EDDFE9C043}"/>
          </ac:grpSpMkLst>
        </pc:grpChg>
        <pc:graphicFrameChg chg="add del">
          <ac:chgData name="Jackson Draper" userId="7171e3ee215f4da3" providerId="LiveId" clId="{53087033-B35A-4C92-8217-91E969FB223D}" dt="2018-12-04T03:00:20.989" v="1223" actId="26606"/>
          <ac:graphicFrameMkLst>
            <pc:docMk/>
            <pc:sldMk cId="2008679585" sldId="272"/>
            <ac:graphicFrameMk id="5" creationId="{438372B5-D1A5-4B4F-9260-6039F1393B4F}"/>
          </ac:graphicFrameMkLst>
        </pc:graphicFrameChg>
        <pc:graphicFrameChg chg="add del">
          <ac:chgData name="Jackson Draper" userId="7171e3ee215f4da3" providerId="LiveId" clId="{53087033-B35A-4C92-8217-91E969FB223D}" dt="2018-12-04T03:00:23.980" v="1227" actId="26606"/>
          <ac:graphicFrameMkLst>
            <pc:docMk/>
            <pc:sldMk cId="2008679585" sldId="272"/>
            <ac:graphicFrameMk id="50" creationId="{582372EF-3970-427E-A479-EF324D1A263E}"/>
          </ac:graphicFrameMkLst>
        </pc:graphicFrameChg>
        <pc:cxnChg chg="add del">
          <ac:chgData name="Jackson Draper" userId="7171e3ee215f4da3" providerId="LiveId" clId="{53087033-B35A-4C92-8217-91E969FB223D}" dt="2018-12-04T03:00:19.651" v="1221" actId="26606"/>
          <ac:cxnSpMkLst>
            <pc:docMk/>
            <pc:sldMk cId="2008679585" sldId="272"/>
            <ac:cxnSpMk id="12" creationId="{063B6EC6-D752-4EE7-908B-F8F19E8C7FEA}"/>
          </ac:cxnSpMkLst>
        </pc:cxnChg>
        <pc:cxnChg chg="add del">
          <ac:chgData name="Jackson Draper" userId="7171e3ee215f4da3" providerId="LiveId" clId="{53087033-B35A-4C92-8217-91E969FB223D}" dt="2018-12-04T03:00:19.651" v="1221" actId="26606"/>
          <ac:cxnSpMkLst>
            <pc:docMk/>
            <pc:sldMk cId="2008679585" sldId="272"/>
            <ac:cxnSpMk id="14" creationId="{EFECD4E8-AD3E-4228-82A2-9461958EA94D}"/>
          </ac:cxnSpMkLst>
        </pc:cxnChg>
        <pc:cxnChg chg="add del">
          <ac:chgData name="Jackson Draper" userId="7171e3ee215f4da3" providerId="LiveId" clId="{53087033-B35A-4C92-8217-91E969FB223D}" dt="2018-12-04T03:00:22.056" v="1225" actId="26606"/>
          <ac:cxnSpMkLst>
            <pc:docMk/>
            <pc:sldMk cId="2008679585" sldId="272"/>
            <ac:cxnSpMk id="34" creationId="{063B6EC6-D752-4EE7-908B-F8F19E8C7FEA}"/>
          </ac:cxnSpMkLst>
        </pc:cxnChg>
        <pc:cxnChg chg="add del">
          <ac:chgData name="Jackson Draper" userId="7171e3ee215f4da3" providerId="LiveId" clId="{53087033-B35A-4C92-8217-91E969FB223D}" dt="2018-12-04T03:00:22.056" v="1225" actId="26606"/>
          <ac:cxnSpMkLst>
            <pc:docMk/>
            <pc:sldMk cId="2008679585" sldId="272"/>
            <ac:cxnSpMk id="35" creationId="{EFECD4E8-AD3E-4228-82A2-9461958EA94D}"/>
          </ac:cxnSpMkLst>
        </pc:cxnChg>
        <pc:cxnChg chg="add del">
          <ac:chgData name="Jackson Draper" userId="7171e3ee215f4da3" providerId="LiveId" clId="{53087033-B35A-4C92-8217-91E969FB223D}" dt="2018-12-04T03:00:48.322" v="1229" actId="26606"/>
          <ac:cxnSpMkLst>
            <pc:docMk/>
            <pc:sldMk cId="2008679585" sldId="272"/>
            <ac:cxnSpMk id="54" creationId="{063B6EC6-D752-4EE7-908B-F8F19E8C7FEA}"/>
          </ac:cxnSpMkLst>
        </pc:cxnChg>
        <pc:cxnChg chg="add del">
          <ac:chgData name="Jackson Draper" userId="7171e3ee215f4da3" providerId="LiveId" clId="{53087033-B35A-4C92-8217-91E969FB223D}" dt="2018-12-04T03:00:48.322" v="1229" actId="26606"/>
          <ac:cxnSpMkLst>
            <pc:docMk/>
            <pc:sldMk cId="2008679585" sldId="272"/>
            <ac:cxnSpMk id="55" creationId="{EFECD4E8-AD3E-4228-82A2-9461958EA94D}"/>
          </ac:cxnSpMkLst>
        </pc:cxnChg>
      </pc:sldChg>
      <pc:sldChg chg="addSp delSp modSp add">
        <pc:chgData name="Jackson Draper" userId="7171e3ee215f4da3" providerId="LiveId" clId="{53087033-B35A-4C92-8217-91E969FB223D}" dt="2018-12-04T20:20:00.892" v="1353" actId="1036"/>
        <pc:sldMkLst>
          <pc:docMk/>
          <pc:sldMk cId="1773547407" sldId="273"/>
        </pc:sldMkLst>
        <pc:spChg chg="mod">
          <ac:chgData name="Jackson Draper" userId="7171e3ee215f4da3" providerId="LiveId" clId="{53087033-B35A-4C92-8217-91E969FB223D}" dt="2018-12-04T03:09:14.949" v="1342" actId="20577"/>
          <ac:spMkLst>
            <pc:docMk/>
            <pc:sldMk cId="1773547407" sldId="273"/>
            <ac:spMk id="2" creationId="{05D094B1-91F0-46AE-AC27-C36F6460BEAE}"/>
          </ac:spMkLst>
        </pc:spChg>
        <pc:spChg chg="del">
          <ac:chgData name="Jackson Draper" userId="7171e3ee215f4da3" providerId="LiveId" clId="{53087033-B35A-4C92-8217-91E969FB223D}" dt="2018-12-04T03:08:39.134" v="1318" actId="931"/>
          <ac:spMkLst>
            <pc:docMk/>
            <pc:sldMk cId="1773547407" sldId="273"/>
            <ac:spMk id="3" creationId="{0867DEB3-6B95-422E-A279-5DA093CE5C3A}"/>
          </ac:spMkLst>
        </pc:spChg>
        <pc:picChg chg="add mod ord">
          <ac:chgData name="Jackson Draper" userId="7171e3ee215f4da3" providerId="LiveId" clId="{53087033-B35A-4C92-8217-91E969FB223D}" dt="2018-12-04T20:20:00.892" v="1353" actId="1036"/>
          <ac:picMkLst>
            <pc:docMk/>
            <pc:sldMk cId="1773547407" sldId="273"/>
            <ac:picMk id="5" creationId="{B1364C27-7A39-4EEC-83F5-89EF94139D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8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45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961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2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8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7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9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4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21BB6-8EF1-4661-A0C0-E62105506BCF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91CA73-CA18-41F5-8A86-ADD67BCA6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5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432BA-A98C-407E-B572-69882F43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7" y="831742"/>
            <a:ext cx="8533900" cy="2849671"/>
          </a:xfrm>
        </p:spPr>
        <p:txBody>
          <a:bodyPr>
            <a:normAutofit/>
          </a:bodyPr>
          <a:lstStyle/>
          <a:p>
            <a:pPr algn="l"/>
            <a:r>
              <a:rPr lang="en-US" sz="5000" dirty="0" err="1">
                <a:solidFill>
                  <a:srgbClr val="FFFFFF"/>
                </a:solidFill>
                <a:latin typeface="Arial Black" panose="020B0A04020102020204" pitchFamily="34" charset="0"/>
              </a:rPr>
              <a:t>Recipe_Manager</a:t>
            </a:r>
            <a:endParaRPr lang="en-US" sz="50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F0761-DDA0-48E3-B9EA-04CBF608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Forked from RedTiger26’s “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foodmanager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”</a:t>
            </a:r>
          </a:p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New coding done by: Jackson Draper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7BD3-2BF0-400C-B9A7-B41228ED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7B9E50-0E2B-4A1A-88C7-1B8014F38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4458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17CD0F-5028-4CCF-98B9-486D39372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6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59B35-716C-404C-9151-1A9454C5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4" y="542925"/>
            <a:ext cx="8596668" cy="1320800"/>
          </a:xfrm>
        </p:spPr>
        <p:txBody>
          <a:bodyPr>
            <a:normAutofit/>
          </a:bodyPr>
          <a:lstStyle/>
          <a:p>
            <a:r>
              <a:rPr lang="en-US" sz="3300" dirty="0"/>
              <a:t>Migrated all required code into my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99912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EAA1-A8CB-43C8-A86D-1884C6C3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38C935-562C-46DB-B7E1-EC8BFC48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6352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153E-A9E1-4FC6-84FE-5FD67949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FB8BE6C-191C-4150-8131-E67FADE5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" y="0"/>
            <a:ext cx="12190499" cy="6858000"/>
          </a:xfrm>
        </p:spPr>
      </p:pic>
    </p:spTree>
    <p:extLst>
      <p:ext uri="{BB962C8B-B14F-4D97-AF65-F5344CB8AC3E}">
        <p14:creationId xmlns:p14="http://schemas.microsoft.com/office/powerpoint/2010/main" val="425877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9330-FD40-48EC-AA9A-518241E0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Goals:</a:t>
            </a:r>
            <a:br>
              <a:rPr lang="en-US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C7EA-2222-4145-AF9A-3A303120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Near-Future:</a:t>
            </a:r>
          </a:p>
          <a:p>
            <a:pPr lvl="1"/>
            <a:r>
              <a:rPr lang="en-US" dirty="0"/>
              <a:t>Add HTML files for all recipes</a:t>
            </a:r>
          </a:p>
          <a:p>
            <a:pPr lvl="2"/>
            <a:r>
              <a:rPr lang="en-US" dirty="0"/>
              <a:t>Including pictures of food, instructions, etc..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Beyond this year:</a:t>
            </a:r>
          </a:p>
          <a:p>
            <a:pPr lvl="1"/>
            <a:r>
              <a:rPr lang="en-US" dirty="0"/>
              <a:t>Create image recognition</a:t>
            </a:r>
          </a:p>
          <a:p>
            <a:pPr lvl="2"/>
            <a:r>
              <a:rPr lang="en-US" dirty="0"/>
              <a:t>Taking photos of food in your pantry and generate recipes based on it</a:t>
            </a:r>
          </a:p>
          <a:p>
            <a:pPr lvl="1"/>
            <a:r>
              <a:rPr lang="en-US" dirty="0"/>
              <a:t>Have a user base adding recipes to the database for others to use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67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83DE4-1A23-4535-992E-C9489E5A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3FEDAC7-102F-493B-880D-EEFB2813D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" y="8111"/>
            <a:ext cx="12177577" cy="684988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EF6536-3305-4080-9978-9B99BD4AF334}"/>
              </a:ext>
            </a:extLst>
          </p:cNvPr>
          <p:cNvSpPr txBox="1"/>
          <p:nvPr/>
        </p:nvSpPr>
        <p:spPr>
          <a:xfrm>
            <a:off x="3324630" y="3781886"/>
            <a:ext cx="6644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Original README Instructions…</a:t>
            </a:r>
          </a:p>
        </p:txBody>
      </p:sp>
    </p:spTree>
    <p:extLst>
      <p:ext uri="{BB962C8B-B14F-4D97-AF65-F5344CB8AC3E}">
        <p14:creationId xmlns:p14="http://schemas.microsoft.com/office/powerpoint/2010/main" val="1029160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364C27-7A39-4EEC-83F5-89EF9413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68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094B1-91F0-46AE-AC27-C36F6460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1381125"/>
            <a:ext cx="8596668" cy="1320800"/>
          </a:xfrm>
        </p:spPr>
        <p:txBody>
          <a:bodyPr/>
          <a:lstStyle/>
          <a:p>
            <a:r>
              <a:rPr lang="en-US" dirty="0"/>
              <a:t>Updated </a:t>
            </a:r>
            <a:br>
              <a:rPr lang="en-US" dirty="0"/>
            </a:br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17735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71953D-AD07-4FB5-85BB-D3790AFEE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3876"/>
            <a:ext cx="12203024" cy="73118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25FA8-5236-4C71-8559-382CD21C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784" y="819150"/>
            <a:ext cx="8596668" cy="1320800"/>
          </a:xfrm>
        </p:spPr>
        <p:txBody>
          <a:bodyPr/>
          <a:lstStyle/>
          <a:p>
            <a:r>
              <a:rPr lang="en-US" dirty="0"/>
              <a:t>Navigated to Project Folder </a:t>
            </a:r>
          </a:p>
        </p:txBody>
      </p:sp>
    </p:spTree>
    <p:extLst>
      <p:ext uri="{BB962C8B-B14F-4D97-AF65-F5344CB8AC3E}">
        <p14:creationId xmlns:p14="http://schemas.microsoft.com/office/powerpoint/2010/main" val="41066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59D2C3-D9CC-4A3D-B9DC-422DBA91E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E2458-7352-43E9-840F-A6AA2F00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09" y="1085850"/>
            <a:ext cx="8596668" cy="1320800"/>
          </a:xfrm>
        </p:spPr>
        <p:txBody>
          <a:bodyPr/>
          <a:lstStyle/>
          <a:p>
            <a:r>
              <a:rPr lang="en-US"/>
              <a:t>Followed original README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9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231E1D-62AC-4C49-B967-043C371EE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7549"/>
            <a:ext cx="12501651" cy="75044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0B3B9-289D-4D3E-A644-A7E5B5A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484" y="666750"/>
            <a:ext cx="8596668" cy="1320800"/>
          </a:xfrm>
        </p:spPr>
        <p:txBody>
          <a:bodyPr>
            <a:normAutofit/>
          </a:bodyPr>
          <a:lstStyle/>
          <a:p>
            <a:r>
              <a:rPr lang="en-US" sz="2700" dirty="0"/>
              <a:t>Created a virtual environment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118242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174FF-4C06-4969-B6CA-9A0EBF682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B0016-6FF9-4F23-A698-96CC98CF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309" y="657225"/>
            <a:ext cx="8596668" cy="1320800"/>
          </a:xfrm>
        </p:spPr>
        <p:txBody>
          <a:bodyPr/>
          <a:lstStyle/>
          <a:p>
            <a:r>
              <a:rPr lang="en-US" dirty="0"/>
              <a:t>Activated the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37180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D8D079-C57F-49B9-813F-EDA4E9B3E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675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4AF5A-0B6E-4B59-8A1B-3D66CFF7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534" y="123825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US" sz="3900" dirty="0"/>
              <a:t>reated a dependency file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 What dependencies are </a:t>
            </a:r>
            <a:br>
              <a:rPr lang="en-US" dirty="0"/>
            </a:br>
            <a:r>
              <a:rPr lang="en-US" dirty="0"/>
              <a:t>			 required to run this </a:t>
            </a:r>
            <a:br>
              <a:rPr lang="en-US" dirty="0"/>
            </a:br>
            <a:r>
              <a:rPr lang="en-US" dirty="0"/>
              <a:t>			 application?</a:t>
            </a:r>
          </a:p>
        </p:txBody>
      </p:sp>
    </p:spTree>
    <p:extLst>
      <p:ext uri="{BB962C8B-B14F-4D97-AF65-F5344CB8AC3E}">
        <p14:creationId xmlns:p14="http://schemas.microsoft.com/office/powerpoint/2010/main" val="318905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D98A6C-3752-4F4A-8F41-F73156EBB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78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FBAF0-9C74-4568-A4E1-EE8EA53F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434" y="263526"/>
            <a:ext cx="8596668" cy="1320800"/>
          </a:xfrm>
        </p:spPr>
        <p:txBody>
          <a:bodyPr/>
          <a:lstStyle/>
          <a:p>
            <a:r>
              <a:rPr lang="en-US" dirty="0"/>
              <a:t>Automated Dependency file created</a:t>
            </a:r>
          </a:p>
        </p:txBody>
      </p:sp>
    </p:spTree>
    <p:extLst>
      <p:ext uri="{BB962C8B-B14F-4D97-AF65-F5344CB8AC3E}">
        <p14:creationId xmlns:p14="http://schemas.microsoft.com/office/powerpoint/2010/main" val="2171686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1150</TotalTime>
  <Words>110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Trebuchet MS</vt:lpstr>
      <vt:lpstr>Wingdings 3</vt:lpstr>
      <vt:lpstr>Facet</vt:lpstr>
      <vt:lpstr>Recipe_Manager</vt:lpstr>
      <vt:lpstr>PowerPoint Presentation</vt:lpstr>
      <vt:lpstr>Updated  README</vt:lpstr>
      <vt:lpstr>Navigated to Project Folder </vt:lpstr>
      <vt:lpstr>Followed original README instructions</vt:lpstr>
      <vt:lpstr>Created a virtual environment for this project</vt:lpstr>
      <vt:lpstr>Activated the Virtual Environment</vt:lpstr>
      <vt:lpstr>Created a dependency file         What dependencies are      required to run this      application?</vt:lpstr>
      <vt:lpstr>Automated Dependency file created</vt:lpstr>
      <vt:lpstr>PowerPoint Presentation</vt:lpstr>
      <vt:lpstr>Migrated all required code into my Virtual Environment</vt:lpstr>
      <vt:lpstr>PowerPoint Presentation</vt:lpstr>
      <vt:lpstr>PowerPoint Presentation</vt:lpstr>
      <vt:lpstr>Future Goals: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Recipe_Manager</dc:title>
  <dc:creator>Jackson Draper</dc:creator>
  <cp:lastModifiedBy>Jackson Draper</cp:lastModifiedBy>
  <cp:revision>1</cp:revision>
  <dcterms:created xsi:type="dcterms:W3CDTF">2018-11-28T17:34:06Z</dcterms:created>
  <dcterms:modified xsi:type="dcterms:W3CDTF">2018-12-04T20:46:27Z</dcterms:modified>
</cp:coreProperties>
</file>