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7"/>
  </p:notesMasterIdLst>
  <p:handoutMasterIdLst>
    <p:handoutMasterId r:id="rId8"/>
  </p:handoutMasterIdLst>
  <p:sldIdLst>
    <p:sldId id="257" r:id="rId2"/>
    <p:sldId id="258" r:id="rId3"/>
    <p:sldId id="259" r:id="rId4"/>
    <p:sldId id="260" r:id="rId5"/>
    <p:sldId id="262" r:id="rId6"/>
  </p:sldIdLst>
  <p:sldSz cx="12192000" cy="6858000"/>
  <p:notesSz cx="6858000" cy="9144000"/>
  <p:embeddedFontLst>
    <p:embeddedFont>
      <p:font typeface="Acumin Pro" panose="020B0604020202020204" charset="0"/>
      <p:regular r:id="rId9"/>
      <p:bold r:id="rId10"/>
      <p:italic r:id="rId11"/>
      <p:boldItalic r:id="rId12"/>
    </p:embeddedFont>
    <p:embeddedFont>
      <p:font typeface="Acumin Pro ExtraCondensed" panose="020B0604020202020204" charset="0"/>
      <p:regular r:id="rId13"/>
      <p:bold r:id="rId14"/>
      <p:italic r:id="rId15"/>
      <p:boldItalic r:id="rId16"/>
    </p:embeddedFont>
    <p:embeddedFont>
      <p:font typeface="Acumin Pro ExtraCondensed Smbd" panose="020B0604020202020204" charset="0"/>
      <p:regular r:id="rId17"/>
      <p:bold r:id="rId18"/>
      <p:italic r:id="rId19"/>
      <p:boldItalic r:id="rId20"/>
    </p:embeddedFont>
    <p:embeddedFont>
      <p:font typeface="Acumin Pro Medium" panose="020B0604020202020204" charset="0"/>
      <p:regular r:id="rId21"/>
      <p:italic r:id="rId22"/>
    </p:embeddedFont>
    <p:embeddedFont>
      <p:font typeface="Acumin Pro Semibold" panose="020B0604020202020204" charset="0"/>
      <p:regular r:id="rId23"/>
      <p:bold r:id="rId24"/>
      <p:italic r:id="rId25"/>
      <p:boldItalic r:id="rId26"/>
    </p:embeddedFont>
    <p:embeddedFont>
      <p:font typeface="Acumin Pro SemiCondensed"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United Sans Cd Md" charset="0"/>
      <p:regular r:id="rId35"/>
    </p:embeddedFont>
    <p:embeddedFont>
      <p:font typeface="United Sans Reg Medium" panose="020B0604020202020204" charset="0"/>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30"/>
    <p:restoredTop sz="86482"/>
  </p:normalViewPr>
  <p:slideViewPr>
    <p:cSldViewPr snapToGrid="0" snapToObjects="1">
      <p:cViewPr>
        <p:scale>
          <a:sx n="125" d="100"/>
          <a:sy n="125" d="100"/>
        </p:scale>
        <p:origin x="120"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69" d="100"/>
          <a:sy n="169"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9" Type="http://schemas.openxmlformats.org/officeDocument/2006/relationships/theme" Target="theme/theme1.xml"/><Relationship Id="rId21" Type="http://schemas.openxmlformats.org/officeDocument/2006/relationships/font" Target="fonts/font13.fntdata"/><Relationship Id="rId34" Type="http://schemas.openxmlformats.org/officeDocument/2006/relationships/font" Target="fonts/font26.fntdata"/><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font" Target="fonts/font2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font" Target="fonts/font2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36" Type="http://schemas.openxmlformats.org/officeDocument/2006/relationships/font" Target="fonts/font28.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35" Type="http://schemas.openxmlformats.org/officeDocument/2006/relationships/font" Target="fonts/font27.fntdata"/><Relationship Id="rId8"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414E82-ADCD-FD47-BF65-1CB77688E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D77275F-47EE-5D41-9AD1-87DB20B6D6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A56EDA-A6C4-4448-81DB-D569FC06E2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9A5776-8919-4545-841A-B3D7B8C234F7}" type="slidenum">
              <a:rPr lang="en-US" smtClean="0"/>
              <a:t>‹#›</a:t>
            </a:fld>
            <a:endParaRPr lang="en-US"/>
          </a:p>
        </p:txBody>
      </p:sp>
      <p:sp>
        <p:nvSpPr>
          <p:cNvPr id="6" name="Date Placeholder 5">
            <a:extLst>
              <a:ext uri="{FF2B5EF4-FFF2-40B4-BE49-F238E27FC236}">
                <a16:creationId xmlns:a16="http://schemas.microsoft.com/office/drawing/2014/main" id="{0C9F3C12-DCB7-CE45-91CF-EA40F829F7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61072-73DA-A04B-8A41-67DE4C728D5B}" type="datetimeFigureOut">
              <a:rPr lang="en-US" smtClean="0"/>
              <a:t>11/22/2021</a:t>
            </a:fld>
            <a:endParaRPr lang="en-US"/>
          </a:p>
        </p:txBody>
      </p:sp>
    </p:spTree>
    <p:extLst>
      <p:ext uri="{BB962C8B-B14F-4D97-AF65-F5344CB8AC3E}">
        <p14:creationId xmlns:p14="http://schemas.microsoft.com/office/powerpoint/2010/main" val="3823383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65683-8446-064B-AD30-47BA72480F7C}"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63BD6-9A76-3E42-9DF3-1D28BC75B5C8}" type="slidenum">
              <a:rPr lang="en-US" smtClean="0"/>
              <a:t>‹#›</a:t>
            </a:fld>
            <a:endParaRPr lang="en-US"/>
          </a:p>
        </p:txBody>
      </p:sp>
    </p:spTree>
    <p:extLst>
      <p:ext uri="{BB962C8B-B14F-4D97-AF65-F5344CB8AC3E}">
        <p14:creationId xmlns:p14="http://schemas.microsoft.com/office/powerpoint/2010/main" val="25706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1</a:t>
            </a:fld>
            <a:endParaRPr lang="en-US"/>
          </a:p>
        </p:txBody>
      </p:sp>
    </p:spTree>
    <p:extLst>
      <p:ext uri="{BB962C8B-B14F-4D97-AF65-F5344CB8AC3E}">
        <p14:creationId xmlns:p14="http://schemas.microsoft.com/office/powerpoint/2010/main" val="378508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2</a:t>
            </a:fld>
            <a:endParaRPr lang="en-US"/>
          </a:p>
        </p:txBody>
      </p:sp>
    </p:spTree>
    <p:extLst>
      <p:ext uri="{BB962C8B-B14F-4D97-AF65-F5344CB8AC3E}">
        <p14:creationId xmlns:p14="http://schemas.microsoft.com/office/powerpoint/2010/main" val="225081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3</a:t>
            </a:fld>
            <a:endParaRPr lang="en-US"/>
          </a:p>
        </p:txBody>
      </p:sp>
    </p:spTree>
    <p:extLst>
      <p:ext uri="{BB962C8B-B14F-4D97-AF65-F5344CB8AC3E}">
        <p14:creationId xmlns:p14="http://schemas.microsoft.com/office/powerpoint/2010/main" val="150635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C63BD6-9A76-3E42-9DF3-1D28BC75B5C8}" type="slidenum">
              <a:rPr lang="en-US" smtClean="0"/>
              <a:t>4</a:t>
            </a:fld>
            <a:endParaRPr lang="en-US"/>
          </a:p>
        </p:txBody>
      </p:sp>
    </p:spTree>
    <p:extLst>
      <p:ext uri="{BB962C8B-B14F-4D97-AF65-F5344CB8AC3E}">
        <p14:creationId xmlns:p14="http://schemas.microsoft.com/office/powerpoint/2010/main" val="4023572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63BD6-9A76-3E42-9DF3-1D28BC75B5C8}" type="slidenum">
              <a:rPr lang="en-US" smtClean="0"/>
              <a:t>5</a:t>
            </a:fld>
            <a:endParaRPr lang="en-US"/>
          </a:p>
        </p:txBody>
      </p:sp>
    </p:spTree>
    <p:extLst>
      <p:ext uri="{BB962C8B-B14F-4D97-AF65-F5344CB8AC3E}">
        <p14:creationId xmlns:p14="http://schemas.microsoft.com/office/powerpoint/2010/main" val="2559612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943100" y="1877220"/>
            <a:ext cx="6844439" cy="1661993"/>
          </a:xfrm>
          <a:prstGeom prst="rect">
            <a:avLst/>
          </a:prstGeom>
          <a:noFill/>
        </p:spPr>
        <p:txBody>
          <a:bodyPr wrap="square" lIns="0" tIns="0" rIns="0" bIns="0" rtlCol="0">
            <a:spAutoFit/>
          </a:bodyPr>
          <a:lstStyle/>
          <a:p>
            <a:r>
              <a:rPr lang="en-US" sz="1800" dirty="0">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943100" y="3846218"/>
            <a:ext cx="7225680" cy="505523"/>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5" y="6202177"/>
            <a:ext cx="1142268"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FD0EC21E-06D9-A343-B534-0EED0F3D39CB}"/>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12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43100" y="1626244"/>
            <a:ext cx="7911945" cy="1523494"/>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1950624" y="3990085"/>
            <a:ext cx="7096269" cy="336015"/>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04D9C8C3-4CD3-1F4C-AF0A-BF5AFE26D5D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12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043554"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7"/>
            <a:ext cx="7321993"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950849"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10136783" y="6202177"/>
            <a:ext cx="1037760"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11/22/2021</a:t>
            </a:fld>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06124"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6582C825-4FEC-5A48-9B54-CB57BA578C45}"/>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224" userDrawn="1">
          <p15:clr>
            <a:srgbClr val="FBAE40"/>
          </p15:clr>
        </p15:guide>
        <p15:guide id="8" pos="648" userDrawn="1">
          <p15:clr>
            <a:srgbClr val="FBAE40"/>
          </p15:clr>
        </p15:guide>
        <p15:guide id="9" pos="15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043553" y="442674"/>
            <a:ext cx="9234309"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043553" y="1345166"/>
            <a:ext cx="7288495"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943100"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803762" y="1920876"/>
            <a:ext cx="4837905" cy="2982913"/>
          </a:xfrm>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10049694" y="6202177"/>
            <a:ext cx="1124849"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11/22/2021</a:t>
            </a:fld>
            <a:endParaRPr lang="en-US" dirty="0"/>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3873"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64180C9E-2892-7548-B960-3D1CE051E46C}"/>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648" userDrawn="1">
          <p15:clr>
            <a:srgbClr val="FBAE40"/>
          </p15:clr>
        </p15:guide>
        <p15:guide id="8" pos="122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1035804" y="304800"/>
            <a:ext cx="3838891" cy="1004121"/>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Acumin Pro" panose="020B0504020202020204" pitchFamily="34" charset="77"/>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10032276" y="6202177"/>
            <a:ext cx="1142267"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9" name="Purdue CoBrand">
            <a:extLst>
              <a:ext uri="{FF2B5EF4-FFF2-40B4-BE49-F238E27FC236}">
                <a16:creationId xmlns:a16="http://schemas.microsoft.com/office/drawing/2014/main" id="{C7BA4D7C-899C-2245-BC23-40E41448240E}"/>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6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10154195" y="6202177"/>
            <a:ext cx="1020348"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BB10FEBB-3B7D-5F49-9DC4-A73430FD49F1}"/>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935351" y="1557666"/>
            <a:ext cx="7334529"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959575" y="2578488"/>
            <a:ext cx="6487002" cy="1024867"/>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9956800" y="0"/>
            <a:ext cx="2235200" cy="685800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10084526" y="6202177"/>
            <a:ext cx="1090017" cy="323968"/>
          </a:xfrm>
        </p:spPr>
        <p:txBody>
          <a:bodyPr/>
          <a:lstStyle>
            <a:lvl1pPr>
              <a:defRPr>
                <a:solidFill>
                  <a:schemeClr val="accent4">
                    <a:alpha val="70000"/>
                  </a:schemeClr>
                </a:solidFill>
              </a:defRPr>
            </a:lvl1pPr>
          </a:lstStyle>
          <a:p>
            <a:fld id="{049DC8E1-D369-0F48-9062-BB068AFD07CE}" type="datetime1">
              <a:rPr lang="en-US" smtClean="0"/>
              <a:pPr/>
              <a:t>11/22/2021</a:t>
            </a:fld>
            <a:endParaRPr lang="en-US" dirty="0"/>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11206124"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pic>
        <p:nvPicPr>
          <p:cNvPr id="10" name="Purdue CoBrand">
            <a:extLst>
              <a:ext uri="{FF2B5EF4-FFF2-40B4-BE49-F238E27FC236}">
                <a16:creationId xmlns:a16="http://schemas.microsoft.com/office/drawing/2014/main" id="{0709B18D-5E52-424F-A83E-CAFFEB92BFDA}"/>
              </a:ext>
            </a:extLst>
          </p:cNvPr>
          <p:cNvPicPr>
            <a:picLocks noChangeAspect="1"/>
          </p:cNvPicPr>
          <p:nvPr userDrawn="1"/>
        </p:nvPicPr>
        <p:blipFill>
          <a:blip r:embed="rId3"/>
          <a:stretch>
            <a:fillRect/>
          </a:stretch>
        </p:blipFill>
        <p:spPr>
          <a:xfrm>
            <a:off x="1071704" y="5981517"/>
            <a:ext cx="4349072" cy="460490"/>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guide id="8" pos="122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154195" y="6202177"/>
            <a:ext cx="1020348" cy="323968"/>
          </a:xfrm>
          <a:prstGeom prst="rect">
            <a:avLst/>
          </a:prstGeom>
        </p:spPr>
        <p:txBody>
          <a:bodyPr vert="horz" lIns="91440" tIns="45720" rIns="91440" bIns="45720" rtlCol="0" anchor="ctr"/>
          <a:lstStyle>
            <a:lvl1pPr algn="r">
              <a:defRPr sz="1000" b="0" i="0">
                <a:solidFill>
                  <a:schemeClr val="bg1">
                    <a:alpha val="70000"/>
                  </a:schemeClr>
                </a:solidFill>
                <a:latin typeface="Acumin Pro" panose="020B0504020202020204" pitchFamily="34" charset="77"/>
              </a:defRPr>
            </a:lvl1pPr>
          </a:lstStyle>
          <a:p>
            <a:fld id="{E0C8DACD-4E35-4E4C-AC75-C3DE50F04E7E}" type="datetime1">
              <a:rPr lang="en-US" smtClean="0"/>
              <a:pPr/>
              <a:t>11/22/2021</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129911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dirty="0"/>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11200667" y="6270568"/>
            <a:ext cx="0" cy="160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C6DAED2-C73D-2443-84E6-FD89A1066655}"/>
              </a:ext>
            </a:extLst>
          </p:cNvPr>
          <p:cNvSpPr>
            <a:spLocks noGrp="1"/>
          </p:cNvSpPr>
          <p:nvPr>
            <p:ph type="ctrTitle"/>
          </p:nvPr>
        </p:nvSpPr>
        <p:spPr>
          <a:xfrm>
            <a:off x="1943100" y="1626244"/>
            <a:ext cx="7911945" cy="1523494"/>
          </a:xfrm>
        </p:spPr>
        <p:txBody>
          <a:bodyPr/>
          <a:lstStyle/>
          <a:p>
            <a:r>
              <a:rPr lang="en-US" dirty="0"/>
              <a:t>Title Slide </a:t>
            </a:r>
            <a:r>
              <a:rPr lang="en-US" dirty="0" err="1"/>
              <a:t>Acumin</a:t>
            </a:r>
            <a:r>
              <a:rPr lang="en-US" dirty="0"/>
              <a:t> Pro Extra Cond Bold Italic 60</a:t>
            </a:r>
          </a:p>
        </p:txBody>
      </p:sp>
      <p:sp>
        <p:nvSpPr>
          <p:cNvPr id="3" name="Subtitle">
            <a:extLst>
              <a:ext uri="{FF2B5EF4-FFF2-40B4-BE49-F238E27FC236}">
                <a16:creationId xmlns:a16="http://schemas.microsoft.com/office/drawing/2014/main" id="{4021E30B-3F73-3D4B-B22E-DFCD13F0982C}"/>
              </a:ext>
            </a:extLst>
          </p:cNvPr>
          <p:cNvSpPr>
            <a:spLocks noGrp="1"/>
          </p:cNvSpPr>
          <p:nvPr>
            <p:ph type="subTitle" idx="1"/>
          </p:nvPr>
        </p:nvSpPr>
        <p:spPr>
          <a:xfrm>
            <a:off x="1950624" y="3990085"/>
            <a:ext cx="7096269" cy="338554"/>
          </a:xfrm>
        </p:spPr>
        <p:txBody>
          <a:bodyPr/>
          <a:lstStyle/>
          <a:p>
            <a:r>
              <a:rPr lang="en-US" dirty="0"/>
              <a:t>Subtitle </a:t>
            </a:r>
            <a:r>
              <a:rPr lang="en-US" dirty="0" err="1"/>
              <a:t>Acumin</a:t>
            </a:r>
            <a:r>
              <a:rPr lang="en-US" dirty="0"/>
              <a:t> Pro Semi Cond Bold 22 </a:t>
            </a:r>
            <a:r>
              <a:rPr lang="en-US" dirty="0" err="1"/>
              <a:t>pt</a:t>
            </a:r>
            <a:endParaRPr lang="en-US" dirty="0"/>
          </a:p>
        </p:txBody>
      </p:sp>
      <p:sp>
        <p:nvSpPr>
          <p:cNvPr id="4" name="Date">
            <a:extLst>
              <a:ext uri="{FF2B5EF4-FFF2-40B4-BE49-F238E27FC236}">
                <a16:creationId xmlns:a16="http://schemas.microsoft.com/office/drawing/2014/main" id="{4EEC893F-2E6E-8648-8011-345CAE3441CC}"/>
              </a:ext>
            </a:extLst>
          </p:cNvPr>
          <p:cNvSpPr>
            <a:spLocks noGrp="1"/>
          </p:cNvSpPr>
          <p:nvPr>
            <p:ph type="dt" sz="half" idx="10"/>
          </p:nvPr>
        </p:nvSpPr>
        <p:spPr/>
        <p:txBody>
          <a:bodyPr/>
          <a:lstStyle/>
          <a:p>
            <a:fld id="{049DC8E1-D369-0F48-9062-BB068AFD07CE}" type="datetime1">
              <a:rPr lang="en-US" smtClean="0"/>
              <a:pPr/>
              <a:t>11/22/2021</a:t>
            </a:fld>
            <a:endParaRPr lang="en-US" dirty="0"/>
          </a:p>
        </p:txBody>
      </p:sp>
      <p:sp>
        <p:nvSpPr>
          <p:cNvPr id="5" name="Slide Number">
            <a:extLst>
              <a:ext uri="{FF2B5EF4-FFF2-40B4-BE49-F238E27FC236}">
                <a16:creationId xmlns:a16="http://schemas.microsoft.com/office/drawing/2014/main" id="{BC6C36F4-D49A-904E-968D-C3A9784ABFE4}"/>
              </a:ext>
            </a:extLst>
          </p:cNvPr>
          <p:cNvSpPr>
            <a:spLocks noGrp="1"/>
          </p:cNvSpPr>
          <p:nvPr>
            <p:ph type="sldNum" sz="quarter" idx="12"/>
          </p:nvPr>
        </p:nvSpPr>
        <p:spPr>
          <a:xfrm>
            <a:off x="11213873" y="6181281"/>
            <a:ext cx="487680" cy="365760"/>
          </a:xfrm>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6474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57B785B-7419-6444-8F7C-456DADFC9CDE}"/>
              </a:ext>
            </a:extLst>
          </p:cNvPr>
          <p:cNvSpPr>
            <a:spLocks noGrp="1"/>
          </p:cNvSpPr>
          <p:nvPr>
            <p:ph type="ctrTitle"/>
          </p:nvPr>
        </p:nvSpPr>
        <p:spPr/>
        <p:txBody>
          <a:bodyPr/>
          <a:lstStyle/>
          <a:p>
            <a:r>
              <a:rPr lang="en-US" dirty="0"/>
              <a:t>Title </a:t>
            </a:r>
            <a:r>
              <a:rPr lang="en-US" dirty="0" err="1"/>
              <a:t>Acumin</a:t>
            </a:r>
            <a:r>
              <a:rPr lang="en-US" dirty="0"/>
              <a:t> Pro Extra Cond Bold Italic 36 </a:t>
            </a:r>
            <a:r>
              <a:rPr lang="en-US" dirty="0" err="1"/>
              <a:t>pt</a:t>
            </a:r>
            <a:endParaRPr lang="en-US" dirty="0"/>
          </a:p>
        </p:txBody>
      </p:sp>
      <p:sp>
        <p:nvSpPr>
          <p:cNvPr id="3" name="Subtitle">
            <a:extLst>
              <a:ext uri="{FF2B5EF4-FFF2-40B4-BE49-F238E27FC236}">
                <a16:creationId xmlns:a16="http://schemas.microsoft.com/office/drawing/2014/main" id="{9A551606-6DE1-BD45-B8A4-1DCA2AC5D6EC}"/>
              </a:ext>
            </a:extLst>
          </p:cNvPr>
          <p:cNvSpPr>
            <a:spLocks noGrp="1"/>
          </p:cNvSpPr>
          <p:nvPr>
            <p:ph type="subTitle" idx="1"/>
          </p:nvPr>
        </p:nvSpPr>
        <p:spPr>
          <a:xfrm>
            <a:off x="1043553" y="1345167"/>
            <a:ext cx="7321993"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1D37C11B-143A-F242-BB46-7995C2A2FD98}"/>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Date">
            <a:extLst>
              <a:ext uri="{FF2B5EF4-FFF2-40B4-BE49-F238E27FC236}">
                <a16:creationId xmlns:a16="http://schemas.microsoft.com/office/drawing/2014/main" id="{A89144A8-6334-C146-B40F-BF5885E42CD8}"/>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6" name="Slide Number">
            <a:extLst>
              <a:ext uri="{FF2B5EF4-FFF2-40B4-BE49-F238E27FC236}">
                <a16:creationId xmlns:a16="http://schemas.microsoft.com/office/drawing/2014/main" id="{F12AC305-62D1-0B42-86B3-CE1813F5523B}"/>
              </a:ext>
            </a:extLst>
          </p:cNvPr>
          <p:cNvSpPr>
            <a:spLocks noGrp="1"/>
          </p:cNvSpPr>
          <p:nvPr>
            <p:ph type="sldNum" sz="quarter" idx="4"/>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62382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CA2D7D9-A500-2A47-82CF-D26789F6ABE1}"/>
              </a:ext>
            </a:extLst>
          </p:cNvPr>
          <p:cNvSpPr>
            <a:spLocks noGrp="1"/>
          </p:cNvSpPr>
          <p:nvPr>
            <p:ph type="ctrTitle"/>
          </p:nvPr>
        </p:nvSpPr>
        <p:spPr/>
        <p:txBody>
          <a:bodyPr/>
          <a:lstStyle/>
          <a:p>
            <a:r>
              <a:rPr lang="en-US" dirty="0"/>
              <a:t>Title </a:t>
            </a:r>
            <a:r>
              <a:rPr lang="en-US" dirty="0" err="1"/>
              <a:t>Acumin</a:t>
            </a:r>
            <a:r>
              <a:rPr lang="en-US" dirty="0"/>
              <a:t> Pro Extra Cond Bold Italic 36 </a:t>
            </a:r>
            <a:r>
              <a:rPr lang="en-US" dirty="0" err="1"/>
              <a:t>pt</a:t>
            </a:r>
            <a:endParaRPr lang="en-US" dirty="0"/>
          </a:p>
        </p:txBody>
      </p:sp>
      <p:sp>
        <p:nvSpPr>
          <p:cNvPr id="3" name="Subtitle">
            <a:extLst>
              <a:ext uri="{FF2B5EF4-FFF2-40B4-BE49-F238E27FC236}">
                <a16:creationId xmlns:a16="http://schemas.microsoft.com/office/drawing/2014/main" id="{6A848514-8C09-474A-92D2-7BDFD34F716F}"/>
              </a:ext>
            </a:extLst>
          </p:cNvPr>
          <p:cNvSpPr>
            <a:spLocks noGrp="1"/>
          </p:cNvSpPr>
          <p:nvPr>
            <p:ph type="subTitle" idx="1"/>
          </p:nvPr>
        </p:nvSpPr>
        <p:spPr>
          <a:xfrm>
            <a:off x="1043553" y="1345166"/>
            <a:ext cx="7288495" cy="338554"/>
          </a:xfrm>
        </p:spPr>
        <p:txBody>
          <a:bodyPr/>
          <a:lstStyle/>
          <a:p>
            <a:r>
              <a:rPr lang="en-US" dirty="0"/>
              <a:t>Subhead </a:t>
            </a:r>
            <a:r>
              <a:rPr lang="en-US" dirty="0" err="1"/>
              <a:t>Acumin</a:t>
            </a:r>
            <a:r>
              <a:rPr lang="en-US" dirty="0"/>
              <a:t> Pro Semi Cond Bold 22 </a:t>
            </a:r>
            <a:r>
              <a:rPr lang="en-US" dirty="0" err="1"/>
              <a:t>pt</a:t>
            </a:r>
            <a:endParaRPr lang="en-US" dirty="0"/>
          </a:p>
        </p:txBody>
      </p:sp>
      <p:sp>
        <p:nvSpPr>
          <p:cNvPr id="4" name="Body Text">
            <a:extLst>
              <a:ext uri="{FF2B5EF4-FFF2-40B4-BE49-F238E27FC236}">
                <a16:creationId xmlns:a16="http://schemas.microsoft.com/office/drawing/2014/main" id="{DC145CD9-0814-B14D-AC00-49E2D2CE7D96}"/>
              </a:ext>
            </a:extLst>
          </p:cNvPr>
          <p:cNvSpPr>
            <a:spLocks noGrp="1"/>
          </p:cNvSpPr>
          <p:nvPr>
            <p:ph type="body" sz="quarter" idx="14"/>
          </p:nvPr>
        </p:nvSpPr>
        <p:spPr/>
        <p:txBody>
          <a:body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lvl="0">
              <a:defRPr/>
            </a:pPr>
            <a:r>
              <a:rPr lang="en-US" dirty="0"/>
              <a:t>Bulleted copy. </a:t>
            </a:r>
            <a:r>
              <a:rPr lang="en-US" dirty="0" err="1"/>
              <a:t>Acumin</a:t>
            </a:r>
            <a:r>
              <a:rPr lang="en-US" dirty="0"/>
              <a:t> Pro Reg 18 pt. Keep it short with bite-size chunks of information.</a:t>
            </a:r>
          </a:p>
        </p:txBody>
      </p:sp>
      <p:sp>
        <p:nvSpPr>
          <p:cNvPr id="5" name="Picture or Chart">
            <a:extLst>
              <a:ext uri="{FF2B5EF4-FFF2-40B4-BE49-F238E27FC236}">
                <a16:creationId xmlns:a16="http://schemas.microsoft.com/office/drawing/2014/main" id="{70C0FC20-65BB-B945-B2BE-73D28F4D84FF}"/>
              </a:ext>
            </a:extLst>
          </p:cNvPr>
          <p:cNvSpPr>
            <a:spLocks noGrp="1"/>
          </p:cNvSpPr>
          <p:nvPr>
            <p:ph sz="quarter" idx="13"/>
          </p:nvPr>
        </p:nvSpPr>
        <p:spPr>
          <a:xfrm>
            <a:off x="6912244" y="1920876"/>
            <a:ext cx="4591333" cy="2982913"/>
          </a:xfrm>
        </p:spPr>
        <p:txBody>
          <a:bodyPr/>
          <a:lstStyle/>
          <a:p>
            <a:endParaRPr lang="en-US" dirty="0"/>
          </a:p>
        </p:txBody>
      </p:sp>
      <p:sp>
        <p:nvSpPr>
          <p:cNvPr id="6" name="Date">
            <a:extLst>
              <a:ext uri="{FF2B5EF4-FFF2-40B4-BE49-F238E27FC236}">
                <a16:creationId xmlns:a16="http://schemas.microsoft.com/office/drawing/2014/main" id="{21019431-9B99-5843-A9A4-0370000D39E2}"/>
              </a:ext>
            </a:extLst>
          </p:cNvPr>
          <p:cNvSpPr>
            <a:spLocks noGrp="1"/>
          </p:cNvSpPr>
          <p:nvPr>
            <p:ph type="dt" sz="half" idx="2"/>
          </p:nvPr>
        </p:nvSpPr>
        <p:spPr/>
        <p:txBody>
          <a:bodyPr/>
          <a:lstStyle/>
          <a:p>
            <a:fld id="{E0C8DACD-4E35-4E4C-AC75-C3DE50F04E7E}" type="datetime1">
              <a:rPr lang="en-US" smtClean="0"/>
              <a:pPr/>
              <a:t>11/22/2021</a:t>
            </a:fld>
            <a:endParaRPr lang="en-US" dirty="0"/>
          </a:p>
        </p:txBody>
      </p:sp>
      <p:sp>
        <p:nvSpPr>
          <p:cNvPr id="7" name="Slide Number">
            <a:extLst>
              <a:ext uri="{FF2B5EF4-FFF2-40B4-BE49-F238E27FC236}">
                <a16:creationId xmlns:a16="http://schemas.microsoft.com/office/drawing/2014/main" id="{361A6DE1-C3E0-2141-AA64-FC84F35B0648}"/>
              </a:ext>
            </a:extLst>
          </p:cNvPr>
          <p:cNvSpPr>
            <a:spLocks noGrp="1"/>
          </p:cNvSpPr>
          <p:nvPr>
            <p:ph type="sldNum" sz="quarter" idx="4"/>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1497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descr="Picture Description">
            <a:extLst>
              <a:ext uri="{FF2B5EF4-FFF2-40B4-BE49-F238E27FC236}">
                <a16:creationId xmlns:a16="http://schemas.microsoft.com/office/drawing/2014/main" id="{743B5515-37CF-1841-9F7A-6E8E043F7E78}"/>
              </a:ext>
            </a:extLst>
          </p:cNvPr>
          <p:cNvSpPr>
            <a:spLocks noGrp="1"/>
          </p:cNvSpPr>
          <p:nvPr>
            <p:ph type="pic" sz="quarter" idx="13"/>
          </p:nvPr>
        </p:nvSpPr>
        <p:spPr/>
      </p:sp>
      <p:sp>
        <p:nvSpPr>
          <p:cNvPr id="3" name="Photo Caption">
            <a:extLst>
              <a:ext uri="{FF2B5EF4-FFF2-40B4-BE49-F238E27FC236}">
                <a16:creationId xmlns:a16="http://schemas.microsoft.com/office/drawing/2014/main" id="{4CB3860C-DEA2-CF4C-B2AF-2713BED0B87E}"/>
              </a:ext>
            </a:extLst>
          </p:cNvPr>
          <p:cNvSpPr>
            <a:spLocks noGrp="1"/>
          </p:cNvSpPr>
          <p:nvPr>
            <p:ph type="ctrTitle"/>
          </p:nvPr>
        </p:nvSpPr>
        <p:spPr>
          <a:xfrm>
            <a:off x="1036449" y="304800"/>
            <a:ext cx="3564215" cy="1004121"/>
          </a:xfrm>
        </p:spPr>
        <p:txBody>
          <a:bodyPr/>
          <a:lstStyle/>
          <a:p>
            <a:r>
              <a:rPr lang="en-US" dirty="0"/>
              <a:t>Brief photo caption. Place in top left or right corner. </a:t>
            </a:r>
            <a:r>
              <a:rPr lang="en-US" dirty="0" err="1"/>
              <a:t>Acumin</a:t>
            </a:r>
            <a:r>
              <a:rPr lang="en-US" dirty="0"/>
              <a:t> Pro Bold 18 pt. Make text black or white for legibility.</a:t>
            </a:r>
          </a:p>
        </p:txBody>
      </p:sp>
      <p:sp>
        <p:nvSpPr>
          <p:cNvPr id="4" name="Date">
            <a:extLst>
              <a:ext uri="{FF2B5EF4-FFF2-40B4-BE49-F238E27FC236}">
                <a16:creationId xmlns:a16="http://schemas.microsoft.com/office/drawing/2014/main" id="{6BC802ED-10E7-9B41-9557-720E7B79105A}"/>
              </a:ext>
            </a:extLst>
          </p:cNvPr>
          <p:cNvSpPr>
            <a:spLocks noGrp="1"/>
          </p:cNvSpPr>
          <p:nvPr>
            <p:ph type="dt" sz="half" idx="10"/>
          </p:nvPr>
        </p:nvSpPr>
        <p:spPr/>
        <p:txBody>
          <a:bodyPr/>
          <a:lstStyle/>
          <a:p>
            <a:fld id="{049DC8E1-D369-0F48-9062-BB068AFD07CE}" type="datetime1">
              <a:rPr lang="en-US" smtClean="0"/>
              <a:pPr/>
              <a:t>11/22/2021</a:t>
            </a:fld>
            <a:endParaRPr lang="en-US" dirty="0"/>
          </a:p>
        </p:txBody>
      </p:sp>
      <p:sp>
        <p:nvSpPr>
          <p:cNvPr id="5" name="Slide Number">
            <a:extLst>
              <a:ext uri="{FF2B5EF4-FFF2-40B4-BE49-F238E27FC236}">
                <a16:creationId xmlns:a16="http://schemas.microsoft.com/office/drawing/2014/main" id="{019CECEF-3D58-B441-9BA4-BF0327D61180}"/>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60448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4486-2A6A-DD4E-9A8D-861B2E201A1F}"/>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DDF1DEAD-BDC7-D142-97B9-9A0BD2570B44}"/>
              </a:ext>
            </a:extLst>
          </p:cNvPr>
          <p:cNvSpPr>
            <a:spLocks noGrp="1"/>
          </p:cNvSpPr>
          <p:nvPr>
            <p:ph type="body" sz="quarter" idx="14"/>
          </p:nvPr>
        </p:nvSpPr>
        <p:spPr/>
        <p:txBody>
          <a:bodyPr/>
          <a:lstStyle/>
          <a:p>
            <a:r>
              <a:rPr lang="en-US" dirty="0"/>
              <a:t>Conclusion, call to action or contact information. </a:t>
            </a:r>
            <a:r>
              <a:rPr lang="en-US" dirty="0" err="1"/>
              <a:t>Acumin</a:t>
            </a:r>
            <a:r>
              <a:rPr lang="en-US" dirty="0"/>
              <a:t> Pro Reg 18 pt. Keep it short with bite-size chunks of information.</a:t>
            </a:r>
          </a:p>
        </p:txBody>
      </p:sp>
      <p:sp>
        <p:nvSpPr>
          <p:cNvPr id="4" name="Date Placeholder 3">
            <a:extLst>
              <a:ext uri="{FF2B5EF4-FFF2-40B4-BE49-F238E27FC236}">
                <a16:creationId xmlns:a16="http://schemas.microsoft.com/office/drawing/2014/main" id="{0B04DDC6-A6C5-6D40-8160-BEDB0CF8C6DD}"/>
              </a:ext>
            </a:extLst>
          </p:cNvPr>
          <p:cNvSpPr>
            <a:spLocks noGrp="1"/>
          </p:cNvSpPr>
          <p:nvPr>
            <p:ph type="dt" sz="half" idx="10"/>
          </p:nvPr>
        </p:nvSpPr>
        <p:spPr/>
        <p:txBody>
          <a:bodyPr/>
          <a:lstStyle/>
          <a:p>
            <a:fld id="{049DC8E1-D369-0F48-9062-BB068AFD07CE}" type="datetime1">
              <a:rPr lang="en-US" smtClean="0"/>
              <a:pPr/>
              <a:t>11/22/2021</a:t>
            </a:fld>
            <a:endParaRPr lang="en-US" dirty="0"/>
          </a:p>
        </p:txBody>
      </p:sp>
      <p:sp>
        <p:nvSpPr>
          <p:cNvPr id="5" name="Slide Number Placeholder 4">
            <a:extLst>
              <a:ext uri="{FF2B5EF4-FFF2-40B4-BE49-F238E27FC236}">
                <a16:creationId xmlns:a16="http://schemas.microsoft.com/office/drawing/2014/main" id="{B05C2BE5-BF22-EF46-A621-4EB44D385B5E}"/>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688098976"/>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8" id="{F3F9BA8E-5721-4945-9A4E-E609CC69C87F}" vid="{4328B952-57D1-CE4E-95DB-48CB60DE7D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PU-AAE-Template_Gold_WideScreen</Template>
  <TotalTime>0</TotalTime>
  <Words>244</Words>
  <Application>Microsoft Office PowerPoint</Application>
  <PresentationFormat>Widescreen</PresentationFormat>
  <Paragraphs>36</Paragraphs>
  <Slides>5</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Acumin Pro SemiCondensed</vt:lpstr>
      <vt:lpstr>Acumin Pro Medium</vt:lpstr>
      <vt:lpstr>Calibri</vt:lpstr>
      <vt:lpstr>Acumin Pro ExtraCondensed</vt:lpstr>
      <vt:lpstr>United Sans Reg Medium</vt:lpstr>
      <vt:lpstr>Acumin Pro</vt:lpstr>
      <vt:lpstr>United Sans Cd Md</vt:lpstr>
      <vt:lpstr>Acumin Pro ExtraCondensed Smbd</vt:lpstr>
      <vt:lpstr>Arial</vt:lpstr>
      <vt:lpstr>Acumin Pro Semibold</vt:lpstr>
      <vt:lpstr>Wingdings</vt:lpstr>
      <vt:lpstr>Purdue1</vt:lpstr>
      <vt:lpstr>Title Slide Acumin Pro Extra Cond Bold Italic 60</vt:lpstr>
      <vt:lpstr>Title Acumin Pro Extra Cond Bold Italic 36 pt</vt:lpstr>
      <vt:lpstr>Title Acumin Pro Extra Cond Bold Italic 36 pt</vt:lpstr>
      <vt:lpstr>Brief photo caption. Place in top left or right corner. Acumin Pro Bold 18 pt. Make text black or white for legibility.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Joseph Gillis</dc:creator>
  <cp:lastModifiedBy>Brendan Joseph Gillis</cp:lastModifiedBy>
  <cp:revision>2</cp:revision>
  <dcterms:created xsi:type="dcterms:W3CDTF">2021-11-22T14:23:48Z</dcterms:created>
  <dcterms:modified xsi:type="dcterms:W3CDTF">2021-11-22T14:24:34Z</dcterms:modified>
</cp:coreProperties>
</file>