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9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00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875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467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48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5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681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19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701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5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36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9055-1DE7-462D-B79C-561F5817A257}" type="datetimeFigureOut">
              <a:rPr lang="th-TH" smtClean="0"/>
              <a:t>29/03/60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77F9-3302-414C-97CC-F7BAAD5D35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492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545341" y="2481339"/>
            <a:ext cx="93098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59010136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	 กีรติ 		เสาว</a:t>
            </a:r>
            <a:r>
              <a:rPr lang="th-TH" sz="40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ฤธิ์</a:t>
            </a:r>
            <a:endParaRPr lang="en-US" sz="4000" dirty="0"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59010444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	 ณัฐ</a:t>
            </a:r>
            <a:r>
              <a:rPr lang="th-TH" sz="40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ปัตย์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	พิมพ์ทอง</a:t>
            </a:r>
            <a:endParaRPr lang="en-US" sz="4000" dirty="0"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59010484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	 ณัฐสิทธิ์	บุญ</a:t>
            </a:r>
            <a:r>
              <a:rPr lang="th-TH" sz="40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สัย</a:t>
            </a:r>
            <a:endParaRPr lang="en-US" sz="4000" dirty="0"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59010759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	 บัณฑิต	สีดาว</a:t>
            </a:r>
            <a:endParaRPr lang="en-US" sz="20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396316" y="782236"/>
            <a:ext cx="43380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7200" b="1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สมาชิกในกลุ่ม</a:t>
            </a:r>
            <a:endParaRPr lang="en-US" sz="7200" b="1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087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30087" y="2194510"/>
            <a:ext cx="109197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เป็นเกมกระดานที่มีผู้เล่น 2 คน ใช้การทอยลูกเต๋าเป็นตัวดำเนินเกม </a:t>
            </a:r>
            <a:r>
              <a:rPr lang="th-TH" sz="36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เเละ</a:t>
            </a: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โดยการ</a:t>
            </a:r>
            <a:r>
              <a:rPr lang="th-TH" sz="36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เเพ้</a:t>
            </a: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ชนะจะขึ้นอยู่กับการที่ฝ่ายใดฝ่ายหนึ่งล้มละลาย (หรือเงินหมดนั้นเอง) โดยระหว่างเกมผู้เล่นต้องวางแผนในการใช้ทรัพยากรเพื่อลงทุนเช่นซื้อที่ดินหรือการใช้การ์ดให้เกิดประโยชน์ที่สุด </a:t>
            </a:r>
            <a:r>
              <a:rPr lang="th-TH" sz="36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เเละเเน่นอน</a:t>
            </a: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เราใช้การทอยลูกเต๋าในการเดินรวมถึงการ์ดที่ช่องที่คุณอาจจะเดินไปตก</a:t>
            </a:r>
            <a:r>
              <a:rPr lang="th-TH" sz="36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เเละ</a:t>
            </a: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สุ่มได้ขึ้นมาเพราะงั้นดวงจะเป็นอีกสิ่งหนึ่งที่จะทำให้คุณชนะ 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 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0087" y="543459"/>
            <a:ext cx="436529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th-TH" sz="6600" b="1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รายละเอียดเกม</a:t>
            </a:r>
            <a:endParaRPr lang="en-US" b="1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431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504809" y="2527906"/>
            <a:ext cx="6096000" cy="21903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385"/>
              </a:spcAft>
            </a:pPr>
            <a:r>
              <a:rPr lang="en-US" sz="5400" b="1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 Player vs Player</a:t>
            </a:r>
            <a:endParaRPr lang="en-US" b="1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5400" b="1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 2 player.</a:t>
            </a:r>
            <a:endParaRPr lang="en-US" b="1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26886" y="629499"/>
            <a:ext cx="47404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th-TH" sz="6600" b="1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ผู้เล่น/จำนวนคน</a:t>
            </a:r>
            <a:endParaRPr lang="en-US" sz="2000" b="1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176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53009" y="1624293"/>
            <a:ext cx="12271514" cy="4411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740"/>
              </a:spcAft>
            </a:pPr>
            <a:r>
              <a:rPr lang="en-US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dirty="0">
                <a:solidFill>
                  <a:srgbClr val="9A5215"/>
                </a:solidFill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มีผู้เล่นอย่างน้อย </a:t>
            </a: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2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คน 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1740"/>
              </a:spcAft>
            </a:pP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ตอนเริ่มเกมจะมีให้ทอยแต้มลูกเต๋าเพื่อเช็คลาดับการเล่นของผู้เล่น 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1740"/>
              </a:spcAft>
            </a:pP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เมื่อเริ่มเล่นผู้เล่นจะได้รับเงินเริ่มต้น </a:t>
            </a: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3 M (3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ล้าน)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1740"/>
              </a:spcAft>
            </a:pP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ผู้เล่นคนใดเดินทางผ่านจุดเริ่มต้นอีกรอบ ผู้เล่นคนนั้นจะได้รับเงินเพิ่มอีกจำนวน  </a:t>
            </a: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200 K (2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แสน)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ให้ผู้เล่นกดทอยลูกเต๋าในของรอบตัวเองโดยกดคลิกที่ปุ่ม </a:t>
            </a: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“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ทอย</a:t>
            </a: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”</a:t>
            </a:r>
            <a:r>
              <a:rPr lang="th-TH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โดยผู้เล่นสามารถเดินไปยังสถานที่อื่นโดยการ ทอยลูกเต๋าโดยเดินตามช่องที่ทอยลูกเต๋าได้ผู้เล่นสามารถเดินไปยังสถานที่อื่นโดยการทอยลูกเต๋าโดยเดินตามช่องที่ทอยลูกเต๋าได้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56590" y="530208"/>
            <a:ext cx="60644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th-TH" sz="5400" b="1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วิธีการเล่น /กติกา </a:t>
            </a:r>
            <a:r>
              <a:rPr lang="th-TH" sz="3200" b="1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(เอาที่สำคัญ)</a:t>
            </a:r>
            <a:endParaRPr lang="en-US" sz="20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08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38539" y="1549447"/>
            <a:ext cx="11953461" cy="5681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740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ผู้เล่นสามาซื้อที่ดินพร้อมบ้านในช่องที่ตัวเองอยู่ได้</a:t>
            </a:r>
            <a:endParaRPr lang="en-US" sz="2000" dirty="0"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1740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การอัพเกรดบ้าน</a:t>
            </a:r>
            <a:endParaRPr lang="en-US" sz="2000" dirty="0"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1740"/>
              </a:spcAft>
            </a:pP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	-</a:t>
            </a:r>
            <a:r>
              <a:rPr lang="th-TH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บ้านขนาดกลาง จะต้องเดินผ่านจ</a:t>
            </a:r>
            <a:r>
              <a:rPr lang="th-TH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ุ</a:t>
            </a:r>
            <a:r>
              <a:rPr lang="th-TH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ดเริ่มต้น </a:t>
            </a:r>
            <a:r>
              <a:rPr lang="en-US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1</a:t>
            </a:r>
            <a:r>
              <a:rPr lang="th-TH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รอบ ถึงจะซื้อบ้านแบบขนาดกลางได้</a:t>
            </a:r>
            <a:endParaRPr lang="en-US" sz="2000" dirty="0"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975"/>
              </a:spcAft>
            </a:pPr>
            <a:r>
              <a:rPr lang="th-TH" sz="36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	-</a:t>
            </a:r>
            <a:r>
              <a:rPr lang="th-TH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บ้านขนาดใหญ่ จะต้องเดินผ่านจุดเริ่มต้น </a:t>
            </a:r>
            <a:r>
              <a:rPr lang="en-US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2 </a:t>
            </a:r>
            <a:r>
              <a:rPr lang="th-TH" sz="3600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รอบ ถึงจะซื้อบ้านแบบขนาดใหญ่ได้</a:t>
            </a:r>
            <a:endParaRPr lang="en-US" sz="3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975"/>
              </a:spcAft>
            </a:pPr>
            <a:r>
              <a:rPr lang="en-US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•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เมื่อผู้เล่นเดินทางไปยังสถานที่ที่เป็นของผู้เล่นคนอื่น ผู้เล่นคนนั้นต้องจ่ายค่าผ่านทางให้กับผู้เล่นที่เป็นเจ้าของสถานที่</a:t>
            </a:r>
            <a:r>
              <a:rPr lang="th-TH" sz="4000" dirty="0" err="1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นั้นๆ</a:t>
            </a:r>
            <a:r>
              <a:rPr lang="th-TH" sz="40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 ตามที่ระบุไว้ และผู้เล่นสามารถซื้อสถานที่หรือที่ดินนั้นต่อได้</a:t>
            </a:r>
            <a:endParaRPr lang="en-US" sz="20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 </a:t>
            </a:r>
            <a:endParaRPr lang="en-US" sz="16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38539" y="214867"/>
            <a:ext cx="67473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th-TH" sz="6000" b="1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วิธีการเล่น /กติกา </a:t>
            </a:r>
            <a:r>
              <a:rPr lang="th-TH" sz="3600" b="1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(เอาที่สำ</a:t>
            </a:r>
            <a:r>
              <a:rPr lang="th-TH" sz="3600" b="1" dirty="0" err="1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คํญ</a:t>
            </a:r>
            <a:r>
              <a:rPr lang="th-TH" sz="3600" b="1" dirty="0">
                <a:effectLst/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)</a:t>
            </a:r>
            <a:endParaRPr lang="en-US" sz="24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58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389719" y="386687"/>
            <a:ext cx="8375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ตัวละคร(</a:t>
            </a:r>
            <a:r>
              <a:rPr lang="en-US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character</a:t>
            </a:r>
            <a:r>
              <a:rPr lang="th-TH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9" y="2265527"/>
            <a:ext cx="5709442" cy="3211561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32" y="1965276"/>
            <a:ext cx="4870170" cy="36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370642" y="250793"/>
            <a:ext cx="5711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การ์ด (</a:t>
            </a:r>
            <a:r>
              <a:rPr lang="en-US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Card</a:t>
            </a:r>
            <a:r>
              <a:rPr lang="th-TH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30" y="1684206"/>
            <a:ext cx="3476452" cy="4735639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2" y="1574232"/>
            <a:ext cx="6463097" cy="48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0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410817" y="328930"/>
            <a:ext cx="4505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ลูกเต๋า(</a:t>
            </a:r>
            <a:r>
              <a:rPr lang="en-US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dice</a:t>
            </a:r>
            <a:r>
              <a:rPr lang="th-TH" sz="8000" b="1" dirty="0">
                <a:latin typeface="JasmineUPC" panose="02020603050405020304" pitchFamily="18" charset="-34"/>
                <a:cs typeface="JasmineUPC" panose="02020603050405020304" pitchFamily="18" charset="-34"/>
              </a:rPr>
              <a:t>)</a:t>
            </a:r>
            <a:endParaRPr lang="th-TH" sz="8000" b="1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2661313"/>
            <a:ext cx="5253004" cy="2812512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48" y="2507145"/>
            <a:ext cx="5539505" cy="31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05" y="1187279"/>
            <a:ext cx="9479554" cy="552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สี่เหลี่ยมผืนผ้า 7"/>
          <p:cNvSpPr/>
          <p:nvPr/>
        </p:nvSpPr>
        <p:spPr>
          <a:xfrm>
            <a:off x="2658817" y="0"/>
            <a:ext cx="73859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8800" dirty="0">
                <a:latin typeface="JasmineUPC" panose="02020603050405020304" pitchFamily="18" charset="-34"/>
                <a:ea typeface="Times New Roman" panose="02020603050405020304" pitchFamily="18" charset="0"/>
                <a:cs typeface="JasmineUPC" panose="02020603050405020304" pitchFamily="18" charset="-34"/>
              </a:rPr>
              <a:t>UML -Class Diagram</a:t>
            </a:r>
            <a:endParaRPr lang="en-US" sz="4000" dirty="0">
              <a:effectLst/>
              <a:latin typeface="JasmineUPC" panose="02020603050405020304" pitchFamily="18" charset="-34"/>
              <a:ea typeface="Times New Roman" panose="02020603050405020304" pitchFamily="18" charset="0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989679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302</Words>
  <Application>Microsoft Office PowerPoint</Application>
  <PresentationFormat>แบบจอกว้าง</PresentationFormat>
  <Paragraphs>28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JasmineUPC</vt:lpstr>
      <vt:lpstr>Times New Roman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10</dc:creator>
  <cp:lastModifiedBy>Windows 10</cp:lastModifiedBy>
  <cp:revision>7</cp:revision>
  <dcterms:created xsi:type="dcterms:W3CDTF">2017-03-28T18:28:52Z</dcterms:created>
  <dcterms:modified xsi:type="dcterms:W3CDTF">2017-03-28T21:28:28Z</dcterms:modified>
</cp:coreProperties>
</file>