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71" r:id="rId4"/>
    <p:sldId id="260" r:id="rId5"/>
    <p:sldId id="261" r:id="rId6"/>
    <p:sldId id="262" r:id="rId7"/>
    <p:sldId id="264" r:id="rId8"/>
    <p:sldId id="267" r:id="rId9"/>
    <p:sldId id="268" r:id="rId10"/>
    <p:sldId id="269" r:id="rId11"/>
    <p:sldId id="263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2BC11-90CF-49FF-8D61-E8A8AAFE1B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FAF7DB-220E-474B-A306-B18848A2E64E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Group 1</a:t>
          </a:r>
        </a:p>
      </dgm:t>
    </dgm:pt>
    <dgm:pt modelId="{ADEA5C60-BA03-45CE-8AE4-87E8350E817F}" type="parTrans" cxnId="{E88E6FD0-5EE8-42CE-8AC4-D71962510EE7}">
      <dgm:prSet/>
      <dgm:spPr/>
      <dgm:t>
        <a:bodyPr/>
        <a:lstStyle/>
        <a:p>
          <a:endParaRPr lang="en-US"/>
        </a:p>
      </dgm:t>
    </dgm:pt>
    <dgm:pt modelId="{8655DB40-16AB-41AF-B7B9-C009642A6E8E}" type="sibTrans" cxnId="{E88E6FD0-5EE8-42CE-8AC4-D71962510EE7}">
      <dgm:prSet/>
      <dgm:spPr/>
      <dgm:t>
        <a:bodyPr/>
        <a:lstStyle/>
        <a:p>
          <a:endParaRPr lang="en-US"/>
        </a:p>
      </dgm:t>
    </dgm:pt>
    <dgm:pt modelId="{9CA7C66F-6CF9-4093-95BD-C861D9811AA0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Group 2</a:t>
          </a:r>
        </a:p>
      </dgm:t>
      <dgm:extLst>
        <a:ext uri="{E40237B7-FDA0-4F09-8148-C483321AD2D9}">
          <dgm14:cNvPr xmlns:dgm14="http://schemas.microsoft.com/office/drawing/2010/diagram" id="0" name="" descr="Basic Block List" title="SmartArt"/>
        </a:ext>
      </dgm:extLst>
    </dgm:pt>
    <dgm:pt modelId="{5C383048-3A83-419C-82E9-AA46D2B4FFD3}" type="parTrans" cxnId="{1A254136-9EEE-43D0-BC71-1289B085104A}">
      <dgm:prSet/>
      <dgm:spPr/>
      <dgm:t>
        <a:bodyPr/>
        <a:lstStyle/>
        <a:p>
          <a:endParaRPr lang="en-US"/>
        </a:p>
      </dgm:t>
    </dgm:pt>
    <dgm:pt modelId="{9AC506A7-F034-46F5-B26F-46FD22856FB4}" type="sibTrans" cxnId="{1A254136-9EEE-43D0-BC71-1289B085104A}">
      <dgm:prSet/>
      <dgm:spPr/>
      <dgm:t>
        <a:bodyPr/>
        <a:lstStyle/>
        <a:p>
          <a:endParaRPr lang="en-US"/>
        </a:p>
      </dgm:t>
    </dgm:pt>
    <dgm:pt modelId="{8AEC6483-23EF-4414-8E2A-6A005181899E}">
      <dgm:prSet phldrT="[Text]"/>
      <dgm:spPr/>
      <dgm:t>
        <a:bodyPr/>
        <a:lstStyle/>
        <a:p>
          <a:r>
            <a:rPr lang="en-US" dirty="0"/>
            <a:t>Group 3</a:t>
          </a:r>
        </a:p>
      </dgm:t>
    </dgm:pt>
    <dgm:pt modelId="{526DBE94-00A7-461E-AF61-51DFFA468BD0}" type="parTrans" cxnId="{976405B9-79B8-494E-A105-801AB128A327}">
      <dgm:prSet/>
      <dgm:spPr/>
      <dgm:t>
        <a:bodyPr/>
        <a:lstStyle/>
        <a:p>
          <a:endParaRPr lang="en-US"/>
        </a:p>
      </dgm:t>
    </dgm:pt>
    <dgm:pt modelId="{C81D2561-AE20-4589-919A-5479573342B0}" type="sibTrans" cxnId="{976405B9-79B8-494E-A105-801AB128A327}">
      <dgm:prSet/>
      <dgm:spPr/>
      <dgm:t>
        <a:bodyPr/>
        <a:lstStyle/>
        <a:p>
          <a:endParaRPr lang="en-US"/>
        </a:p>
      </dgm:t>
    </dgm:pt>
    <dgm:pt modelId="{056BF56F-CC43-4DDD-9D89-CA94DE101EC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Group 4</a:t>
          </a:r>
        </a:p>
      </dgm:t>
    </dgm:pt>
    <dgm:pt modelId="{001921C4-E4A3-488C-B466-13D798BB2038}" type="parTrans" cxnId="{778F2B2A-B50E-4B4B-8031-BBB0BAF3076A}">
      <dgm:prSet/>
      <dgm:spPr/>
      <dgm:t>
        <a:bodyPr/>
        <a:lstStyle/>
        <a:p>
          <a:endParaRPr lang="en-US"/>
        </a:p>
      </dgm:t>
    </dgm:pt>
    <dgm:pt modelId="{B28DA56B-359A-427D-B40B-7C9A5E29DAD4}" type="sibTrans" cxnId="{778F2B2A-B50E-4B4B-8031-BBB0BAF3076A}">
      <dgm:prSet/>
      <dgm:spPr/>
      <dgm:t>
        <a:bodyPr/>
        <a:lstStyle/>
        <a:p>
          <a:endParaRPr lang="en-US"/>
        </a:p>
      </dgm:t>
    </dgm:pt>
    <dgm:pt modelId="{204779DA-9EFD-416C-AA17-3047285492E6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Group 5</a:t>
          </a:r>
        </a:p>
      </dgm:t>
    </dgm:pt>
    <dgm:pt modelId="{10182E5A-267A-4FF5-8BE4-365E5F0F59FD}" type="parTrans" cxnId="{4B45AE37-5E95-4459-A22C-A76A562E440A}">
      <dgm:prSet/>
      <dgm:spPr/>
      <dgm:t>
        <a:bodyPr/>
        <a:lstStyle/>
        <a:p>
          <a:endParaRPr lang="en-US"/>
        </a:p>
      </dgm:t>
    </dgm:pt>
    <dgm:pt modelId="{89F8EF12-ABE9-4852-AA60-32F3BE4FD92C}" type="sibTrans" cxnId="{4B45AE37-5E95-4459-A22C-A76A562E440A}">
      <dgm:prSet/>
      <dgm:spPr/>
      <dgm:t>
        <a:bodyPr/>
        <a:lstStyle/>
        <a:p>
          <a:endParaRPr lang="en-US"/>
        </a:p>
      </dgm:t>
    </dgm:pt>
    <dgm:pt modelId="{FBE57202-63C6-4AC6-8A48-2F7EEDE18422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/>
            <a:t>Group 6</a:t>
          </a:r>
        </a:p>
      </dgm:t>
    </dgm:pt>
    <dgm:pt modelId="{22E9EA7B-06A1-4DB0-8C13-4FDDC38F5300}" type="parTrans" cxnId="{89F86E09-7B46-4DCB-A438-8B1FC1DB0A71}">
      <dgm:prSet/>
      <dgm:spPr/>
      <dgm:t>
        <a:bodyPr/>
        <a:lstStyle/>
        <a:p>
          <a:endParaRPr lang="en-US"/>
        </a:p>
      </dgm:t>
    </dgm:pt>
    <dgm:pt modelId="{29B1D402-63E0-4277-B9B1-DE1AE207061C}" type="sibTrans" cxnId="{89F86E09-7B46-4DCB-A438-8B1FC1DB0A71}">
      <dgm:prSet/>
      <dgm:spPr/>
      <dgm:t>
        <a:bodyPr/>
        <a:lstStyle/>
        <a:p>
          <a:endParaRPr lang="en-US"/>
        </a:p>
      </dgm:t>
    </dgm:pt>
    <dgm:pt modelId="{068CCA7D-1404-4068-AB93-6968EFC37502}" type="pres">
      <dgm:prSet presAssocID="{B842BC11-90CF-49FF-8D61-E8A8AAFE1BB6}" presName="diagram" presStyleCnt="0">
        <dgm:presLayoutVars>
          <dgm:dir/>
          <dgm:resizeHandles val="exact"/>
        </dgm:presLayoutVars>
      </dgm:prSet>
      <dgm:spPr/>
    </dgm:pt>
    <dgm:pt modelId="{EAA4FAF7-2B1B-440D-AB04-52061A8327A8}" type="pres">
      <dgm:prSet presAssocID="{0EFAF7DB-220E-474B-A306-B18848A2E64E}" presName="node" presStyleLbl="node1" presStyleIdx="0" presStyleCnt="6">
        <dgm:presLayoutVars>
          <dgm:bulletEnabled val="1"/>
        </dgm:presLayoutVars>
      </dgm:prSet>
      <dgm:spPr/>
    </dgm:pt>
    <dgm:pt modelId="{D86C629E-FD24-4979-AD6C-FF765663342C}" type="pres">
      <dgm:prSet presAssocID="{8655DB40-16AB-41AF-B7B9-C009642A6E8E}" presName="sibTrans" presStyleCnt="0"/>
      <dgm:spPr/>
    </dgm:pt>
    <dgm:pt modelId="{C593AB34-4B84-4F47-A09D-1663F9F71AFC}" type="pres">
      <dgm:prSet presAssocID="{9CA7C66F-6CF9-4093-95BD-C861D9811AA0}" presName="node" presStyleLbl="node1" presStyleIdx="1" presStyleCnt="6">
        <dgm:presLayoutVars>
          <dgm:bulletEnabled val="1"/>
        </dgm:presLayoutVars>
      </dgm:prSet>
      <dgm:spPr/>
    </dgm:pt>
    <dgm:pt modelId="{5AD6466A-5AEB-4BDD-BDCC-43ADA92E714A}" type="pres">
      <dgm:prSet presAssocID="{9AC506A7-F034-46F5-B26F-46FD22856FB4}" presName="sibTrans" presStyleCnt="0"/>
      <dgm:spPr/>
    </dgm:pt>
    <dgm:pt modelId="{917D3CD9-BA5B-404E-931F-223BF970C99B}" type="pres">
      <dgm:prSet presAssocID="{8AEC6483-23EF-4414-8E2A-6A005181899E}" presName="node" presStyleLbl="node1" presStyleIdx="2" presStyleCnt="6">
        <dgm:presLayoutVars>
          <dgm:bulletEnabled val="1"/>
        </dgm:presLayoutVars>
      </dgm:prSet>
      <dgm:spPr/>
    </dgm:pt>
    <dgm:pt modelId="{D803BB6F-28BD-4A03-B872-7769C680243B}" type="pres">
      <dgm:prSet presAssocID="{C81D2561-AE20-4589-919A-5479573342B0}" presName="sibTrans" presStyleCnt="0"/>
      <dgm:spPr/>
    </dgm:pt>
    <dgm:pt modelId="{4F7EBD7D-DFCF-42D9-919C-E6E65091B79C}" type="pres">
      <dgm:prSet presAssocID="{056BF56F-CC43-4DDD-9D89-CA94DE101ECC}" presName="node" presStyleLbl="node1" presStyleIdx="3" presStyleCnt="6">
        <dgm:presLayoutVars>
          <dgm:bulletEnabled val="1"/>
        </dgm:presLayoutVars>
      </dgm:prSet>
      <dgm:spPr/>
    </dgm:pt>
    <dgm:pt modelId="{371926FB-9294-4D9C-9214-4CEF0275C497}" type="pres">
      <dgm:prSet presAssocID="{B28DA56B-359A-427D-B40B-7C9A5E29DAD4}" presName="sibTrans" presStyleCnt="0"/>
      <dgm:spPr/>
    </dgm:pt>
    <dgm:pt modelId="{CB52FD11-6E75-4074-AC8F-10E0FD59B7A0}" type="pres">
      <dgm:prSet presAssocID="{204779DA-9EFD-416C-AA17-3047285492E6}" presName="node" presStyleLbl="node1" presStyleIdx="4" presStyleCnt="6">
        <dgm:presLayoutVars>
          <dgm:bulletEnabled val="1"/>
        </dgm:presLayoutVars>
      </dgm:prSet>
      <dgm:spPr/>
    </dgm:pt>
    <dgm:pt modelId="{08588CD8-2C19-489E-9D24-02924B217C45}" type="pres">
      <dgm:prSet presAssocID="{89F8EF12-ABE9-4852-AA60-32F3BE4FD92C}" presName="sibTrans" presStyleCnt="0"/>
      <dgm:spPr/>
    </dgm:pt>
    <dgm:pt modelId="{76049CD1-75A7-4C80-9C4F-81F0D3E4B5DC}" type="pres">
      <dgm:prSet presAssocID="{FBE57202-63C6-4AC6-8A48-2F7EEDE18422}" presName="node" presStyleLbl="node1" presStyleIdx="5" presStyleCnt="6">
        <dgm:presLayoutVars>
          <dgm:bulletEnabled val="1"/>
        </dgm:presLayoutVars>
      </dgm:prSet>
      <dgm:spPr/>
    </dgm:pt>
  </dgm:ptLst>
  <dgm:cxnLst>
    <dgm:cxn modelId="{89F86E09-7B46-4DCB-A438-8B1FC1DB0A71}" srcId="{B842BC11-90CF-49FF-8D61-E8A8AAFE1BB6}" destId="{FBE57202-63C6-4AC6-8A48-2F7EEDE18422}" srcOrd="5" destOrd="0" parTransId="{22E9EA7B-06A1-4DB0-8C13-4FDDC38F5300}" sibTransId="{29B1D402-63E0-4277-B9B1-DE1AE207061C}"/>
    <dgm:cxn modelId="{4C41BE15-3799-4642-92AF-58F1C6904769}" type="presOf" srcId="{056BF56F-CC43-4DDD-9D89-CA94DE101ECC}" destId="{4F7EBD7D-DFCF-42D9-919C-E6E65091B79C}" srcOrd="0" destOrd="0" presId="urn:microsoft.com/office/officeart/2005/8/layout/default"/>
    <dgm:cxn modelId="{98E9781F-6C85-4C8B-A8C8-ACC68D56FD26}" type="presOf" srcId="{0EFAF7DB-220E-474B-A306-B18848A2E64E}" destId="{EAA4FAF7-2B1B-440D-AB04-52061A8327A8}" srcOrd="0" destOrd="0" presId="urn:microsoft.com/office/officeart/2005/8/layout/default"/>
    <dgm:cxn modelId="{778F2B2A-B50E-4B4B-8031-BBB0BAF3076A}" srcId="{B842BC11-90CF-49FF-8D61-E8A8AAFE1BB6}" destId="{056BF56F-CC43-4DDD-9D89-CA94DE101ECC}" srcOrd="3" destOrd="0" parTransId="{001921C4-E4A3-488C-B466-13D798BB2038}" sibTransId="{B28DA56B-359A-427D-B40B-7C9A5E29DAD4}"/>
    <dgm:cxn modelId="{1A254136-9EEE-43D0-BC71-1289B085104A}" srcId="{B842BC11-90CF-49FF-8D61-E8A8AAFE1BB6}" destId="{9CA7C66F-6CF9-4093-95BD-C861D9811AA0}" srcOrd="1" destOrd="0" parTransId="{5C383048-3A83-419C-82E9-AA46D2B4FFD3}" sibTransId="{9AC506A7-F034-46F5-B26F-46FD22856FB4}"/>
    <dgm:cxn modelId="{4B45AE37-5E95-4459-A22C-A76A562E440A}" srcId="{B842BC11-90CF-49FF-8D61-E8A8AAFE1BB6}" destId="{204779DA-9EFD-416C-AA17-3047285492E6}" srcOrd="4" destOrd="0" parTransId="{10182E5A-267A-4FF5-8BE4-365E5F0F59FD}" sibTransId="{89F8EF12-ABE9-4852-AA60-32F3BE4FD92C}"/>
    <dgm:cxn modelId="{C2739289-C7F5-4C2B-8002-E64A84A3CCF1}" type="presOf" srcId="{9CA7C66F-6CF9-4093-95BD-C861D9811AA0}" destId="{C593AB34-4B84-4F47-A09D-1663F9F71AFC}" srcOrd="0" destOrd="0" presId="urn:microsoft.com/office/officeart/2005/8/layout/default"/>
    <dgm:cxn modelId="{5257829B-1EC2-4B27-82CD-9A4900A3CEF5}" type="presOf" srcId="{204779DA-9EFD-416C-AA17-3047285492E6}" destId="{CB52FD11-6E75-4074-AC8F-10E0FD59B7A0}" srcOrd="0" destOrd="0" presId="urn:microsoft.com/office/officeart/2005/8/layout/default"/>
    <dgm:cxn modelId="{4B3A68AC-F7E0-44C7-B1C8-7CD80B465A26}" type="presOf" srcId="{8AEC6483-23EF-4414-8E2A-6A005181899E}" destId="{917D3CD9-BA5B-404E-931F-223BF970C99B}" srcOrd="0" destOrd="0" presId="urn:microsoft.com/office/officeart/2005/8/layout/default"/>
    <dgm:cxn modelId="{976405B9-79B8-494E-A105-801AB128A327}" srcId="{B842BC11-90CF-49FF-8D61-E8A8AAFE1BB6}" destId="{8AEC6483-23EF-4414-8E2A-6A005181899E}" srcOrd="2" destOrd="0" parTransId="{526DBE94-00A7-461E-AF61-51DFFA468BD0}" sibTransId="{C81D2561-AE20-4589-919A-5479573342B0}"/>
    <dgm:cxn modelId="{1A373FBE-0C0B-4365-8600-C5B96F883073}" type="presOf" srcId="{FBE57202-63C6-4AC6-8A48-2F7EEDE18422}" destId="{76049CD1-75A7-4C80-9C4F-81F0D3E4B5DC}" srcOrd="0" destOrd="0" presId="urn:microsoft.com/office/officeart/2005/8/layout/default"/>
    <dgm:cxn modelId="{E88E6FD0-5EE8-42CE-8AC4-D71962510EE7}" srcId="{B842BC11-90CF-49FF-8D61-E8A8AAFE1BB6}" destId="{0EFAF7DB-220E-474B-A306-B18848A2E64E}" srcOrd="0" destOrd="0" parTransId="{ADEA5C60-BA03-45CE-8AE4-87E8350E817F}" sibTransId="{8655DB40-16AB-41AF-B7B9-C009642A6E8E}"/>
    <dgm:cxn modelId="{7095E1F8-4EDE-4430-B07D-B7175589A733}" type="presOf" srcId="{B842BC11-90CF-49FF-8D61-E8A8AAFE1BB6}" destId="{068CCA7D-1404-4068-AB93-6968EFC37502}" srcOrd="0" destOrd="0" presId="urn:microsoft.com/office/officeart/2005/8/layout/default"/>
    <dgm:cxn modelId="{BC5FF21A-43E7-485A-B596-C5AADF327B05}" type="presParOf" srcId="{068CCA7D-1404-4068-AB93-6968EFC37502}" destId="{EAA4FAF7-2B1B-440D-AB04-52061A8327A8}" srcOrd="0" destOrd="0" presId="urn:microsoft.com/office/officeart/2005/8/layout/default"/>
    <dgm:cxn modelId="{7DBDEB3C-0922-4C11-B032-8800766EAAC7}" type="presParOf" srcId="{068CCA7D-1404-4068-AB93-6968EFC37502}" destId="{D86C629E-FD24-4979-AD6C-FF765663342C}" srcOrd="1" destOrd="0" presId="urn:microsoft.com/office/officeart/2005/8/layout/default"/>
    <dgm:cxn modelId="{613FE1F9-EF48-4B26-8AF0-FACA67BF29EB}" type="presParOf" srcId="{068CCA7D-1404-4068-AB93-6968EFC37502}" destId="{C593AB34-4B84-4F47-A09D-1663F9F71AFC}" srcOrd="2" destOrd="0" presId="urn:microsoft.com/office/officeart/2005/8/layout/default"/>
    <dgm:cxn modelId="{40AAE183-EE4F-4AB0-9437-11D5128906F3}" type="presParOf" srcId="{068CCA7D-1404-4068-AB93-6968EFC37502}" destId="{5AD6466A-5AEB-4BDD-BDCC-43ADA92E714A}" srcOrd="3" destOrd="0" presId="urn:microsoft.com/office/officeart/2005/8/layout/default"/>
    <dgm:cxn modelId="{0859D5FC-F1F1-41ED-AFE7-9ED996860B28}" type="presParOf" srcId="{068CCA7D-1404-4068-AB93-6968EFC37502}" destId="{917D3CD9-BA5B-404E-931F-223BF970C99B}" srcOrd="4" destOrd="0" presId="urn:microsoft.com/office/officeart/2005/8/layout/default"/>
    <dgm:cxn modelId="{235E33CA-9331-4C4F-9FB8-E86BD246400B}" type="presParOf" srcId="{068CCA7D-1404-4068-AB93-6968EFC37502}" destId="{D803BB6F-28BD-4A03-B872-7769C680243B}" srcOrd="5" destOrd="0" presId="urn:microsoft.com/office/officeart/2005/8/layout/default"/>
    <dgm:cxn modelId="{B063FF6D-1F2D-472D-8B4C-B6A378A09833}" type="presParOf" srcId="{068CCA7D-1404-4068-AB93-6968EFC37502}" destId="{4F7EBD7D-DFCF-42D9-919C-E6E65091B79C}" srcOrd="6" destOrd="0" presId="urn:microsoft.com/office/officeart/2005/8/layout/default"/>
    <dgm:cxn modelId="{8DEA9DD5-5136-4B11-90B8-93E3C16F0472}" type="presParOf" srcId="{068CCA7D-1404-4068-AB93-6968EFC37502}" destId="{371926FB-9294-4D9C-9214-4CEF0275C497}" srcOrd="7" destOrd="0" presId="urn:microsoft.com/office/officeart/2005/8/layout/default"/>
    <dgm:cxn modelId="{59493989-76F3-460C-95F9-0ACC1B69B031}" type="presParOf" srcId="{068CCA7D-1404-4068-AB93-6968EFC37502}" destId="{CB52FD11-6E75-4074-AC8F-10E0FD59B7A0}" srcOrd="8" destOrd="0" presId="urn:microsoft.com/office/officeart/2005/8/layout/default"/>
    <dgm:cxn modelId="{6A894F3B-0B32-4910-89E9-FF9567B8B041}" type="presParOf" srcId="{068CCA7D-1404-4068-AB93-6968EFC37502}" destId="{08588CD8-2C19-489E-9D24-02924B217C45}" srcOrd="9" destOrd="0" presId="urn:microsoft.com/office/officeart/2005/8/layout/default"/>
    <dgm:cxn modelId="{A2512EF8-018A-47CE-AD9F-9EF6FA2C53E3}" type="presParOf" srcId="{068CCA7D-1404-4068-AB93-6968EFC37502}" destId="{76049CD1-75A7-4C80-9C4F-81F0D3E4B5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FAF7-2B1B-440D-AB04-52061A8327A8}">
      <dsp:nvSpPr>
        <dsp:cNvPr id="0" name=""/>
        <dsp:cNvSpPr/>
      </dsp:nvSpPr>
      <dsp:spPr>
        <a:xfrm>
          <a:off x="277308" y="199"/>
          <a:ext cx="2093712" cy="125622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1</a:t>
          </a:r>
        </a:p>
      </dsp:txBody>
      <dsp:txXfrm>
        <a:off x="277308" y="199"/>
        <a:ext cx="2093712" cy="1256227"/>
      </dsp:txXfrm>
    </dsp:sp>
    <dsp:sp modelId="{C593AB34-4B84-4F47-A09D-1663F9F71AFC}">
      <dsp:nvSpPr>
        <dsp:cNvPr id="0" name=""/>
        <dsp:cNvSpPr/>
      </dsp:nvSpPr>
      <dsp:spPr>
        <a:xfrm>
          <a:off x="2580392" y="199"/>
          <a:ext cx="2093712" cy="1256227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2</a:t>
          </a:r>
        </a:p>
      </dsp:txBody>
      <dsp:txXfrm>
        <a:off x="2580392" y="199"/>
        <a:ext cx="2093712" cy="1256227"/>
      </dsp:txXfrm>
    </dsp:sp>
    <dsp:sp modelId="{917D3CD9-BA5B-404E-931F-223BF970C99B}">
      <dsp:nvSpPr>
        <dsp:cNvPr id="0" name=""/>
        <dsp:cNvSpPr/>
      </dsp:nvSpPr>
      <dsp:spPr>
        <a:xfrm>
          <a:off x="277308" y="1465798"/>
          <a:ext cx="2093712" cy="1256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3</a:t>
          </a:r>
        </a:p>
      </dsp:txBody>
      <dsp:txXfrm>
        <a:off x="277308" y="1465798"/>
        <a:ext cx="2093712" cy="1256227"/>
      </dsp:txXfrm>
    </dsp:sp>
    <dsp:sp modelId="{4F7EBD7D-DFCF-42D9-919C-E6E65091B79C}">
      <dsp:nvSpPr>
        <dsp:cNvPr id="0" name=""/>
        <dsp:cNvSpPr/>
      </dsp:nvSpPr>
      <dsp:spPr>
        <a:xfrm>
          <a:off x="2580392" y="1465798"/>
          <a:ext cx="2093712" cy="1256227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4</a:t>
          </a:r>
        </a:p>
      </dsp:txBody>
      <dsp:txXfrm>
        <a:off x="2580392" y="1465798"/>
        <a:ext cx="2093712" cy="1256227"/>
      </dsp:txXfrm>
    </dsp:sp>
    <dsp:sp modelId="{CB52FD11-6E75-4074-AC8F-10E0FD59B7A0}">
      <dsp:nvSpPr>
        <dsp:cNvPr id="0" name=""/>
        <dsp:cNvSpPr/>
      </dsp:nvSpPr>
      <dsp:spPr>
        <a:xfrm>
          <a:off x="277308" y="2931397"/>
          <a:ext cx="2093712" cy="1256227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5</a:t>
          </a:r>
        </a:p>
      </dsp:txBody>
      <dsp:txXfrm>
        <a:off x="277308" y="2931397"/>
        <a:ext cx="2093712" cy="1256227"/>
      </dsp:txXfrm>
    </dsp:sp>
    <dsp:sp modelId="{76049CD1-75A7-4C80-9C4F-81F0D3E4B5DC}">
      <dsp:nvSpPr>
        <dsp:cNvPr id="0" name=""/>
        <dsp:cNvSpPr/>
      </dsp:nvSpPr>
      <dsp:spPr>
        <a:xfrm>
          <a:off x="2580392" y="2931397"/>
          <a:ext cx="2093712" cy="125622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Group 6</a:t>
          </a:r>
        </a:p>
      </dsp:txBody>
      <dsp:txXfrm>
        <a:off x="2580392" y="2931397"/>
        <a:ext cx="2093712" cy="1256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3/28/2017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3/28/2017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3/28/2017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3/28/2017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Millionaire</a:t>
            </a:r>
            <a:r>
              <a:rPr lang="th-TH" b="1" dirty="0"/>
              <a:t> </a:t>
            </a:r>
            <a:r>
              <a:rPr lang="en-US" b="1" dirty="0" err="1"/>
              <a:t>Ladkrabang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3200" dirty="0"/>
              <a:t>เกมเศรษฐี ลาดกระบัง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7" name="Picture Placeholder 6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Picture Placeholder 8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</p:spTree>
    <p:extLst>
      <p:ext uri="{BB962C8B-B14F-4D97-AF65-F5344CB8AC3E}">
        <p14:creationId xmlns:p14="http://schemas.microsoft.com/office/powerpoint/2010/main" val="342752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รายละเอียดเกม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1358900"/>
          </a:xfrm>
        </p:spPr>
        <p:txBody>
          <a:bodyPr/>
          <a:lstStyle/>
          <a:p>
            <a:r>
              <a:rPr lang="th-TH" dirty="0"/>
              <a:t>เป็นเกมเศรษฐีในแผนที่ลาดกระบัง </a:t>
            </a: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065212" y="28194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dirty="0"/>
              <a:t>ผู้เล่น/จำนวนคน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065212" y="4178300"/>
            <a:ext cx="10058400" cy="135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Player vs Player</a:t>
            </a:r>
            <a:endParaRPr lang="th-TH" dirty="0"/>
          </a:p>
          <a:p>
            <a:r>
              <a:rPr lang="en-US" dirty="0"/>
              <a:t>2 player</a:t>
            </a:r>
            <a:r>
              <a:rPr lang="th-T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รายละเอียดเกม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5214" y="1752600"/>
            <a:ext cx="10058400" cy="4470400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th-TH" dirty="0"/>
              <a:t>มีผู้เล่นอย่างน้อย 2 คน</a:t>
            </a:r>
            <a:endParaRPr lang="en-US" dirty="0"/>
          </a:p>
          <a:p>
            <a:pPr lvl="0"/>
            <a:r>
              <a:rPr lang="th-TH" dirty="0"/>
              <a:t>ตอนเริ่มเกมจะมีให้ทอยแต้มลูกเต๋าเพื่อเช็คลำดับการเล่นของผู้เล่น</a:t>
            </a:r>
            <a:endParaRPr lang="en-US" dirty="0"/>
          </a:p>
          <a:p>
            <a:pPr lvl="0"/>
            <a:r>
              <a:rPr lang="th-TH" dirty="0"/>
              <a:t>เมื่อเริ่มเล่น ผู้เล่นจะได้รับเงินเริ่มต้น </a:t>
            </a:r>
            <a:r>
              <a:rPr lang="en-US" dirty="0"/>
              <a:t>3 M</a:t>
            </a:r>
            <a:r>
              <a:rPr lang="th-TH" dirty="0"/>
              <a:t> (</a:t>
            </a:r>
            <a:r>
              <a:rPr lang="en-US" dirty="0"/>
              <a:t>3000000</a:t>
            </a:r>
            <a:r>
              <a:rPr lang="th-TH" dirty="0"/>
              <a:t>)</a:t>
            </a:r>
            <a:endParaRPr lang="en-US" dirty="0"/>
          </a:p>
          <a:p>
            <a:pPr lvl="0"/>
            <a:r>
              <a:rPr lang="th-TH" dirty="0"/>
              <a:t>ให้ผู้เล่นกดทอยลูกเต๋าในของรอบตัวเองโดยกดคลิกที่ปุ่ม ทอย</a:t>
            </a:r>
            <a:endParaRPr lang="en-US" dirty="0"/>
          </a:p>
          <a:p>
            <a:pPr lvl="0"/>
            <a:r>
              <a:rPr lang="th-TH" dirty="0"/>
              <a:t>ผู้เล่นสามารถเดินไปยังสถานที่อื่นโดยการทอยลูกเต๋าโดยเดินตามช่องที่ทอยลูกเต๋าได้</a:t>
            </a:r>
            <a:endParaRPr lang="en-US" dirty="0"/>
          </a:p>
          <a:p>
            <a:pPr lvl="0"/>
            <a:r>
              <a:rPr lang="th-TH" dirty="0"/>
              <a:t>หากผู้เล่นทอยลูกเต๋าได้หน้าเหมือนกันจะได้ทอยลูกเต๋าเดินอีกตา</a:t>
            </a:r>
            <a:endParaRPr lang="en-US" dirty="0"/>
          </a:p>
          <a:p>
            <a:pPr lvl="0"/>
            <a:r>
              <a:rPr lang="th-TH" dirty="0"/>
              <a:t>เมื่อผู้เล่นเดินไปลงสถานที่สามารถซื้อบ้านหรือที่ดินตรงนั้นตามราคาที่เขียนบอกได้</a:t>
            </a:r>
            <a:endParaRPr lang="en-US" dirty="0"/>
          </a:p>
          <a:p>
            <a:pPr lvl="0"/>
            <a:r>
              <a:rPr lang="th-TH" dirty="0"/>
              <a:t>การอัพเกรดบ้าน :</a:t>
            </a:r>
            <a:endParaRPr lang="en-US" dirty="0"/>
          </a:p>
          <a:p>
            <a:r>
              <a:rPr lang="th-TH" dirty="0"/>
              <a:t>		บ้านขนาดกลาง จะต้องเดินผ่านจุดเริ่มต้น </a:t>
            </a:r>
            <a:r>
              <a:rPr lang="en-US" dirty="0"/>
              <a:t>1</a:t>
            </a:r>
            <a:r>
              <a:rPr lang="th-TH" dirty="0"/>
              <a:t> รอบก่อนถึงจะซื้อบ้านแบบขนาดกลางได้</a:t>
            </a:r>
            <a:endParaRPr lang="en-US" dirty="0"/>
          </a:p>
          <a:p>
            <a:r>
              <a:rPr lang="th-TH" dirty="0"/>
              <a:t>		บ้านขนาดใหญ่ จะต้องเดินผ่านจุดเริ่มต้น </a:t>
            </a:r>
            <a:r>
              <a:rPr lang="en-US" dirty="0"/>
              <a:t>2</a:t>
            </a:r>
            <a:r>
              <a:rPr lang="th-TH" dirty="0"/>
              <a:t> รอบก่อนถึงจะซื้อบ้านแบบขนาดใหญ่ได้</a:t>
            </a:r>
            <a:endParaRPr lang="en-US" dirty="0"/>
          </a:p>
          <a:p>
            <a:pPr lvl="0"/>
            <a:r>
              <a:rPr lang="th-TH" dirty="0"/>
              <a:t>เมื่อผู้เล่นเดินทางไปยังสถานที่ที่เป็นของผู้เล่นคนอื่น ผู้เล่นคนนั้นต้องจ่ายค่าผ่านทางให้กับผู้เล่นที่เป็นเจ้าของสถานที่นั้นๆ ตามที่ระบุไว้ และผู้เล่นสามารถซื้อสถานที่หรือที่ดินนั้นต่อได้</a:t>
            </a:r>
            <a:endParaRPr lang="en-US" dirty="0"/>
          </a:p>
          <a:p>
            <a:pPr lvl="0"/>
            <a:r>
              <a:rPr lang="th-TH" dirty="0"/>
              <a:t>ผู้เล่นคนใด ที่เดินทางไปยัง สำนักทะเบียน จะต้องหยุดเล่น </a:t>
            </a:r>
            <a:r>
              <a:rPr lang="en-US" dirty="0"/>
              <a:t>2  </a:t>
            </a:r>
            <a:r>
              <a:rPr lang="th-TH" dirty="0"/>
              <a:t>ตา แต่สามารถออกได้โดยทอยลูกเต๋าได้แต้มเลขคู่ หรือ ยอมเสียค่าหน่วยกิตตามที่ระบุไว้</a:t>
            </a:r>
            <a:endParaRPr lang="en-US" dirty="0"/>
          </a:p>
          <a:p>
            <a:pPr lvl="0"/>
            <a:r>
              <a:rPr lang="th-TH" dirty="0"/>
              <a:t>ผู้เล่นคนใดเดินทางผ่านจุดเริ่มต้น ผู้เล่นคนนั้นจะได้รับเงินจำนวน  </a:t>
            </a:r>
            <a:r>
              <a:rPr lang="en-US" dirty="0"/>
              <a:t>200 K</a:t>
            </a:r>
            <a:r>
              <a:rPr lang="th-TH" dirty="0"/>
              <a:t> </a:t>
            </a:r>
            <a:endParaRPr lang="en-US" dirty="0"/>
          </a:p>
          <a:p>
            <a:pPr lvl="0"/>
            <a:r>
              <a:rPr lang="th-TH" dirty="0"/>
              <a:t>ผู้เล่นถ้าเดินไปถึงช่อง</a:t>
            </a:r>
            <a:r>
              <a:rPr lang="en-US" dirty="0"/>
              <a:t> card </a:t>
            </a:r>
            <a:r>
              <a:rPr lang="th-TH" dirty="0"/>
              <a:t>จะได้รับการ์ดมาเก็บไว้ได้</a:t>
            </a:r>
            <a:r>
              <a:rPr lang="en-US" dirty="0"/>
              <a:t> 1 </a:t>
            </a:r>
            <a:r>
              <a:rPr lang="th-TH" dirty="0"/>
              <a:t>ใบ โดยผู้เล่นแต่ละคนเก็บการ์ดได้สูงสุดเพียง</a:t>
            </a:r>
            <a:r>
              <a:rPr lang="en-US" dirty="0"/>
              <a:t> 1 </a:t>
            </a:r>
            <a:r>
              <a:rPr lang="th-TH" dirty="0"/>
              <a:t>ใบ</a:t>
            </a:r>
            <a:endParaRPr lang="en-US" dirty="0"/>
          </a:p>
          <a:p>
            <a:pPr lvl="0"/>
            <a:r>
              <a:rPr lang="th-TH" dirty="0"/>
              <a:t>ถ้าผู้เล่นเดินไปตกที่ช่องวัดดวง ผู้เล่นจะต้องเล่นเกมวัดดวงที่กำหนดมาให้ ถ้าชนะจะได้เงินเป็นรางวัล </a:t>
            </a:r>
            <a:r>
              <a:rPr lang="en-US" dirty="0"/>
              <a:t>100 K</a:t>
            </a:r>
          </a:p>
          <a:p>
            <a:pPr lvl="0"/>
            <a:r>
              <a:rPr lang="th-TH" dirty="0"/>
              <a:t>ถ้าผู้เล่นไปถึงช่องวัดปลูกศรัทธา สามารถเลือกที่ดินที่มีอยู่ให้มีค่าเพิ่มมากขึ้นตามที่เกมกำหนด</a:t>
            </a:r>
            <a:endParaRPr lang="en-US" dirty="0"/>
          </a:p>
          <a:p>
            <a:pPr lvl="0"/>
            <a:r>
              <a:rPr lang="th-TH" dirty="0"/>
              <a:t>ถ้าผู้เล่นเดินไปตกช่อง วินเกกีฯ</a:t>
            </a:r>
            <a:r>
              <a:rPr lang="en-US" dirty="0"/>
              <a:t>4 </a:t>
            </a:r>
            <a:r>
              <a:rPr lang="th-TH" dirty="0"/>
              <a:t>สามารถเลือกสถานที่ที่จะไปได้ในรอบนั้น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40221575"/>
              </p:ext>
            </p:extLst>
          </p:nvPr>
        </p:nvGraphicFramePr>
        <p:xfrm>
          <a:off x="6172200" y="1825623"/>
          <a:ext cx="4951413" cy="2136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0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1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r>
                        <a:rPr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r>
                        <a:rPr/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94">
                <a:tc>
                  <a:txBody>
                    <a:bodyPr/>
                    <a:lstStyle/>
                    <a:p>
                      <a:r>
                        <a:rPr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graphicFrame>
        <p:nvGraphicFramePr>
          <p:cNvPr id="9" name="Content Placeholder 8" descr="Basic Block List showing 6 groups of boxes, each a different color, arranged from left to right and top to bottom by row with 2 boxes in each row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7475145"/>
              </p:ext>
            </p:extLst>
          </p:nvPr>
        </p:nvGraphicFramePr>
        <p:xfrm>
          <a:off x="6172200" y="1825625"/>
          <a:ext cx="4951413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69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Caption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61" y="957067"/>
            <a:ext cx="7370703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27000"/>
            <a:ext cx="10058402" cy="1219200"/>
          </a:xfrm>
        </p:spPr>
        <p:txBody>
          <a:bodyPr/>
          <a:lstStyle/>
          <a:p>
            <a:r>
              <a:rPr lang="en-US" dirty="0"/>
              <a:t>UML - Class Diagram</a:t>
            </a:r>
            <a:endParaRPr lang="en-US" dirty="0"/>
          </a:p>
        </p:txBody>
      </p:sp>
      <p:pic>
        <p:nvPicPr>
          <p:cNvPr id="7" name="รูปภาพ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02" y="1466850"/>
            <a:ext cx="8425497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0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" name="Text Placeholder 12"/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0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presentation, illustrated landscape design  (widescreen)</Template>
  <TotalTime>39</TotalTime>
  <Words>254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Segoe Print</vt:lpstr>
      <vt:lpstr>Nature Illustration 16x9</vt:lpstr>
      <vt:lpstr>Millionaire Ladkrabang</vt:lpstr>
      <vt:lpstr>รายละเอียดเกม</vt:lpstr>
      <vt:lpstr>รายละเอียดเกม</vt:lpstr>
      <vt:lpstr>Two Content Layout with Table</vt:lpstr>
      <vt:lpstr>Two Content Layout with SmartArt</vt:lpstr>
      <vt:lpstr>Picture with Caption Layout</vt:lpstr>
      <vt:lpstr>UML - Class Diagram</vt:lpstr>
      <vt:lpstr>Add a Slide Title - 1</vt:lpstr>
      <vt:lpstr>Add a Slide Title - 2</vt:lpstr>
      <vt:lpstr>Add a Slide Title - 3</vt:lpstr>
      <vt:lpstr>Add a Slide Title - 4</vt:lpstr>
      <vt:lpstr>Add a Slide Title - 6</vt:lpstr>
      <vt:lpstr>PowerPoint Presentation</vt:lpstr>
      <vt:lpstr>Add a Slide Title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Millionaire Ladkrabang</dc:title>
  <dc:creator>Film</dc:creator>
  <cp:lastModifiedBy>Film</cp:lastModifiedBy>
  <cp:revision>2</cp:revision>
  <dcterms:created xsi:type="dcterms:W3CDTF">2017-03-28T15:39:40Z</dcterms:created>
  <dcterms:modified xsi:type="dcterms:W3CDTF">2017-03-28T16:19:28Z</dcterms:modified>
</cp:coreProperties>
</file>