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4" r:id="rId3"/>
    <p:sldId id="275" r:id="rId4"/>
    <p:sldId id="277" r:id="rId5"/>
    <p:sldId id="278" r:id="rId6"/>
    <p:sldId id="264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3/28/2017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Millionaire</a:t>
            </a:r>
            <a:r>
              <a:rPr lang="th-TH" b="1" dirty="0"/>
              <a:t> </a:t>
            </a:r>
            <a:r>
              <a:rPr lang="en-US" b="1" dirty="0" err="1"/>
              <a:t>Ladkrabang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เกมเศรษฐี ลาดกระบัง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รายละเอียดเกม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2800" dirty="0"/>
              <a:t>	เป็นเกมกระดานที่มีผู้เล่น 2 คน ใช้การทอยลูกเต๋าเป็นตัวดาเนินเกม เเละโดยการเเพ้ชนะจะขึ้นอยู่กับการที่ฝ่ายใดฝ่ายหนึ่งล้มละลาย (หรือเงินหมดนั้นเอง) โดยระหว่างเกมผู้เล่นต้องวางแผนในการใช้ทรัพยากรเพื่อลงทุนเช่นซื้อที่ดินหรือการใช้การ์ดให้เกิดประโยชน์ที่สุด เเละเเน่นอนเราใช้การทอยลูกเต๋าในการเดินรวมถึงการ์ดที่ช่องที่คุณอาจจะเดินไปตกเเละสุ่มได้ขึ้นมาเพราะงั้นดวงจะเป็นอีกสิ่งหนึ่งที่จะทาให้คุณชนะ 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87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0" y="1342239"/>
            <a:ext cx="6858002" cy="1828800"/>
          </a:xfrm>
        </p:spPr>
        <p:txBody>
          <a:bodyPr/>
          <a:lstStyle/>
          <a:p>
            <a:r>
              <a:rPr lang="th-TH" dirty="0"/>
              <a:t>ผู้เล่น/จำนวนคน</a:t>
            </a:r>
            <a:br>
              <a:rPr lang="en-US" dirty="0"/>
            </a:b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096237"/>
            <a:ext cx="6858002" cy="914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Player vs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2 player</a:t>
            </a:r>
            <a:r>
              <a:rPr lang="th-TH" sz="2800" dirty="0"/>
              <a:t>.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4371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h-TH" dirty="0"/>
            </a:br>
            <a:r>
              <a:rPr lang="th-TH" dirty="0"/>
              <a:t> </a:t>
            </a:r>
            <a:r>
              <a:rPr lang="th-TH" b="1" dirty="0"/>
              <a:t>วิธีการเล่น /กติกา </a:t>
            </a:r>
            <a:r>
              <a:rPr lang="en-US" sz="1800" b="1" dirty="0"/>
              <a:t>(</a:t>
            </a:r>
            <a:r>
              <a:rPr lang="th-TH" sz="1800" b="1" dirty="0"/>
              <a:t>เอาที่สำคํญ</a:t>
            </a:r>
            <a:r>
              <a:rPr lang="en-US" sz="1800" b="1" dirty="0"/>
              <a:t>)</a:t>
            </a:r>
            <a:endParaRPr lang="th-TH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r>
              <a:rPr lang="th-TH" dirty="0"/>
              <a:t>มีผู้เล่นอย่างน้อย 2 คน </a:t>
            </a:r>
          </a:p>
          <a:p>
            <a:r>
              <a:rPr lang="th-TH" dirty="0"/>
              <a:t>ตอนเริ่มเกมจะมีให้ทอยแต้มลูกเต๋าเพื่อเช็คลาดับการเล่นของผู้เล่น </a:t>
            </a:r>
          </a:p>
          <a:p>
            <a:r>
              <a:rPr lang="th-TH" dirty="0"/>
              <a:t>เมื่อเริ่มเล่น ผู้เล่นจะได้รับเงินเริ่มต้น 3 </a:t>
            </a:r>
            <a:r>
              <a:rPr lang="en-US" dirty="0"/>
              <a:t>M (3 </a:t>
            </a:r>
            <a:r>
              <a:rPr lang="th-TH" dirty="0"/>
              <a:t>ล้าน</a:t>
            </a:r>
            <a:r>
              <a:rPr lang="en-US" dirty="0"/>
              <a:t>) </a:t>
            </a:r>
          </a:p>
          <a:p>
            <a:r>
              <a:rPr lang="th-TH" dirty="0"/>
              <a:t>ผู้เล่นคนใดเดินทางผ่านจุดเริ่มต้นอีกรอบ ผู้เล่นคนนั้นจะได้รับเงินเพิ่มอีกจำนวน  </a:t>
            </a:r>
            <a:r>
              <a:rPr lang="en-US" dirty="0"/>
              <a:t>200 K ( 2 </a:t>
            </a:r>
            <a:r>
              <a:rPr lang="th-TH" dirty="0"/>
              <a:t>แสน</a:t>
            </a:r>
            <a:r>
              <a:rPr lang="en-US" dirty="0"/>
              <a:t>)</a:t>
            </a:r>
          </a:p>
          <a:p>
            <a:r>
              <a:rPr lang="th-TH" dirty="0"/>
              <a:t>ให้ผู้เล่นกดทอยลูกเต๋าในของรอบตัวเองโดยกดคลิกที่ปุ่ม ทอย โดยผู้เล่นสามารถเดินไปยังสถานที่อื่นโดยการทอยลูกเต๋าโดยเดินตามช่องที่ทอยลูกเต๋าได้ผู้เล่นสามารถเดินไปยังสถานที่อื่นโดยการทอยลูกเต๋าโดยเดินตามช่องที่ทอยลูกเต๋าได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h-TH" dirty="0"/>
            </a:br>
            <a:r>
              <a:rPr lang="th-TH" dirty="0"/>
              <a:t> </a:t>
            </a:r>
            <a:r>
              <a:rPr lang="th-TH" b="1" dirty="0"/>
              <a:t>วิธีการเล่น /กติกา </a:t>
            </a:r>
            <a:r>
              <a:rPr lang="en-US" sz="1800" b="1" dirty="0"/>
              <a:t>(</a:t>
            </a:r>
            <a:r>
              <a:rPr lang="th-TH" sz="1800" b="1" dirty="0"/>
              <a:t>เอาที่สำคํญ</a:t>
            </a:r>
            <a:r>
              <a:rPr lang="en-US" sz="1800" b="1" dirty="0"/>
              <a:t>)</a:t>
            </a:r>
            <a:endParaRPr lang="th-TH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lvl="0"/>
            <a:r>
              <a:rPr lang="th-TH" dirty="0"/>
              <a:t>ผู้เล่นสามาซื้อที่ดินพร้อมบ้านในช่องที่ตัวเองอยู่ได้</a:t>
            </a:r>
          </a:p>
          <a:p>
            <a:pPr lvl="0"/>
            <a:r>
              <a:rPr lang="th-TH" dirty="0"/>
              <a:t>การอัพเกรดบ้าน :</a:t>
            </a:r>
          </a:p>
          <a:p>
            <a:pPr lvl="1"/>
            <a:r>
              <a:rPr lang="th-TH" dirty="0"/>
              <a:t>บ้านขนาดกลาง จะต้องเดินผ่านจุดเริ่มต้น </a:t>
            </a:r>
            <a:r>
              <a:rPr lang="en-US" dirty="0"/>
              <a:t>1</a:t>
            </a:r>
            <a:r>
              <a:rPr lang="th-TH" dirty="0"/>
              <a:t> รอบก่อนถึงจะซื้อบ้านแบบขนาดกลางได้</a:t>
            </a:r>
          </a:p>
          <a:p>
            <a:pPr lvl="1"/>
            <a:r>
              <a:rPr lang="th-TH" dirty="0"/>
              <a:t>บ้านขนาดใหญ่ จะต้องเดินผ่านจุดเริ่มต้น </a:t>
            </a:r>
            <a:r>
              <a:rPr lang="en-US" dirty="0"/>
              <a:t>2</a:t>
            </a:r>
            <a:r>
              <a:rPr lang="th-TH" dirty="0"/>
              <a:t> รอบก่อนถึงจะซื้อบ้านแบบขนาดใหญ่ได้</a:t>
            </a:r>
            <a:endParaRPr lang="en-US" dirty="0"/>
          </a:p>
          <a:p>
            <a:pPr lvl="0"/>
            <a:r>
              <a:rPr lang="th-TH" dirty="0"/>
              <a:t>เมื่อผู้เล่นเดินทางไปยังสถานที่ที่เป็นของผู้เล่นคนอื่น ผู้เล่นคนนั้นต้องจ่ายค่าผ่านทางให้กับผู้เล่นที่เป็นเจ้าของสถานที่นั้นๆ ตามที่ระบุไว้ และผู้เล่นสามารถซื้อสถานที่หรือที่ดินนั้นต่อได้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67" y="0"/>
            <a:ext cx="10058402" cy="1219200"/>
          </a:xfrm>
        </p:spPr>
        <p:txBody>
          <a:bodyPr/>
          <a:lstStyle/>
          <a:p>
            <a:r>
              <a:rPr lang="en-US" dirty="0"/>
              <a:t>UML - Class Diagram</a:t>
            </a:r>
          </a:p>
        </p:txBody>
      </p:sp>
      <p:pic>
        <p:nvPicPr>
          <p:cNvPr id="7" name="รูปภาพ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7" y="1219200"/>
            <a:ext cx="83556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45" y="2835479"/>
            <a:ext cx="6858002" cy="1828800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r>
              <a:rPr lang="en-US" sz="2700" dirty="0"/>
              <a:t>59010136 </a:t>
            </a:r>
            <a:r>
              <a:rPr lang="th-TH" sz="2700" dirty="0"/>
              <a:t>กีรติ 		เสาวฤธิ์</a:t>
            </a:r>
            <a:br>
              <a:rPr lang="en-US" sz="2700" dirty="0"/>
            </a:br>
            <a:r>
              <a:rPr lang="en-US" sz="2700" dirty="0"/>
              <a:t>59010444 </a:t>
            </a:r>
            <a:r>
              <a:rPr lang="th-TH" sz="2700" dirty="0"/>
              <a:t>ณัฐปัตย์ 		พิมพ์ทอง</a:t>
            </a:r>
            <a:br>
              <a:rPr lang="en-US" sz="2700" dirty="0"/>
            </a:br>
            <a:r>
              <a:rPr lang="en-US" sz="2700" dirty="0"/>
              <a:t>59010484 </a:t>
            </a:r>
            <a:r>
              <a:rPr lang="th-TH" sz="2700" dirty="0"/>
              <a:t>ณัฐสิทธิ์		บุญสัย</a:t>
            </a:r>
            <a:br>
              <a:rPr lang="en-US" sz="2700" dirty="0"/>
            </a:br>
            <a:r>
              <a:rPr lang="en-US" sz="2700" dirty="0"/>
              <a:t>59010759	</a:t>
            </a:r>
            <a:r>
              <a:rPr lang="th-TH" sz="2700" dirty="0"/>
              <a:t> บัณฑิต		สีดาว</a:t>
            </a:r>
            <a:br>
              <a:rPr lang="en-US" dirty="0"/>
            </a:b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4945" y="1921079"/>
            <a:ext cx="6858002" cy="9144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Member</a:t>
            </a:r>
            <a:r>
              <a:rPr lang="th-TH" sz="3600" b="1" u="sng" dirty="0"/>
              <a:t> 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8864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 (widescreen)</Template>
  <TotalTime>55</TotalTime>
  <Words>244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Print</vt:lpstr>
      <vt:lpstr>Nature Illustration 16x9</vt:lpstr>
      <vt:lpstr>Millionaire Ladkrabang</vt:lpstr>
      <vt:lpstr>รายละเอียดเกม</vt:lpstr>
      <vt:lpstr>ผู้เล่น/จำนวนคน </vt:lpstr>
      <vt:lpstr>  วิธีการเล่น /กติกา (เอาที่สำคํญ)</vt:lpstr>
      <vt:lpstr>  วิธีการเล่น /กติกา (เอาที่สำคํญ)</vt:lpstr>
      <vt:lpstr>UML - Class Diagram</vt:lpstr>
      <vt:lpstr> 59010136 กีรติ   เสาวฤธิ์ 59010444 ณัฐปัตย์   พิมพ์ทอง 59010484 ณัฐสิทธิ์  บุญสัย 59010759  บัณฑิต  สีดาว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Millionaire Ladkrabang</dc:title>
  <dc:creator>Film</dc:creator>
  <cp:lastModifiedBy>Film</cp:lastModifiedBy>
  <cp:revision>6</cp:revision>
  <dcterms:created xsi:type="dcterms:W3CDTF">2017-03-28T15:39:40Z</dcterms:created>
  <dcterms:modified xsi:type="dcterms:W3CDTF">2017-03-28T16:36:58Z</dcterms:modified>
</cp:coreProperties>
</file>