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9" r:id="rId4"/>
    <p:sldId id="261" r:id="rId5"/>
    <p:sldId id="262" r:id="rId6"/>
    <p:sldId id="271" r:id="rId7"/>
    <p:sldId id="263" r:id="rId8"/>
    <p:sldId id="257" r:id="rId9"/>
    <p:sldId id="260" r:id="rId10"/>
    <p:sldId id="268" r:id="rId11"/>
    <p:sldId id="265" r:id="rId12"/>
    <p:sldId id="269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CD9CDB0-FF4B-404F-8E7C-553E0F30D6F6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C6CC430-2282-46F2-AA8D-DE15B74394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GNU flex &amp; bison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01076262 Compiler Construction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#1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./foobar.exe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The boy stood on the burning deck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shelling peanuts by the peck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^D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2 12 63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recognize tokens for the calculator and print them out */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"+"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("PLUS\n");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"-"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("MINUS\n");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"*"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("TIMES\n");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"/"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("DIVIDE\n");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"|"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("ABS\n");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[0-9]+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("NUMBER %s\n",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	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("NEWLINE\n");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\t]	{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	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("Mystery character %s\n",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  <a:endParaRPr lang="en-US" sz="16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#2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./foobar.exe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12+34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12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PLUS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34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NEWLINE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 6 / 7q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5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6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DIVIDE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 7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Mystery character q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NEWLINE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^D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#3 (1)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recognize tokens for the calculator and print them out */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yytokentype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 NUM=258, ADD, SUB, MUL, DIV, ABS, EOL };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"+"	{ return ADD;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"-" 	{ return SUB;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"*" 	{ return MUL;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"/" 	{ return DIV;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"|" 	{ return ABS;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[0-9]+ 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return NUM;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 	{ return EOL;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 \t] 	{ /* ignore whitespace */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 		{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("Mystery character %c\n", 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</a:t>
            </a:r>
            <a:r>
              <a:rPr lang="en-US" smtClean="0"/>
              <a:t>#3 (2)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yylex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 {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("%d",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tok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== NUM)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 = %d\n",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578358" indent="-514350">
              <a:buFont typeface="+mj-lt"/>
              <a:buAutoNum type="arabicPeriod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#3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 ./foobar.exe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a / 34 + |45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Mystery character a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262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258 = 34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259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263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258 = 45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264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^D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flex &amp; </a:t>
            </a:r>
            <a:r>
              <a:rPr lang="en-US" dirty="0" smtClean="0"/>
              <a:t>bison</a:t>
            </a:r>
          </a:p>
          <a:p>
            <a:endParaRPr lang="en-US" dirty="0" smtClean="0"/>
          </a:p>
          <a:p>
            <a:r>
              <a:rPr lang="en-US" dirty="0" smtClean="0"/>
              <a:t>John Levine</a:t>
            </a:r>
          </a:p>
          <a:p>
            <a:endParaRPr lang="en-US" dirty="0" smtClean="0"/>
          </a:p>
          <a:p>
            <a:r>
              <a:rPr lang="en-US" dirty="0" smtClean="0"/>
              <a:t>O’Reilly</a:t>
            </a:r>
          </a:p>
          <a:p>
            <a:endParaRPr lang="en-US" dirty="0" smtClean="0"/>
          </a:p>
          <a:p>
            <a:r>
              <a:rPr lang="en-US" dirty="0" smtClean="0"/>
              <a:t>ISBN</a:t>
            </a:r>
            <a:r>
              <a:rPr lang="en-US" dirty="0" smtClean="0"/>
              <a:t>: 978-0-596-15597-1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96752"/>
            <a:ext cx="4007644" cy="525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In 1975, Mike </a:t>
            </a:r>
            <a:r>
              <a:rPr lang="en-US" dirty="0" err="1" smtClean="0"/>
              <a:t>Lesk</a:t>
            </a:r>
            <a:r>
              <a:rPr lang="en-US" dirty="0" smtClean="0"/>
              <a:t> and summer intern Eric Schmidt wrote </a:t>
            </a:r>
            <a:r>
              <a:rPr lang="en-US" i="1" dirty="0" err="1" smtClean="0"/>
              <a:t>lex</a:t>
            </a:r>
            <a:r>
              <a:rPr lang="en-US" dirty="0" smtClean="0"/>
              <a:t>, a lexical analyzer generator, with most of the programming being done by Schmidt. They saw it both as a standalone tool and as a companion to Johnson’s </a:t>
            </a:r>
            <a:r>
              <a:rPr lang="en-US" i="1" dirty="0" err="1" smtClean="0"/>
              <a:t>yacc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It also became quite popular, despite being relatively slow and buggy. (Schmidt nonetheless went on to have a fairly successful career in the computer industry where he is now the CEO of Google.)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 parser generator written between 1975 and 1978 by Stephen C. Johnson at Bell Labs. As its name, short for “yet another compiler </a:t>
            </a:r>
            <a:r>
              <a:rPr lang="en-US" sz="2800" dirty="0" err="1" smtClean="0"/>
              <a:t>compiler</a:t>
            </a:r>
            <a:r>
              <a:rPr lang="en-US" sz="2800" dirty="0" smtClean="0"/>
              <a:t>”, suggests, many people were writing parser generators at the time.</a:t>
            </a:r>
          </a:p>
          <a:p>
            <a:pPr>
              <a:buNone/>
            </a:pPr>
            <a:r>
              <a:rPr lang="en-US" sz="2800" dirty="0" smtClean="0"/>
              <a:t>Johnson’s tool combined a firm theoretical foundation from parsing work by D. E. Knuth, which made its parsers extremely reliable, and a convenient input syntax.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In about 1985, Bob Corbett, a graduate student at the University of California, Berkeley, </a:t>
            </a:r>
            <a:r>
              <a:rPr lang="en-US" sz="2800" dirty="0" err="1" smtClean="0"/>
              <a:t>reimplemented</a:t>
            </a:r>
            <a:r>
              <a:rPr lang="en-US" sz="2800" dirty="0" smtClean="0"/>
              <a:t> </a:t>
            </a:r>
            <a:r>
              <a:rPr lang="en-US" sz="2800" i="1" dirty="0" err="1" smtClean="0"/>
              <a:t>yacc</a:t>
            </a:r>
            <a:r>
              <a:rPr lang="en-US" sz="2800" dirty="0" smtClean="0"/>
              <a:t> using somewhat improved internal algorithms, which evolved into Berkeley </a:t>
            </a:r>
            <a:r>
              <a:rPr lang="en-US" sz="2800" i="1" dirty="0" err="1" smtClean="0"/>
              <a:t>yacc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Since his version was faster than Bell’s </a:t>
            </a:r>
            <a:r>
              <a:rPr lang="en-US" sz="2800" i="1" dirty="0" err="1" smtClean="0"/>
              <a:t>yacc</a:t>
            </a:r>
            <a:r>
              <a:rPr lang="en-US" sz="2800" dirty="0" smtClean="0"/>
              <a:t> and was distributed under the flexible Berkeley license, it quickly became the most popular version of </a:t>
            </a:r>
            <a:r>
              <a:rPr lang="en-US" sz="2800" i="1" dirty="0" err="1" smtClean="0"/>
              <a:t>yacc</a:t>
            </a:r>
            <a:r>
              <a:rPr lang="en-US" sz="2800" dirty="0" smtClean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Richard Stallman of the Free Software Foundation (FSF) adapted Corbett’s work for use in the GNU project, where it has grown to include a vast number of new features as it has evolved into the current version of </a:t>
            </a:r>
            <a:r>
              <a:rPr lang="en-US" sz="2800" i="1" dirty="0" smtClean="0"/>
              <a:t>bison</a:t>
            </a:r>
            <a:r>
              <a:rPr lang="en-US" sz="2800" dirty="0" smtClean="0"/>
              <a:t>. </a:t>
            </a:r>
            <a:r>
              <a:rPr lang="en-US" sz="2800" i="1" dirty="0" smtClean="0"/>
              <a:t>Bison</a:t>
            </a:r>
            <a:r>
              <a:rPr lang="en-US" sz="2800" dirty="0" smtClean="0"/>
              <a:t> is now maintained as a project of the FSF and is distributed under the GNU Public License.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In about 1987, Vern </a:t>
            </a:r>
            <a:r>
              <a:rPr lang="en-US" sz="2800" dirty="0" err="1" smtClean="0"/>
              <a:t>Paxson</a:t>
            </a:r>
            <a:r>
              <a:rPr lang="en-US" sz="2800" dirty="0" smtClean="0"/>
              <a:t> of the Lawrence Berkeley Lab took a version of </a:t>
            </a:r>
            <a:r>
              <a:rPr lang="en-US" sz="2800" i="1" dirty="0" err="1" smtClean="0"/>
              <a:t>lex</a:t>
            </a:r>
            <a:r>
              <a:rPr lang="en-US" sz="2800" dirty="0" smtClean="0"/>
              <a:t> written in </a:t>
            </a:r>
            <a:r>
              <a:rPr lang="en-US" sz="2800" i="1" dirty="0" err="1" smtClean="0"/>
              <a:t>ratfor</a:t>
            </a:r>
            <a:r>
              <a:rPr lang="en-US" sz="2800" dirty="0" smtClean="0"/>
              <a:t> (an extended Fortran popular at the time) and translated it into C, calling it </a:t>
            </a:r>
            <a:r>
              <a:rPr lang="en-US" sz="2800" i="1" dirty="0" smtClean="0"/>
              <a:t>flex</a:t>
            </a:r>
            <a:r>
              <a:rPr lang="en-US" sz="2800" dirty="0" smtClean="0"/>
              <a:t>, for “Fast Lexical Analyzer Generator.”</a:t>
            </a:r>
          </a:p>
          <a:p>
            <a:pPr>
              <a:buNone/>
            </a:pPr>
            <a:r>
              <a:rPr lang="en-US" sz="2800" dirty="0" smtClean="0"/>
              <a:t>Since it was faster and more reliable than AT&amp;T </a:t>
            </a:r>
            <a:r>
              <a:rPr lang="en-US" sz="2800" i="1" dirty="0" err="1" smtClean="0"/>
              <a:t>lex</a:t>
            </a:r>
            <a:r>
              <a:rPr lang="en-US" sz="2800" dirty="0" smtClean="0"/>
              <a:t> and, like Berkeley </a:t>
            </a:r>
            <a:r>
              <a:rPr lang="en-US" sz="2800" i="1" dirty="0" err="1" smtClean="0"/>
              <a:t>yacc</a:t>
            </a:r>
            <a:r>
              <a:rPr lang="en-US" sz="2800" dirty="0" smtClean="0"/>
              <a:t>, available under the Berkeley license, it has completely supplanted the original </a:t>
            </a:r>
            <a:r>
              <a:rPr lang="en-US" sz="2800" i="1" dirty="0" err="1" smtClean="0"/>
              <a:t>lex</a:t>
            </a:r>
            <a:r>
              <a:rPr lang="en-US" sz="2800" dirty="0" smtClean="0"/>
              <a:t>. </a:t>
            </a:r>
            <a:r>
              <a:rPr lang="en-US" sz="2800" i="1" dirty="0" smtClean="0"/>
              <a:t>Flex</a:t>
            </a:r>
            <a:r>
              <a:rPr lang="en-US" sz="2800" dirty="0" smtClean="0"/>
              <a:t> is now a </a:t>
            </a:r>
            <a:r>
              <a:rPr lang="en-US" sz="2800" dirty="0" err="1" smtClean="0"/>
              <a:t>SourceForge</a:t>
            </a:r>
            <a:r>
              <a:rPr lang="en-US" sz="2800" dirty="0" smtClean="0"/>
              <a:t> project, still under the Berkeley license.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 flex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foobar.flex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78358" indent="-514350">
              <a:buFont typeface="+mj-lt"/>
              <a:buAutoNum type="arabicPeriod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lex.yy.c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2800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lfl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–o foobar.exe</a:t>
            </a:r>
          </a:p>
          <a:p>
            <a:pPr marL="1501902" lvl="3" indent="-514350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Most flex programs now use </a:t>
            </a:r>
            <a:r>
              <a:rPr lang="en-US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%option </a:t>
            </a:r>
            <a:r>
              <a:rPr lang="en-US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noyywrap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and provide their own main routine, so they don’t need the flex library.</a:t>
            </a:r>
          </a:p>
          <a:p>
            <a:pPr marL="578358" indent="-514350">
              <a:buFont typeface="+mj-lt"/>
              <a:buAutoNum type="arabicPeriod"/>
            </a:pP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$ foobar.exe &lt; limbo.txt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– 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/* just like Unix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%{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chars = 0;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words = 0;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lines = 0;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-Z]+		{ words++; chars +=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yytext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\n			{ chars++; lines++;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			{ chars++; }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%%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yylex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("%8d%8d%8d\n", lines, words, chars);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</TotalTime>
  <Words>681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GNU flex &amp; bison</vt:lpstr>
      <vt:lpstr>Reference</vt:lpstr>
      <vt:lpstr>History (1)</vt:lpstr>
      <vt:lpstr>History (2)</vt:lpstr>
      <vt:lpstr>History (3)</vt:lpstr>
      <vt:lpstr>History (4)</vt:lpstr>
      <vt:lpstr>History (5)</vt:lpstr>
      <vt:lpstr>flex – Outline</vt:lpstr>
      <vt:lpstr>flex – Example #1</vt:lpstr>
      <vt:lpstr>flex – Example #1 Result</vt:lpstr>
      <vt:lpstr>flex – Example #2</vt:lpstr>
      <vt:lpstr>flex – Example #2 Result</vt:lpstr>
      <vt:lpstr>flex – Example #3 (1)</vt:lpstr>
      <vt:lpstr>flex – Example #3 (2)</vt:lpstr>
      <vt:lpstr>flex – Example #3 Result</vt:lpstr>
    </vt:vector>
  </TitlesOfParts>
  <Company>KMITL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GNU flex &amp; bison</dc:title>
  <dc:creator>Akkradach W.</dc:creator>
  <cp:lastModifiedBy>Akkradach W.</cp:lastModifiedBy>
  <cp:revision>8</cp:revision>
  <dcterms:created xsi:type="dcterms:W3CDTF">2015-01-12T14:01:15Z</dcterms:created>
  <dcterms:modified xsi:type="dcterms:W3CDTF">2015-01-12T15:19:47Z</dcterms:modified>
</cp:coreProperties>
</file>