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043684C-37D7-448E-A224-82744BEE6FD5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894B0C9-AD11-4A3B-996D-E4A7F013B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684C-37D7-448E-A224-82744BEE6FD5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B0C9-AD11-4A3B-996D-E4A7F013B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684C-37D7-448E-A224-82744BEE6FD5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B0C9-AD11-4A3B-996D-E4A7F013B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043684C-37D7-448E-A224-82744BEE6FD5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B0C9-AD11-4A3B-996D-E4A7F013B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043684C-37D7-448E-A224-82744BEE6FD5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894B0C9-AD11-4A3B-996D-E4A7F013BF3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043684C-37D7-448E-A224-82744BEE6FD5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894B0C9-AD11-4A3B-996D-E4A7F013B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043684C-37D7-448E-A224-82744BEE6FD5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894B0C9-AD11-4A3B-996D-E4A7F013B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684C-37D7-448E-A224-82744BEE6FD5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B0C9-AD11-4A3B-996D-E4A7F013B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043684C-37D7-448E-A224-82744BEE6FD5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894B0C9-AD11-4A3B-996D-E4A7F013B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043684C-37D7-448E-A224-82744BEE6FD5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894B0C9-AD11-4A3B-996D-E4A7F013B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043684C-37D7-448E-A224-82744BEE6FD5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894B0C9-AD11-4A3B-996D-E4A7F013B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043684C-37D7-448E-A224-82744BEE6FD5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894B0C9-AD11-4A3B-996D-E4A7F013B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Left Recursion &amp;</a:t>
            </a:r>
            <a:br>
              <a:rPr lang="en-US" dirty="0" smtClean="0"/>
            </a:br>
            <a:r>
              <a:rPr lang="en-US" dirty="0" smtClean="0"/>
              <a:t>Left Factoring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01076262 Compiler Construction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BNF has no specific operation equivalent to the </a:t>
            </a:r>
            <a:r>
              <a:rPr lang="en-US" baseline="30000" dirty="0" smtClean="0"/>
              <a:t>*</a:t>
            </a:r>
            <a:r>
              <a:rPr lang="en-US" dirty="0" smtClean="0"/>
              <a:t> or </a:t>
            </a:r>
            <a:r>
              <a:rPr lang="en-US" baseline="30000" dirty="0" smtClean="0"/>
              <a:t>+</a:t>
            </a:r>
            <a:r>
              <a:rPr lang="en-US" dirty="0" smtClean="0"/>
              <a:t> of regular expressions are provided</a:t>
            </a:r>
          </a:p>
          <a:p>
            <a:r>
              <a:rPr lang="en-US" dirty="0" smtClean="0"/>
              <a:t>To generate {a</a:t>
            </a:r>
            <a:r>
              <a:rPr lang="en-US" i="1" baseline="30000" dirty="0" smtClean="0"/>
              <a:t>n</a:t>
            </a:r>
            <a:r>
              <a:rPr lang="en-US" dirty="0" smtClean="0"/>
              <a:t>|</a:t>
            </a:r>
            <a:r>
              <a:rPr lang="en-US" i="1" dirty="0" smtClean="0"/>
              <a:t>n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1}, we have to use</a:t>
            </a:r>
          </a:p>
          <a:p>
            <a:pPr lvl="1"/>
            <a:r>
              <a:rPr lang="en-US" i="1" dirty="0" smtClean="0"/>
              <a:t>A</a:t>
            </a:r>
            <a:r>
              <a:rPr lang="en-US" dirty="0" smtClean="0"/>
              <a:t> → </a:t>
            </a:r>
            <a:r>
              <a:rPr lang="en-US" i="1" dirty="0" err="1" smtClean="0"/>
              <a:t>A</a:t>
            </a:r>
            <a:r>
              <a:rPr lang="en-US" dirty="0" err="1" smtClean="0"/>
              <a:t>a</a:t>
            </a:r>
            <a:r>
              <a:rPr lang="en-US" dirty="0" smtClean="0"/>
              <a:t> | a		◄ Left Recursive  Rule</a:t>
            </a:r>
          </a:p>
          <a:p>
            <a:pPr lvl="2"/>
            <a:r>
              <a:rPr lang="en-US" dirty="0" smtClean="0"/>
              <a:t>OR</a:t>
            </a:r>
          </a:p>
          <a:p>
            <a:pPr lvl="1"/>
            <a:r>
              <a:rPr lang="en-US" i="1" dirty="0" smtClean="0"/>
              <a:t>A</a:t>
            </a:r>
            <a:r>
              <a:rPr lang="en-US" dirty="0" smtClean="0"/>
              <a:t> → </a:t>
            </a:r>
            <a:r>
              <a:rPr lang="en-US" dirty="0" err="1" smtClean="0"/>
              <a:t>a</a:t>
            </a:r>
            <a:r>
              <a:rPr lang="en-US" i="1" dirty="0" err="1" smtClean="0"/>
              <a:t>A</a:t>
            </a:r>
            <a:r>
              <a:rPr lang="en-US" dirty="0" smtClean="0"/>
              <a:t> | a		◄ Right Recursive Rule</a:t>
            </a:r>
          </a:p>
          <a:p>
            <a:endParaRPr lang="en-US" dirty="0" smtClean="0"/>
          </a:p>
          <a:p>
            <a:r>
              <a:rPr lang="en-US" dirty="0" smtClean="0"/>
              <a:t>And a</a:t>
            </a:r>
            <a:r>
              <a:rPr lang="en-US" baseline="30000" dirty="0" smtClean="0"/>
              <a:t>*</a:t>
            </a:r>
            <a:r>
              <a:rPr lang="en-US" dirty="0" smtClean="0"/>
              <a:t> ≡ </a:t>
            </a:r>
            <a:r>
              <a:rPr lang="en-US" i="1" dirty="0" smtClean="0"/>
              <a:t>A</a:t>
            </a:r>
            <a:r>
              <a:rPr lang="en-US" dirty="0" smtClean="0"/>
              <a:t> → </a:t>
            </a:r>
            <a:r>
              <a:rPr lang="en-US" i="1" dirty="0" err="1" smtClean="0"/>
              <a:t>A</a:t>
            </a:r>
            <a:r>
              <a:rPr lang="en-US" dirty="0" err="1" smtClean="0"/>
              <a:t>a</a:t>
            </a:r>
            <a:r>
              <a:rPr lang="en-US" dirty="0" smtClean="0"/>
              <a:t> | </a:t>
            </a:r>
            <a:r>
              <a:rPr lang="el-GR" dirty="0" smtClean="0"/>
              <a:t>ε</a:t>
            </a:r>
            <a:r>
              <a:rPr lang="en-US" dirty="0" smtClean="0"/>
              <a:t> OR </a:t>
            </a:r>
            <a:r>
              <a:rPr lang="en-US" i="1" dirty="0" smtClean="0"/>
              <a:t>A</a:t>
            </a:r>
            <a:r>
              <a:rPr lang="en-US" dirty="0" smtClean="0"/>
              <a:t> → </a:t>
            </a:r>
            <a:r>
              <a:rPr lang="en-US" dirty="0" err="1" smtClean="0"/>
              <a:t>a</a:t>
            </a:r>
            <a:r>
              <a:rPr lang="en-US" i="1" dirty="0" err="1" smtClean="0"/>
              <a:t>A</a:t>
            </a:r>
            <a:r>
              <a:rPr lang="en-US" i="1" dirty="0" smtClean="0"/>
              <a:t> </a:t>
            </a:r>
            <a:r>
              <a:rPr lang="en-US" dirty="0" smtClean="0"/>
              <a:t>| </a:t>
            </a:r>
            <a:r>
              <a:rPr lang="el-GR" dirty="0" smtClean="0"/>
              <a:t>ε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Immediate left recursion</a:t>
            </a:r>
          </a:p>
          <a:p>
            <a:pPr lvl="1"/>
            <a:r>
              <a:rPr lang="en-US" i="1" dirty="0" smtClean="0"/>
              <a:t>exp</a:t>
            </a:r>
            <a:r>
              <a:rPr lang="en-US" dirty="0" smtClean="0"/>
              <a:t> → </a:t>
            </a:r>
            <a:r>
              <a:rPr lang="en-US" i="1" dirty="0" smtClean="0"/>
              <a:t>exp</a:t>
            </a:r>
            <a:r>
              <a:rPr lang="en-US" dirty="0" smtClean="0"/>
              <a:t> + </a:t>
            </a:r>
            <a:r>
              <a:rPr lang="en-US" i="1" dirty="0" smtClean="0"/>
              <a:t>term</a:t>
            </a:r>
            <a:r>
              <a:rPr lang="en-US" dirty="0" smtClean="0"/>
              <a:t> | </a:t>
            </a:r>
            <a:r>
              <a:rPr lang="en-US" i="1" dirty="0" smtClean="0"/>
              <a:t>exp</a:t>
            </a:r>
            <a:r>
              <a:rPr lang="en-US" dirty="0" smtClean="0"/>
              <a:t> – </a:t>
            </a:r>
            <a:r>
              <a:rPr lang="en-US" i="1" dirty="0" smtClean="0"/>
              <a:t>term</a:t>
            </a:r>
            <a:r>
              <a:rPr lang="en-US" dirty="0" smtClean="0"/>
              <a:t> | </a:t>
            </a:r>
            <a:r>
              <a:rPr lang="en-US" i="1" dirty="0" smtClean="0"/>
              <a:t>term</a:t>
            </a:r>
            <a:endParaRPr lang="en-US" dirty="0" smtClean="0"/>
          </a:p>
          <a:p>
            <a:endParaRPr lang="en-US" i="1" dirty="0" smtClean="0"/>
          </a:p>
          <a:p>
            <a:r>
              <a:rPr lang="en-US" dirty="0" smtClean="0"/>
              <a:t>Indirect left recursion</a:t>
            </a:r>
          </a:p>
          <a:p>
            <a:pPr lvl="1"/>
            <a:r>
              <a:rPr lang="en-US" i="1" dirty="0" smtClean="0"/>
              <a:t>A</a:t>
            </a:r>
            <a:r>
              <a:rPr lang="en-US" dirty="0" smtClean="0"/>
              <a:t> → </a:t>
            </a:r>
            <a:r>
              <a:rPr lang="en-US" i="1" dirty="0" smtClean="0"/>
              <a:t>B</a:t>
            </a:r>
            <a:r>
              <a:rPr lang="en-US" dirty="0" smtClean="0"/>
              <a:t> a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| c</a:t>
            </a:r>
          </a:p>
          <a:p>
            <a:pPr lvl="1"/>
            <a:r>
              <a:rPr lang="en-US" i="1" dirty="0" smtClean="0"/>
              <a:t>B</a:t>
            </a:r>
            <a:r>
              <a:rPr lang="en-US" dirty="0" smtClean="0"/>
              <a:t> → </a:t>
            </a:r>
            <a:r>
              <a:rPr lang="en-US" i="1" dirty="0" smtClean="0"/>
              <a:t>B</a:t>
            </a:r>
            <a:r>
              <a:rPr lang="en-US" dirty="0" smtClean="0"/>
              <a:t> a | </a:t>
            </a:r>
            <a:r>
              <a:rPr lang="en-US" i="1" dirty="0" smtClean="0"/>
              <a:t>A</a:t>
            </a:r>
            <a:r>
              <a:rPr lang="en-US" dirty="0" smtClean="0"/>
              <a:t> b | 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Recursion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</a:t>
            </a:r>
          </a:p>
          <a:p>
            <a:pPr lvl="1"/>
            <a:r>
              <a:rPr lang="en-US" i="1" dirty="0" smtClean="0"/>
              <a:t>A</a:t>
            </a:r>
            <a:r>
              <a:rPr lang="en-US" dirty="0" smtClean="0"/>
              <a:t> → </a:t>
            </a:r>
            <a:r>
              <a:rPr lang="en-US" i="1" dirty="0" smtClean="0"/>
              <a:t>A</a:t>
            </a:r>
            <a:r>
              <a:rPr lang="en-US" dirty="0" smtClean="0"/>
              <a:t> a</a:t>
            </a:r>
            <a:r>
              <a:rPr lang="en-US" baseline="-25000" dirty="0" smtClean="0"/>
              <a:t>1</a:t>
            </a:r>
            <a:r>
              <a:rPr lang="en-US" dirty="0" smtClean="0"/>
              <a:t> | … | </a:t>
            </a:r>
            <a:r>
              <a:rPr lang="en-US" i="1" dirty="0" smtClean="0"/>
              <a:t>A</a:t>
            </a:r>
            <a:r>
              <a:rPr lang="en-US" dirty="0" smtClean="0"/>
              <a:t> a</a:t>
            </a:r>
            <a:r>
              <a:rPr lang="en-US" i="1" baseline="-25000" dirty="0" smtClean="0"/>
              <a:t>n</a:t>
            </a:r>
            <a:r>
              <a:rPr lang="en-US" dirty="0" smtClean="0"/>
              <a:t> | b</a:t>
            </a:r>
            <a:r>
              <a:rPr lang="en-US" baseline="-25000" dirty="0" smtClean="0"/>
              <a:t>1</a:t>
            </a:r>
            <a:r>
              <a:rPr lang="en-US" dirty="0" smtClean="0"/>
              <a:t> | … | </a:t>
            </a:r>
            <a:r>
              <a:rPr lang="en-US" dirty="0" err="1" smtClean="0"/>
              <a:t>b</a:t>
            </a:r>
            <a:r>
              <a:rPr lang="en-US" i="1" baseline="-25000" dirty="0" err="1" smtClean="0"/>
              <a:t>m</a:t>
            </a:r>
            <a:endParaRPr lang="en-US" i="1" baseline="-25000" dirty="0" smtClean="0"/>
          </a:p>
          <a:p>
            <a:endParaRPr lang="en-US" dirty="0" smtClean="0"/>
          </a:p>
          <a:p>
            <a:r>
              <a:rPr lang="en-US" dirty="0" smtClean="0"/>
              <a:t>To</a:t>
            </a:r>
          </a:p>
          <a:p>
            <a:pPr lvl="1"/>
            <a:r>
              <a:rPr lang="en-US" i="1" dirty="0" smtClean="0"/>
              <a:t>A</a:t>
            </a:r>
            <a:r>
              <a:rPr lang="en-US" dirty="0" smtClean="0"/>
              <a:t> → b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i="1" dirty="0" smtClean="0"/>
              <a:t>A’</a:t>
            </a:r>
            <a:r>
              <a:rPr lang="en-US" dirty="0" smtClean="0"/>
              <a:t> | … | </a:t>
            </a:r>
            <a:r>
              <a:rPr lang="en-US" dirty="0" err="1" smtClean="0"/>
              <a:t>b</a:t>
            </a:r>
            <a:r>
              <a:rPr lang="en-US" i="1" baseline="-25000" dirty="0" err="1" smtClean="0"/>
              <a:t>m</a:t>
            </a:r>
            <a:r>
              <a:rPr lang="en-US" dirty="0" smtClean="0"/>
              <a:t> </a:t>
            </a:r>
            <a:r>
              <a:rPr lang="en-US" i="1" dirty="0" smtClean="0"/>
              <a:t>A’</a:t>
            </a:r>
            <a:endParaRPr lang="en-US" baseline="-25000" dirty="0" smtClean="0"/>
          </a:p>
          <a:p>
            <a:pPr lvl="1"/>
            <a:r>
              <a:rPr lang="en-US" i="1" dirty="0" smtClean="0"/>
              <a:t>A’</a:t>
            </a:r>
            <a:r>
              <a:rPr lang="en-US" dirty="0" smtClean="0"/>
              <a:t> → 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i="1" dirty="0" smtClean="0"/>
              <a:t>A’</a:t>
            </a:r>
            <a:r>
              <a:rPr lang="en-US" dirty="0" smtClean="0"/>
              <a:t> | … | a</a:t>
            </a:r>
            <a:r>
              <a:rPr lang="en-US" baseline="-25000" dirty="0" smtClean="0"/>
              <a:t>n</a:t>
            </a:r>
            <a:r>
              <a:rPr lang="en-US" dirty="0" smtClean="0"/>
              <a:t> </a:t>
            </a:r>
            <a:r>
              <a:rPr lang="en-US" i="1" dirty="0" smtClean="0"/>
              <a:t>A’</a:t>
            </a:r>
            <a:r>
              <a:rPr lang="en-US" dirty="0" smtClean="0"/>
              <a:t> | </a:t>
            </a:r>
            <a:r>
              <a:rPr lang="el-GR" dirty="0" smtClean="0"/>
              <a:t>ε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</a:t>
            </a:r>
          </a:p>
          <a:p>
            <a:pPr lvl="1"/>
            <a:r>
              <a:rPr lang="en-US" i="1" dirty="0" smtClean="0"/>
              <a:t>exp</a:t>
            </a:r>
            <a:r>
              <a:rPr lang="en-US" dirty="0" smtClean="0"/>
              <a:t> → </a:t>
            </a:r>
            <a:r>
              <a:rPr lang="en-US" i="1" dirty="0" smtClean="0"/>
              <a:t>exp</a:t>
            </a:r>
            <a:r>
              <a:rPr lang="en-US" dirty="0" smtClean="0"/>
              <a:t> + </a:t>
            </a:r>
            <a:r>
              <a:rPr lang="en-US" i="1" dirty="0" smtClean="0"/>
              <a:t>term</a:t>
            </a:r>
            <a:r>
              <a:rPr lang="en-US" dirty="0" smtClean="0"/>
              <a:t> | </a:t>
            </a:r>
            <a:r>
              <a:rPr lang="en-US" i="1" dirty="0" smtClean="0"/>
              <a:t>term</a:t>
            </a:r>
          </a:p>
          <a:p>
            <a:pPr lvl="1"/>
            <a:r>
              <a:rPr lang="en-US" i="1" dirty="0" smtClean="0"/>
              <a:t>term</a:t>
            </a:r>
            <a:r>
              <a:rPr lang="en-US" dirty="0" smtClean="0"/>
              <a:t> → </a:t>
            </a:r>
            <a:r>
              <a:rPr lang="en-US" i="1" dirty="0" smtClean="0"/>
              <a:t>term</a:t>
            </a:r>
            <a:r>
              <a:rPr lang="en-US" dirty="0" smtClean="0"/>
              <a:t> * </a:t>
            </a:r>
            <a:r>
              <a:rPr lang="en-US" i="1" dirty="0" smtClean="0"/>
              <a:t>factor</a:t>
            </a:r>
            <a:r>
              <a:rPr lang="en-US" dirty="0" smtClean="0"/>
              <a:t> | </a:t>
            </a:r>
            <a:r>
              <a:rPr lang="en-US" i="1" dirty="0" smtClean="0"/>
              <a:t>factor</a:t>
            </a:r>
          </a:p>
          <a:p>
            <a:pPr lvl="1"/>
            <a:r>
              <a:rPr lang="en-US" i="1" dirty="0" smtClean="0"/>
              <a:t>factor</a:t>
            </a:r>
            <a:r>
              <a:rPr lang="en-US" dirty="0" smtClean="0"/>
              <a:t> → ( </a:t>
            </a:r>
            <a:r>
              <a:rPr lang="en-US" i="1" dirty="0" smtClean="0"/>
              <a:t>exp</a:t>
            </a:r>
            <a:r>
              <a:rPr lang="en-US" dirty="0" smtClean="0"/>
              <a:t> ) | </a:t>
            </a:r>
            <a:r>
              <a:rPr lang="en-US" b="1" dirty="0" smtClean="0"/>
              <a:t>number</a:t>
            </a:r>
          </a:p>
          <a:p>
            <a:r>
              <a:rPr lang="en-US" dirty="0" smtClean="0"/>
              <a:t>To</a:t>
            </a:r>
          </a:p>
          <a:p>
            <a:pPr lvl="1"/>
            <a:r>
              <a:rPr lang="en-US" i="1" dirty="0" smtClean="0"/>
              <a:t>exp</a:t>
            </a:r>
            <a:r>
              <a:rPr lang="en-US" dirty="0" smtClean="0"/>
              <a:t> → </a:t>
            </a:r>
            <a:r>
              <a:rPr lang="en-US" i="1" dirty="0" smtClean="0"/>
              <a:t>term</a:t>
            </a:r>
            <a:r>
              <a:rPr lang="en-US" dirty="0" smtClean="0"/>
              <a:t> </a:t>
            </a:r>
            <a:r>
              <a:rPr lang="en-US" i="1" dirty="0" smtClean="0"/>
              <a:t>exp’</a:t>
            </a:r>
          </a:p>
          <a:p>
            <a:pPr lvl="1"/>
            <a:r>
              <a:rPr lang="en-US" i="1" dirty="0" smtClean="0"/>
              <a:t>exp’</a:t>
            </a:r>
            <a:r>
              <a:rPr lang="en-US" dirty="0" smtClean="0"/>
              <a:t> → + </a:t>
            </a:r>
            <a:r>
              <a:rPr lang="en-US" i="1" dirty="0" smtClean="0"/>
              <a:t>term</a:t>
            </a:r>
            <a:r>
              <a:rPr lang="en-US" dirty="0" smtClean="0"/>
              <a:t> </a:t>
            </a:r>
            <a:r>
              <a:rPr lang="en-US" i="1" dirty="0" smtClean="0"/>
              <a:t>exp’</a:t>
            </a:r>
            <a:r>
              <a:rPr lang="en-US" dirty="0" smtClean="0"/>
              <a:t> | </a:t>
            </a:r>
            <a:r>
              <a:rPr lang="el-GR" dirty="0" smtClean="0"/>
              <a:t>ε</a:t>
            </a:r>
            <a:endParaRPr lang="en-US" dirty="0" smtClean="0"/>
          </a:p>
          <a:p>
            <a:pPr lvl="1"/>
            <a:r>
              <a:rPr lang="en-US" i="1" dirty="0" smtClean="0"/>
              <a:t>term</a:t>
            </a:r>
            <a:r>
              <a:rPr lang="en-US" dirty="0" smtClean="0"/>
              <a:t> → </a:t>
            </a:r>
            <a:r>
              <a:rPr lang="en-US" i="1" dirty="0" smtClean="0"/>
              <a:t>factor</a:t>
            </a:r>
            <a:r>
              <a:rPr lang="en-US" dirty="0" smtClean="0"/>
              <a:t> </a:t>
            </a:r>
            <a:r>
              <a:rPr lang="en-US" i="1" dirty="0" smtClean="0"/>
              <a:t>term’</a:t>
            </a:r>
          </a:p>
          <a:p>
            <a:pPr lvl="1"/>
            <a:r>
              <a:rPr lang="en-US" i="1" dirty="0" smtClean="0"/>
              <a:t>term’</a:t>
            </a:r>
            <a:r>
              <a:rPr lang="en-US" dirty="0" smtClean="0"/>
              <a:t> → * </a:t>
            </a:r>
            <a:r>
              <a:rPr lang="en-US" i="1" dirty="0" smtClean="0"/>
              <a:t>factor</a:t>
            </a:r>
            <a:r>
              <a:rPr lang="en-US" dirty="0" smtClean="0"/>
              <a:t> </a:t>
            </a:r>
            <a:r>
              <a:rPr lang="en-US" i="1" dirty="0" smtClean="0"/>
              <a:t>term’</a:t>
            </a:r>
            <a:r>
              <a:rPr lang="en-US" dirty="0" smtClean="0"/>
              <a:t> | </a:t>
            </a:r>
            <a:r>
              <a:rPr lang="el-GR" dirty="0" smtClean="0"/>
              <a:t>ε</a:t>
            </a:r>
            <a:endParaRPr lang="en-US" dirty="0" smtClean="0"/>
          </a:p>
          <a:p>
            <a:pPr lvl="1"/>
            <a:r>
              <a:rPr lang="en-US" i="1" dirty="0" smtClean="0"/>
              <a:t>factor</a:t>
            </a:r>
            <a:r>
              <a:rPr lang="en-US" dirty="0" smtClean="0"/>
              <a:t> → ( </a:t>
            </a:r>
            <a:r>
              <a:rPr lang="en-US" i="1" dirty="0" smtClean="0"/>
              <a:t>exp</a:t>
            </a:r>
            <a:r>
              <a:rPr lang="en-US" dirty="0" smtClean="0"/>
              <a:t> ) | </a:t>
            </a:r>
            <a:r>
              <a:rPr lang="en-US" b="1" dirty="0" smtClean="0"/>
              <a:t>number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</a:t>
            </a:r>
            <a:r>
              <a:rPr lang="en-US" dirty="0" smtClean="0"/>
              <a:t>Factoring (transformation)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required when two or more grammar rule choices share a common prefix as following</a:t>
            </a:r>
          </a:p>
          <a:p>
            <a:pPr lvl="1"/>
            <a:r>
              <a:rPr lang="en-US" i="1" dirty="0" smtClean="0"/>
              <a:t>if-stmt</a:t>
            </a:r>
            <a:r>
              <a:rPr lang="en-US" dirty="0" smtClean="0"/>
              <a:t> → </a:t>
            </a:r>
            <a:r>
              <a:rPr lang="en-US" b="1" dirty="0" smtClean="0"/>
              <a:t>if</a:t>
            </a:r>
            <a:r>
              <a:rPr lang="en-US" dirty="0" smtClean="0"/>
              <a:t> ( </a:t>
            </a:r>
            <a:r>
              <a:rPr lang="en-US" i="1" dirty="0" smtClean="0"/>
              <a:t>exp</a:t>
            </a:r>
            <a:r>
              <a:rPr lang="en-US" dirty="0" smtClean="0"/>
              <a:t> ) </a:t>
            </a:r>
            <a:r>
              <a:rPr lang="en-US" i="1" dirty="0" smtClean="0"/>
              <a:t>stmt</a:t>
            </a:r>
            <a:r>
              <a:rPr lang="en-US" dirty="0" smtClean="0"/>
              <a:t> |</a:t>
            </a:r>
          </a:p>
          <a:p>
            <a:pPr lvl="1">
              <a:buNone/>
            </a:pPr>
            <a:r>
              <a:rPr lang="en-US" b="1" dirty="0" smtClean="0"/>
              <a:t>			     if</a:t>
            </a:r>
            <a:r>
              <a:rPr lang="en-US" dirty="0" smtClean="0"/>
              <a:t> ( </a:t>
            </a:r>
            <a:r>
              <a:rPr lang="en-US" i="1" dirty="0" smtClean="0"/>
              <a:t>exp</a:t>
            </a:r>
            <a:r>
              <a:rPr lang="en-US" dirty="0" smtClean="0"/>
              <a:t> ) </a:t>
            </a:r>
            <a:r>
              <a:rPr lang="en-US" i="1" dirty="0" smtClean="0"/>
              <a:t>stmt</a:t>
            </a:r>
            <a:r>
              <a:rPr lang="en-US" dirty="0" smtClean="0"/>
              <a:t> 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i="1" dirty="0" smtClean="0"/>
              <a:t>stmt</a:t>
            </a:r>
          </a:p>
          <a:p>
            <a:r>
              <a:rPr lang="en-US" dirty="0" smtClean="0"/>
              <a:t>To</a:t>
            </a:r>
          </a:p>
          <a:p>
            <a:pPr lvl="1"/>
            <a:r>
              <a:rPr lang="en-US" i="1" dirty="0" smtClean="0"/>
              <a:t>if-stmt</a:t>
            </a:r>
            <a:r>
              <a:rPr lang="en-US" dirty="0" smtClean="0"/>
              <a:t> → </a:t>
            </a:r>
            <a:r>
              <a:rPr lang="en-US" b="1" dirty="0" smtClean="0"/>
              <a:t>if</a:t>
            </a:r>
            <a:r>
              <a:rPr lang="en-US" dirty="0" smtClean="0"/>
              <a:t> ( </a:t>
            </a:r>
            <a:r>
              <a:rPr lang="en-US" i="1" dirty="0" smtClean="0"/>
              <a:t>exp</a:t>
            </a:r>
            <a:r>
              <a:rPr lang="en-US" dirty="0" smtClean="0"/>
              <a:t> ) </a:t>
            </a:r>
            <a:r>
              <a:rPr lang="en-US" i="1" dirty="0" smtClean="0"/>
              <a:t>stmt</a:t>
            </a:r>
            <a:r>
              <a:rPr lang="en-US" dirty="0" smtClean="0"/>
              <a:t>  </a:t>
            </a:r>
            <a:r>
              <a:rPr lang="en-US" i="1" dirty="0" smtClean="0"/>
              <a:t>else-part</a:t>
            </a:r>
          </a:p>
          <a:p>
            <a:pPr lvl="1"/>
            <a:r>
              <a:rPr lang="en-US" i="1" dirty="0" smtClean="0"/>
              <a:t>else-part</a:t>
            </a:r>
            <a:r>
              <a:rPr lang="en-US" dirty="0" smtClean="0"/>
              <a:t> → 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i="1" dirty="0" smtClean="0"/>
              <a:t>stmt</a:t>
            </a:r>
            <a:r>
              <a:rPr lang="en-US" dirty="0" smtClean="0"/>
              <a:t> | </a:t>
            </a:r>
            <a:r>
              <a:rPr lang="el-GR" dirty="0" smtClean="0"/>
              <a:t>ε</a:t>
            </a:r>
            <a:endParaRPr lang="en-US" i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</a:t>
            </a:r>
          </a:p>
          <a:p>
            <a:pPr lvl="1"/>
            <a:r>
              <a:rPr lang="en-US" i="1" dirty="0" smtClean="0"/>
              <a:t>statement</a:t>
            </a:r>
            <a:r>
              <a:rPr lang="en-US" dirty="0" smtClean="0"/>
              <a:t> → </a:t>
            </a:r>
            <a:r>
              <a:rPr lang="en-US" i="1" dirty="0" smtClean="0"/>
              <a:t>assign-stmt</a:t>
            </a:r>
            <a:r>
              <a:rPr lang="en-US" dirty="0" smtClean="0"/>
              <a:t> | </a:t>
            </a:r>
            <a:r>
              <a:rPr lang="en-US" i="1" dirty="0" smtClean="0"/>
              <a:t>call -stmt</a:t>
            </a:r>
            <a:r>
              <a:rPr lang="en-US" dirty="0" smtClean="0"/>
              <a:t> | </a:t>
            </a:r>
            <a:r>
              <a:rPr lang="en-US" b="1" dirty="0" smtClean="0"/>
              <a:t>other</a:t>
            </a:r>
          </a:p>
          <a:p>
            <a:pPr lvl="1"/>
            <a:r>
              <a:rPr lang="en-US" i="1" dirty="0" smtClean="0"/>
              <a:t>assign-stmt</a:t>
            </a:r>
            <a:r>
              <a:rPr lang="en-US" dirty="0" smtClean="0"/>
              <a:t> → </a:t>
            </a:r>
            <a:r>
              <a:rPr lang="en-US" b="1" dirty="0" smtClean="0"/>
              <a:t>id</a:t>
            </a:r>
            <a:r>
              <a:rPr lang="en-US" dirty="0" smtClean="0"/>
              <a:t> := </a:t>
            </a:r>
            <a:r>
              <a:rPr lang="en-US" i="1" dirty="0" smtClean="0"/>
              <a:t>exp</a:t>
            </a:r>
          </a:p>
          <a:p>
            <a:pPr lvl="1"/>
            <a:r>
              <a:rPr lang="en-US" i="1" dirty="0" smtClean="0"/>
              <a:t>call -stmt</a:t>
            </a:r>
            <a:r>
              <a:rPr lang="en-US" dirty="0" smtClean="0"/>
              <a:t> → </a:t>
            </a:r>
            <a:r>
              <a:rPr lang="en-US" b="1" dirty="0" smtClean="0"/>
              <a:t>id</a:t>
            </a:r>
            <a:r>
              <a:rPr lang="en-US" dirty="0" smtClean="0"/>
              <a:t> ( </a:t>
            </a:r>
            <a:r>
              <a:rPr lang="en-US" i="1" dirty="0" smtClean="0"/>
              <a:t>exp-list</a:t>
            </a:r>
            <a:r>
              <a:rPr lang="en-US" dirty="0" smtClean="0"/>
              <a:t> )</a:t>
            </a:r>
          </a:p>
          <a:p>
            <a:r>
              <a:rPr lang="en-US" dirty="0" smtClean="0"/>
              <a:t>To</a:t>
            </a:r>
          </a:p>
          <a:p>
            <a:pPr lvl="1"/>
            <a:r>
              <a:rPr lang="en-US" i="1" dirty="0" smtClean="0"/>
              <a:t>statement</a:t>
            </a:r>
            <a:r>
              <a:rPr lang="en-US" dirty="0" smtClean="0"/>
              <a:t> → </a:t>
            </a:r>
            <a:r>
              <a:rPr lang="en-US" b="1" dirty="0" smtClean="0"/>
              <a:t>id</a:t>
            </a:r>
            <a:r>
              <a:rPr lang="en-US" dirty="0" smtClean="0"/>
              <a:t> := </a:t>
            </a:r>
            <a:r>
              <a:rPr lang="en-US" i="1" dirty="0" smtClean="0"/>
              <a:t>exp</a:t>
            </a:r>
            <a:r>
              <a:rPr lang="en-US" dirty="0" smtClean="0"/>
              <a:t> | </a:t>
            </a:r>
            <a:r>
              <a:rPr lang="en-US" b="1" dirty="0" smtClean="0"/>
              <a:t>id</a:t>
            </a:r>
            <a:r>
              <a:rPr lang="en-US" dirty="0" smtClean="0"/>
              <a:t> ( </a:t>
            </a:r>
            <a:r>
              <a:rPr lang="en-US" i="1" dirty="0" smtClean="0"/>
              <a:t>exp-list</a:t>
            </a:r>
            <a:r>
              <a:rPr lang="en-US" dirty="0" smtClean="0"/>
              <a:t> ) | </a:t>
            </a:r>
            <a:r>
              <a:rPr lang="en-US" b="1" dirty="0" smtClean="0"/>
              <a:t>other</a:t>
            </a:r>
            <a:endParaRPr lang="en-US" dirty="0" smtClean="0"/>
          </a:p>
          <a:p>
            <a:r>
              <a:rPr lang="en-US" dirty="0" smtClean="0"/>
              <a:t>Then</a:t>
            </a:r>
          </a:p>
          <a:p>
            <a:pPr lvl="1"/>
            <a:r>
              <a:rPr lang="en-US" i="1" dirty="0" smtClean="0"/>
              <a:t>statement</a:t>
            </a:r>
            <a:r>
              <a:rPr lang="en-US" dirty="0" smtClean="0"/>
              <a:t> 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i="1" dirty="0" smtClean="0"/>
              <a:t>statement’</a:t>
            </a:r>
            <a:r>
              <a:rPr lang="en-US" dirty="0" smtClean="0"/>
              <a:t>| </a:t>
            </a:r>
            <a:r>
              <a:rPr lang="en-US" b="1" dirty="0" smtClean="0"/>
              <a:t>other</a:t>
            </a:r>
            <a:endParaRPr lang="en-US" dirty="0" smtClean="0"/>
          </a:p>
          <a:p>
            <a:pPr lvl="1"/>
            <a:r>
              <a:rPr lang="en-US" i="1" dirty="0" smtClean="0"/>
              <a:t>statement’</a:t>
            </a:r>
            <a:r>
              <a:rPr lang="en-US" dirty="0" smtClean="0"/>
              <a:t> → := </a:t>
            </a:r>
            <a:r>
              <a:rPr lang="en-US" i="1" dirty="0" smtClean="0"/>
              <a:t>exp</a:t>
            </a:r>
            <a:r>
              <a:rPr lang="en-US" dirty="0" smtClean="0"/>
              <a:t> | ( </a:t>
            </a:r>
            <a:r>
              <a:rPr lang="en-US" i="1" dirty="0" smtClean="0"/>
              <a:t>exp-list</a:t>
            </a:r>
            <a:r>
              <a:rPr lang="en-US" dirty="0" smtClean="0"/>
              <a:t> )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65</TotalTime>
  <Words>264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Verve</vt:lpstr>
      <vt:lpstr>Left Recursion &amp; Left Factoring</vt:lpstr>
      <vt:lpstr>Why?</vt:lpstr>
      <vt:lpstr>Left Recursion</vt:lpstr>
      <vt:lpstr>Left Recursion Elimination</vt:lpstr>
      <vt:lpstr>Example</vt:lpstr>
      <vt:lpstr>Left Factoring (transformation)</vt:lpstr>
      <vt:lpstr>Example</vt:lpstr>
    </vt:vector>
  </TitlesOfParts>
  <Company>KMITL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Left Recursion &amp; Left Factoring</dc:title>
  <dc:creator>Akkradach W.</dc:creator>
  <cp:lastModifiedBy>Akkradach W.</cp:lastModifiedBy>
  <cp:revision>10</cp:revision>
  <dcterms:created xsi:type="dcterms:W3CDTF">2015-02-23T13:04:32Z</dcterms:created>
  <dcterms:modified xsi:type="dcterms:W3CDTF">2016-02-21T11:36:42Z</dcterms:modified>
</cp:coreProperties>
</file>