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63" r:id="rId4"/>
    <p:sldId id="260" r:id="rId5"/>
    <p:sldId id="261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05968-4FD5-4AEF-8FDE-E12BD2889696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D6C09-01F5-4620-887B-6FF3F8610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72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3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8F09-5855-4C7E-8FEB-E5C08C2623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7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E485-A9EF-47AC-8074-ABD85C9B47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ADCB-EDAB-4B7B-9CE5-0C2FAD012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65B73-EF47-4904-88A6-CE0117E8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04" y="212514"/>
            <a:ext cx="7005205" cy="64818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73FD52C-8F93-463F-94D2-C8F319406D6C}"/>
              </a:ext>
            </a:extLst>
          </p:cNvPr>
          <p:cNvSpPr/>
          <p:nvPr/>
        </p:nvSpPr>
        <p:spPr>
          <a:xfrm rot="20745371">
            <a:off x="4193457" y="4653205"/>
            <a:ext cx="2814408" cy="9559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15 man-day</a:t>
            </a:r>
          </a:p>
        </p:txBody>
      </p:sp>
    </p:spTree>
    <p:extLst>
      <p:ext uri="{BB962C8B-B14F-4D97-AF65-F5344CB8AC3E}">
        <p14:creationId xmlns:p14="http://schemas.microsoft.com/office/powerpoint/2010/main" val="10883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7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71637"/>
              </p:ext>
            </p:extLst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48702"/>
              </p:ext>
            </p:extLst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48362"/>
              </p:ext>
            </p:extLst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solidFill>
                          <a:srgbClr val="FF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26531"/>
              </p:ext>
            </p:extLst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Kim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8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52607" y="1624506"/>
          <a:ext cx="8517320" cy="4360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Kim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63910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682420"/>
                  </a:ext>
                </a:extLst>
              </a:tr>
              <a:tr h="627138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09" y="373224"/>
            <a:ext cx="8638781" cy="65522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Example: Setting Priority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09" y="1277110"/>
            <a:ext cx="8638781" cy="3657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639772" y="2632141"/>
            <a:ext cx="2175642" cy="5393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13815"/>
              </p:ext>
            </p:extLst>
          </p:nvPr>
        </p:nvGraphicFramePr>
        <p:xfrm>
          <a:off x="252607" y="1624506"/>
          <a:ext cx="8517320" cy="43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6">
                  <a:extLst>
                    <a:ext uri="{9D8B030D-6E8A-4147-A177-3AD203B41FA5}">
                      <a16:colId xmlns:a16="http://schemas.microsoft.com/office/drawing/2014/main" val="1073188896"/>
                    </a:ext>
                  </a:extLst>
                </a:gridCol>
                <a:gridCol w="1067169">
                  <a:extLst>
                    <a:ext uri="{9D8B030D-6E8A-4147-A177-3AD203B41FA5}">
                      <a16:colId xmlns:a16="http://schemas.microsoft.com/office/drawing/2014/main" val="4154611671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3365785315"/>
                    </a:ext>
                  </a:extLst>
                </a:gridCol>
                <a:gridCol w="1629979">
                  <a:extLst>
                    <a:ext uri="{9D8B030D-6E8A-4147-A177-3AD203B41FA5}">
                      <a16:colId xmlns:a16="http://schemas.microsoft.com/office/drawing/2014/main" val="3490344978"/>
                    </a:ext>
                  </a:extLst>
                </a:gridCol>
                <a:gridCol w="1742948">
                  <a:extLst>
                    <a:ext uri="{9D8B030D-6E8A-4147-A177-3AD203B41FA5}">
                      <a16:colId xmlns:a16="http://schemas.microsoft.com/office/drawing/2014/main" val="3325896111"/>
                    </a:ext>
                  </a:extLst>
                </a:gridCol>
                <a:gridCol w="1081274">
                  <a:extLst>
                    <a:ext uri="{9D8B030D-6E8A-4147-A177-3AD203B41FA5}">
                      <a16:colId xmlns:a16="http://schemas.microsoft.com/office/drawing/2014/main" val="1408312828"/>
                    </a:ext>
                  </a:extLst>
                </a:gridCol>
              </a:tblGrid>
              <a:tr h="471191"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 Case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Man-Day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879954"/>
                  </a:ext>
                </a:extLst>
              </a:tr>
              <a:tr h="471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Lisa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Kim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6513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032904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A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592933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373069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1638" indent="-401638"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Critical (9)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93694"/>
                  </a:ext>
                </a:extLst>
              </a:tr>
              <a:tr h="65906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Story 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Important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Useful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970467"/>
                  </a:ext>
                </a:extLst>
              </a:tr>
            </a:tbl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1118A6D-15B0-4EE1-8E4C-3BEA756CE26E}"/>
              </a:ext>
            </a:extLst>
          </p:cNvPr>
          <p:cNvSpPr/>
          <p:nvPr/>
        </p:nvSpPr>
        <p:spPr>
          <a:xfrm flipV="1">
            <a:off x="8135217" y="2216727"/>
            <a:ext cx="380133" cy="27686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442</Words>
  <Application>Microsoft Office PowerPoint</Application>
  <PresentationFormat>On-screen Show (4:3)</PresentationFormat>
  <Paragraphs>198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TH Sarabun New</vt:lpstr>
      <vt:lpstr>Office Theme</vt:lpstr>
      <vt:lpstr>PowerPoint Presentation</vt:lpstr>
      <vt:lpstr>Example: Setting Priority</vt:lpstr>
      <vt:lpstr>Example: Setting Priority</vt:lpstr>
      <vt:lpstr>Example: Setting Priority</vt:lpstr>
      <vt:lpstr>Example: Setting Priority</vt:lpstr>
      <vt:lpstr>Example: Setting Priority</vt:lpstr>
      <vt:lpstr>Example: Setting Priority</vt:lpstr>
      <vt:lpstr>Example: Setting Priority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Setting Priority</dc:title>
  <dc:creator>Rathachai Chawuthai</dc:creator>
  <cp:lastModifiedBy>Rathachai Chawuthai</cp:lastModifiedBy>
  <cp:revision>10</cp:revision>
  <dcterms:created xsi:type="dcterms:W3CDTF">2017-09-14T06:57:40Z</dcterms:created>
  <dcterms:modified xsi:type="dcterms:W3CDTF">2017-09-14T07:39:34Z</dcterms:modified>
</cp:coreProperties>
</file>