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691-55A4-D945-6318-A44C75F04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7043-3CD0-2A46-BD33-5BA5B95F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B414-20CB-C4F6-67AA-461A14CA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ABD6-0E22-7CAA-4946-E562D20F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3441-D7EB-E72E-1866-CF054013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1BC0-4F0A-ABCA-904B-1A4F2C9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D308F-12B8-F734-4226-E80F945BD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9F8E-02FC-482F-FED0-1A567726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CFC8-C4DE-6397-FD4E-2E7C6B16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5180-B264-4E17-39C1-2BEF0216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BCFCC-8CD5-2B4E-D3C2-19A8BD633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84D7B-902C-1436-571C-74EB64C9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E334-6626-D540-CBB4-B9DE355B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3F89-DA97-A3F1-81EA-16D1DC1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33EE-10B4-AD12-A495-9381B43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125-40A7-E7E0-55B7-354C5A8E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3904-CA39-9CB0-FA02-6A75B3FF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9058-EDB4-57C7-3439-16954AA3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F5A-5387-7B5E-AB78-83F72C99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C78B-D3CC-89E5-58E6-0AF7CB91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B33-1B5C-4412-AF59-A28ED014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9385-B5AA-289E-3592-1237E2954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144D-F079-3A33-D3A0-621DDDC9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28D5-60CC-1D6E-343A-36A68615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29BB-69D6-B98F-BE90-195A73D3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9248-EE43-1142-958D-6E77D781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6FAF-4E82-9F17-C6A3-FBD44DEB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00F33-9E34-A5D6-7F50-AAA1177A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C7C8-CCED-1AA2-510A-CEE90575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006E-675E-B64C-793A-1E7BEA33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E9C0-3080-519A-7A09-DB004684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37D0-C800-B213-E120-363AFE9A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DBF5-6AB2-C8D4-5F60-8BE7275F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E7D5-D6CD-02D3-EF4A-2DED0E2E4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19671-806C-BEED-72ED-A768EB6F6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E59C-582A-1913-AB28-EC7B6137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D748A-6C31-D50E-5352-3CAB192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0EF76-2B91-FC6A-3796-1F709BDD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C7DB2-706C-DFEB-5389-C89AE68B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60C5-C5D9-44DF-7F79-272C69B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DAB69-7698-34CF-1C00-EE2BAFE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484C8-84AB-44CA-DB58-89354E27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3E177-5F5B-C39A-0B7E-93F8305A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01D19-D2C5-A381-F618-7CB196EE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CD287-CDD3-5CCA-EAB3-92AFA514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12A2-A131-6DEA-1901-68D00296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DE84-419E-F07F-34C6-7C2C9B0C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2D40-5911-BCB2-C3C6-44C491EF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C7B8E-83EC-EE02-546C-F57EC7F4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4D707-7230-1FE7-F496-6D0B3ADC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4BEA-EC18-EC36-8BC5-68A0FFA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33E1-AE6C-10BB-44ED-EC9C35A1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6F68-69B9-056C-B850-1896B4F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40C8B-364F-236D-3A79-64006199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D018-F4A5-8857-4801-EA09BA35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2F77-D413-9345-491A-0A7D36A7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3FD4-3F2E-61E5-DA9D-D4B9A401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A585-135C-4659-DD72-B9F95F45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F00C-0F43-E5BD-420A-5049DCBB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D2DE-CCB8-1117-73A9-64D02C54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DAA1-826C-B3A8-6C26-C61D16BB4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542A-80D7-4CDF-9FAD-19079B4F02B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289B-2E6B-A4E0-4B20-53729C06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2684-01CA-B9BE-DE8D-1A2999859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C6E7-E980-4E3F-A970-514B7FFD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1520B01-A2E4-41C2-8A8F-7683F250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C99BE-3790-4AD1-C011-266B34DC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Predicting NBA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25EBC-66ED-3BAE-C450-FF39A484B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John Ajit, Nate Dorsey, Ben Kim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634C0A-A487-42AF-8DFD-4DAD62FE9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12B137-E115-42F2-8CF9-67E40B5D2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779E94B-3A8C-4695-9DA1-2EDEFB17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basketball player in a white jersey&#10;&#10;Description automatically generated">
            <a:extLst>
              <a:ext uri="{FF2B5EF4-FFF2-40B4-BE49-F238E27FC236}">
                <a16:creationId xmlns:a16="http://schemas.microsoft.com/office/drawing/2014/main" id="{968098EC-4A37-47C1-5938-D6164EC74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0" r="22926"/>
          <a:stretch/>
        </p:blipFill>
        <p:spPr>
          <a:xfrm>
            <a:off x="20" y="10"/>
            <a:ext cx="3910064" cy="685799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0" y="0"/>
                </a:moveTo>
                <a:lnTo>
                  <a:pt x="2996382" y="0"/>
                </a:lnTo>
                <a:lnTo>
                  <a:pt x="3563333" y="1750276"/>
                </a:lnTo>
                <a:lnTo>
                  <a:pt x="3910084" y="6054385"/>
                </a:lnTo>
                <a:lnTo>
                  <a:pt x="379130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66EE5A2-0D35-4D6A-A5C7-1CA91F74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8589" y="0"/>
            <a:ext cx="1339053" cy="6858000"/>
            <a:chOff x="2661507" y="0"/>
            <a:chExt cx="1339053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FBB771-C61C-4F38-ABBB-98A2D8476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AA1647-0DA6-4A17-B3E1-95D61BD5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1D8352-2F00-4057-8781-E455C455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BE70D92-7E07-4A6F-BD82-729F71C26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basketball player in a white jersey jumping to dunk&#10;&#10;Description automatically generated">
            <a:extLst>
              <a:ext uri="{FF2B5EF4-FFF2-40B4-BE49-F238E27FC236}">
                <a16:creationId xmlns:a16="http://schemas.microsoft.com/office/drawing/2014/main" id="{B128B429-6F34-50E7-7EAE-BE19E1922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r="4257"/>
          <a:stretch/>
        </p:blipFill>
        <p:spPr>
          <a:xfrm>
            <a:off x="8281916" y="1"/>
            <a:ext cx="3910084" cy="685800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118775" y="0"/>
                </a:moveTo>
                <a:lnTo>
                  <a:pt x="3910084" y="0"/>
                </a:lnTo>
                <a:lnTo>
                  <a:pt x="3910084" y="6858000"/>
                </a:lnTo>
                <a:lnTo>
                  <a:pt x="913702" y="6858000"/>
                </a:lnTo>
                <a:lnTo>
                  <a:pt x="346751" y="5107724"/>
                </a:lnTo>
                <a:lnTo>
                  <a:pt x="0" y="803615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8D20F07-CD49-4F17-BC00-9429DA80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59" y="-2"/>
            <a:ext cx="1339053" cy="6858000"/>
            <a:chOff x="2661507" y="0"/>
            <a:chExt cx="1339053" cy="6858000"/>
          </a:xfr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F66703-4D0D-42DF-8150-991FE9F8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6840F9-95E6-4C98-BFE4-21B59542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78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D3EF-67DD-05CA-298A-56D8DCBB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695-7B6D-2DFB-8D94-F7AC2B39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774A-1B16-7940-CD0C-071B5045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C44E-4A1E-167F-88C9-668E062E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B7A-B90D-2F6E-258B-1C1FA18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F0F3-0DC9-4A23-C5BD-44B21FF3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A3BF-F63F-3C09-CF37-DFCB37DF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plot of all college student with average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BF3F-198D-41DC-2253-5A41980B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BA22-F7B6-9820-1F08-80505652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showing all star, bust, and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EB2E-4223-794C-1DD8-53951F47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88C4-75A4-EAF9-8A99-A31A430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how we got the numbers for the y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F699-B8B9-2EE0-6269-CD5BB8F3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0B23-7268-ADC6-EC08-50D137C2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example of player (expected and actual)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EDF1-31AB-0B41-6CD0-9977571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9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645-8EF8-E3B8-E81E-F332ABFA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DA06-C11A-FA6E-53C6-49093401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NBA Success</vt:lpstr>
      <vt:lpstr>Description of what we did</vt:lpstr>
      <vt:lpstr>Formula</vt:lpstr>
      <vt:lpstr>Explain what and why</vt:lpstr>
      <vt:lpstr>Show plot of all college student with average line</vt:lpstr>
      <vt:lpstr>Plot showing all star, bust, and regular</vt:lpstr>
      <vt:lpstr>Explain how we got the numbers for the y lines</vt:lpstr>
      <vt:lpstr>Show example of player (expected and actual)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Success</dc:title>
  <dc:creator>Kim, Ben</dc:creator>
  <cp:lastModifiedBy>Kim, Ben</cp:lastModifiedBy>
  <cp:revision>1</cp:revision>
  <dcterms:created xsi:type="dcterms:W3CDTF">2023-11-17T22:52:49Z</dcterms:created>
  <dcterms:modified xsi:type="dcterms:W3CDTF">2023-11-17T23:05:08Z</dcterms:modified>
</cp:coreProperties>
</file>