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i="1" lang="en"/>
              <a:t>Restful PHP</a:t>
            </a:r>
          </a:p>
          <a:p>
            <a:pPr lvl="0" algn="ctr">
              <a:spcBef>
                <a:spcPts val="0"/>
              </a:spcBef>
              <a:buNone/>
            </a:pPr>
            <a:r>
              <a:rPr i="1" lang="en"/>
              <a:t>Grupo # 2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4990725" y="3345000"/>
            <a:ext cx="3470700" cy="92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Integrantes: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Alexander Vicente Mejia Sizonenko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Bolívar David Llerena Fuenmayor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Jean Karlo Obando Ramos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0950" y="160175"/>
            <a:ext cx="3817325" cy="11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23975"/>
            <a:ext cx="6372225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POST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75" y="1387425"/>
            <a:ext cx="7319549" cy="30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PUT</a:t>
            </a:r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100" y="877600"/>
            <a:ext cx="6555299" cy="37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DELETE</a:t>
            </a:r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675" y="1396525"/>
            <a:ext cx="6729901" cy="29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Conclusiones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1297500" y="1163675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 PHP me permite manejar servicios de una manera fácil y sencilla.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Se requiere de un micro framework como  slim para poder implementar los servicios REST.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En php se especifica el método HTTP que se va a utilizar mediante el uso de una flecha“-&gt;”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La conexión a la base de datos es otro requerimiento del sistema.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Funciona de manera efectiva tanto en WAMP como en XAMP.</a:t>
            </a:r>
          </a:p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en" sz="1800"/>
              <a:t>Es importante considerar el stack de software que se esta usando.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Recomendaciones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/>
              <a:t>Es necesario contar con un administrador de paquetes como composer para poder implementar los servicios REST.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/>
              <a:t>Es importante configurar de manera correcta mi entorno para trabajar con API REST PHP.</a:t>
            </a:r>
          </a:p>
          <a:p>
            <a:pPr indent="-342900" lvl="0" marL="45720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La cadena de conexión con la base de datos tiene que estar bien realizada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¿Qué es RESTful?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309075" y="1483700"/>
            <a:ext cx="39411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 el conjunto de principios, que define la interacción entre distintos componentes y el usuario, es decir son las reglas que dichos componentes deben seguir.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Me permite a través de una URI comunicar un cliente con un servidor utilizando los métodos HTTP.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175" y="1483700"/>
            <a:ext cx="3043000" cy="30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¿Cuales son los métodos HTTP?</a:t>
            </a:r>
          </a:p>
        </p:txBody>
      </p:sp>
      <p:cxnSp>
        <p:nvCxnSpPr>
          <p:cNvPr id="149" name="Shape 149"/>
          <p:cNvCxnSpPr/>
          <p:nvPr/>
        </p:nvCxnSpPr>
        <p:spPr>
          <a:xfrm>
            <a:off x="4539450" y="1307850"/>
            <a:ext cx="65100" cy="35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0" name="Shape 150"/>
          <p:cNvCxnSpPr/>
          <p:nvPr/>
        </p:nvCxnSpPr>
        <p:spPr>
          <a:xfrm flipH="1" rot="10800000">
            <a:off x="509400" y="2857425"/>
            <a:ext cx="8125200" cy="1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1" name="Shape 151"/>
          <p:cNvSpPr txBox="1"/>
          <p:nvPr/>
        </p:nvSpPr>
        <p:spPr>
          <a:xfrm>
            <a:off x="0" y="1413600"/>
            <a:ext cx="18663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chemeClr val="lt1"/>
                </a:solidFill>
              </a:rPr>
              <a:t>Get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7638000" y="985950"/>
            <a:ext cx="1506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chemeClr val="lt1"/>
                </a:solidFill>
              </a:rPr>
              <a:t>Post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0" y="4229400"/>
            <a:ext cx="12012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chemeClr val="lt1"/>
                </a:solidFill>
              </a:rPr>
              <a:t>Put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6996600" y="4229400"/>
            <a:ext cx="21474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chemeClr val="lt1"/>
                </a:solidFill>
              </a:rPr>
              <a:t>Delete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2171800" y="1482825"/>
            <a:ext cx="18663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Obtener información del servidor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4699950" y="1482825"/>
            <a:ext cx="18663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Insertar información al servidor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2262800" y="3149000"/>
            <a:ext cx="18663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Actualizar información al servidor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4855550" y="3258675"/>
            <a:ext cx="18663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Eliminar</a:t>
            </a:r>
            <a:r>
              <a:rPr lang="en" sz="2400">
                <a:solidFill>
                  <a:schemeClr val="lt1"/>
                </a:solidFill>
              </a:rPr>
              <a:t> informacióndel servidor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¿Que es PHP?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824150" y="1567550"/>
            <a:ext cx="47913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Hypertext Preprocessor.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Lenguaje de código abierto muy popular.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Adecuado para el desarrollo web y que puede ser incrustado en HTML.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El código es </a:t>
            </a:r>
            <a:r>
              <a:rPr lang="en"/>
              <a:t>generado</a:t>
            </a:r>
            <a:r>
              <a:rPr lang="en"/>
              <a:t> en el servidor y se envía HTML al cliente.</a:t>
            </a:r>
          </a:p>
          <a:p>
            <a:pPr indent="-311150" lvl="0" marL="457200" rtl="0">
              <a:spcBef>
                <a:spcPts val="0"/>
              </a:spcBef>
              <a:buSzPct val="100000"/>
              <a:buChar char="●"/>
            </a:pPr>
            <a:r>
              <a:rPr lang="en"/>
              <a:t>Centrado en el servidor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8399" y="1416949"/>
            <a:ext cx="2911140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46175" y="676625"/>
            <a:ext cx="2692500" cy="65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PREPARACIÓN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92975" y="1541825"/>
            <a:ext cx="4913400" cy="195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Para poder realizar un servicio REST en php se necesita preparar: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Un servidor en apache</a:t>
            </a:r>
          </a:p>
          <a:p>
            <a:pPr indent="-311150" lvl="0" marL="457200" rtl="0">
              <a:spcBef>
                <a:spcPts val="0"/>
              </a:spcBef>
              <a:buSzPct val="100000"/>
            </a:pPr>
            <a:r>
              <a:rPr lang="en"/>
              <a:t>Instalar Slim Framework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Si es necesario implementar persistencia es necesario:</a:t>
            </a:r>
          </a:p>
          <a:p>
            <a:pPr indent="-311150" lvl="0" marL="457200" rtl="0">
              <a:spcBef>
                <a:spcPts val="0"/>
              </a:spcBef>
              <a:buSzPct val="100000"/>
            </a:pPr>
            <a:r>
              <a:rPr lang="en"/>
              <a:t>Una base de datos y un RDBMS como MySQL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372" y="1541835"/>
            <a:ext cx="3128950" cy="12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9050" y="3393825"/>
            <a:ext cx="3563574" cy="15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2025" y="3393826"/>
            <a:ext cx="2926638" cy="151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284650" y="1165250"/>
            <a:ext cx="7038900" cy="137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/>
              <a:t>La </a:t>
            </a:r>
            <a:r>
              <a:rPr lang="en"/>
              <a:t>mayoría</a:t>
            </a:r>
            <a:r>
              <a:rPr lang="en"/>
              <a:t> de lo que se necesita se puede instalar tanto con WAMP o XAMP si trabajamos en Windows.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75" y="2540450"/>
            <a:ext cx="2306578" cy="229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3278" y="2540450"/>
            <a:ext cx="2298250" cy="22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297500" y="319125"/>
            <a:ext cx="7038900" cy="66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Apache Server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297500" y="1233225"/>
            <a:ext cx="7038900" cy="97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 nuestro servidor principal y en este </a:t>
            </a:r>
            <a:r>
              <a:rPr lang="en"/>
              <a:t>tendrán</a:t>
            </a:r>
            <a:r>
              <a:rPr lang="en"/>
              <a:t> que ser agregadas todos los archivos que se </a:t>
            </a:r>
            <a:r>
              <a:rPr lang="en"/>
              <a:t>usarán</a:t>
            </a:r>
            <a:r>
              <a:rPr lang="en"/>
              <a:t> para manejar el  REST.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150" y="2096475"/>
            <a:ext cx="4284343" cy="12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450" y="3595825"/>
            <a:ext cx="4476975" cy="506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2424" y="2068527"/>
            <a:ext cx="4091676" cy="129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2775" y="3504850"/>
            <a:ext cx="1471326" cy="146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1151" y="3502200"/>
            <a:ext cx="1471325" cy="14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MySQL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 base de datos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En este caso se </a:t>
            </a:r>
            <a:r>
              <a:rPr lang="en"/>
              <a:t>usará</a:t>
            </a:r>
            <a:r>
              <a:rPr lang="en"/>
              <a:t> una sola tabla con el siguiente Script: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CREATE TABLE `actor` (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  `actor_id` smallint(5) unsigned NOT NULL AUTO_INCREMENT,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  `ACTOR_NAME` varchar(15) NOT NULL,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  `ACTOR_LASTNAME` varchar(15) NOT NULL,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  `ACTOR_TYPE` varchar(15) DEFAULT NULL,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  `ACTOR_BIRTH_DATE` date DEFAULT NULL,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  PRIMARY KEY (`actor_id`)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825" y="24138"/>
            <a:ext cx="3194850" cy="165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subTitle"/>
          </p:nvPr>
        </p:nvSpPr>
        <p:spPr>
          <a:xfrm>
            <a:off x="1284850" y="1594325"/>
            <a:ext cx="7069800" cy="230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El framework que usaremos para manejar el REST.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Este se lo instala de la siguiente manera: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675" y="271700"/>
            <a:ext cx="5068149" cy="11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5725" y="2414375"/>
            <a:ext cx="272415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6013" y="2960075"/>
            <a:ext cx="593407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