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32" y="216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9503-C148-F145-B170-8E9EEA3EB047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6E5D-CA00-0046-B8EF-BCBDA9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7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0527" y="2612571"/>
            <a:ext cx="10306594" cy="116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1782" y="3004456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 Bold" charset="0"/>
              </a:rPr>
              <a:t>Rethlasoft LLC</a:t>
            </a:r>
            <a:endParaRPr lang="en-US" dirty="0">
              <a:latin typeface="Arial Narro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6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McKean</dc:creator>
  <cp:lastModifiedBy>Brian McKean</cp:lastModifiedBy>
  <cp:revision>1</cp:revision>
  <dcterms:created xsi:type="dcterms:W3CDTF">2016-09-17T16:01:10Z</dcterms:created>
  <dcterms:modified xsi:type="dcterms:W3CDTF">2016-09-17T16:04:35Z</dcterms:modified>
</cp:coreProperties>
</file>